
<file path=[Content_Types].xml><?xml version="1.0" encoding="utf-8"?>
<Types xmlns="http://schemas.openxmlformats.org/package/2006/content-types">
  <Default Extension="png" ContentType="image/png"/>
  <Default Extension="wmf" ContentType="image/x-wmf"/>
  <Default Extension="xls" ContentType="application/vnd.ms-exce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50" r:id="rId1"/>
    <p:sldMasterId id="2147483678" r:id="rId2"/>
  </p:sldMasterIdLst>
  <p:notesMasterIdLst>
    <p:notesMasterId r:id="rId38"/>
  </p:notesMasterIdLst>
  <p:handoutMasterIdLst>
    <p:handoutMasterId r:id="rId39"/>
  </p:handoutMasterIdLst>
  <p:sldIdLst>
    <p:sldId id="598" r:id="rId3"/>
    <p:sldId id="660" r:id="rId4"/>
    <p:sldId id="735" r:id="rId5"/>
    <p:sldId id="736" r:id="rId6"/>
    <p:sldId id="737" r:id="rId7"/>
    <p:sldId id="738" r:id="rId8"/>
    <p:sldId id="739" r:id="rId9"/>
    <p:sldId id="740" r:id="rId10"/>
    <p:sldId id="741" r:id="rId11"/>
    <p:sldId id="742" r:id="rId12"/>
    <p:sldId id="743" r:id="rId13"/>
    <p:sldId id="744" r:id="rId14"/>
    <p:sldId id="745" r:id="rId15"/>
    <p:sldId id="746" r:id="rId16"/>
    <p:sldId id="724" r:id="rId17"/>
    <p:sldId id="747" r:id="rId18"/>
    <p:sldId id="748" r:id="rId19"/>
    <p:sldId id="749" r:id="rId20"/>
    <p:sldId id="758" r:id="rId21"/>
    <p:sldId id="762" r:id="rId22"/>
    <p:sldId id="582" r:id="rId23"/>
    <p:sldId id="640" r:id="rId24"/>
    <p:sldId id="759" r:id="rId25"/>
    <p:sldId id="725" r:id="rId26"/>
    <p:sldId id="750" r:id="rId27"/>
    <p:sldId id="760" r:id="rId28"/>
    <p:sldId id="751" r:id="rId29"/>
    <p:sldId id="752" r:id="rId30"/>
    <p:sldId id="753" r:id="rId31"/>
    <p:sldId id="726" r:id="rId32"/>
    <p:sldId id="754" r:id="rId33"/>
    <p:sldId id="755" r:id="rId34"/>
    <p:sldId id="756" r:id="rId35"/>
    <p:sldId id="757" r:id="rId36"/>
    <p:sldId id="761" r:id="rId37"/>
  </p:sldIdLst>
  <p:sldSz cx="10693400" cy="7561263"/>
  <p:notesSz cx="6858000" cy="9926638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">
          <p15:clr>
            <a:srgbClr val="A4A3A4"/>
          </p15:clr>
        </p15:guide>
        <p15:guide id="2" orient="horz" pos="4530">
          <p15:clr>
            <a:srgbClr val="A4A3A4"/>
          </p15:clr>
        </p15:guide>
        <p15:guide id="3" orient="horz" pos="607">
          <p15:clr>
            <a:srgbClr val="A4A3A4"/>
          </p15:clr>
        </p15:guide>
        <p15:guide id="4" orient="horz" pos="700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4063">
          <p15:clr>
            <a:srgbClr val="A4A3A4"/>
          </p15:clr>
        </p15:guide>
        <p15:guide id="7" orient="horz" pos="2662">
          <p15:clr>
            <a:srgbClr val="A4A3A4"/>
          </p15:clr>
        </p15:guide>
        <p15:guide id="8" orient="horz" pos="2755">
          <p15:clr>
            <a:srgbClr val="A4A3A4"/>
          </p15:clr>
        </p15:guide>
        <p15:guide id="9" orient="horz" pos="1261">
          <p15:clr>
            <a:srgbClr val="A4A3A4"/>
          </p15:clr>
        </p15:guide>
        <p15:guide id="10" orient="horz" pos="1354">
          <p15:clr>
            <a:srgbClr val="A4A3A4"/>
          </p15:clr>
        </p15:guide>
        <p15:guide id="11" pos="357">
          <p15:clr>
            <a:srgbClr val="A4A3A4"/>
          </p15:clr>
        </p15:guide>
        <p15:guide id="12" pos="6379">
          <p15:clr>
            <a:srgbClr val="A4A3A4"/>
          </p15:clr>
        </p15:guide>
        <p15:guide id="13" pos="3419">
          <p15:clr>
            <a:srgbClr val="A4A3A4"/>
          </p15:clr>
        </p15:guide>
        <p15:guide id="14" pos="3317">
          <p15:clr>
            <a:srgbClr val="A4A3A4"/>
          </p15:clr>
        </p15:guide>
        <p15:guide id="15" pos="4338">
          <p15:clr>
            <a:srgbClr val="A4A3A4"/>
          </p15:clr>
        </p15:guide>
        <p15:guide id="16" pos="4440">
          <p15:clr>
            <a:srgbClr val="A4A3A4"/>
          </p15:clr>
        </p15:guide>
        <p15:guide id="17" pos="2398">
          <p15:clr>
            <a:srgbClr val="A4A3A4"/>
          </p15:clr>
        </p15:guide>
        <p15:guide id="18" pos="2296">
          <p15:clr>
            <a:srgbClr val="A4A3A4"/>
          </p15:clr>
        </p15:guide>
        <p15:guide id="19" pos="1276">
          <p15:clr>
            <a:srgbClr val="A4A3A4"/>
          </p15:clr>
        </p15:guide>
        <p15:guide id="20" pos="1378">
          <p15:clr>
            <a:srgbClr val="A4A3A4"/>
          </p15:clr>
        </p15:guide>
        <p15:guide id="21" pos="5460">
          <p15:clr>
            <a:srgbClr val="A4A3A4"/>
          </p15:clr>
        </p15:guide>
        <p15:guide id="22" pos="53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5810"/>
    <a:srgbClr val="375B65"/>
    <a:srgbClr val="60503C"/>
    <a:srgbClr val="5A5E3E"/>
    <a:srgbClr val="EB8C00"/>
    <a:srgbClr val="B6AF99"/>
    <a:srgbClr val="968C6D"/>
    <a:srgbClr val="D5D1C5"/>
    <a:srgbClr val="EA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88722" autoAdjust="0"/>
  </p:normalViewPr>
  <p:slideViewPr>
    <p:cSldViewPr snapToObjects="1">
      <p:cViewPr varScale="1">
        <p:scale>
          <a:sx n="100" d="100"/>
          <a:sy n="100" d="100"/>
        </p:scale>
        <p:origin x="-84" y="-96"/>
      </p:cViewPr>
      <p:guideLst>
        <p:guide orient="horz" pos="420"/>
        <p:guide orient="horz" pos="4530"/>
        <p:guide orient="horz" pos="607"/>
        <p:guide orient="horz" pos="700"/>
        <p:guide orient="horz" pos="4156"/>
        <p:guide orient="horz" pos="4063"/>
        <p:guide orient="horz" pos="2662"/>
        <p:guide orient="horz" pos="2755"/>
        <p:guide pos="357"/>
        <p:guide pos="6379"/>
        <p:guide pos="3419"/>
        <p:guide pos="3317"/>
        <p:guide pos="4338"/>
        <p:guide pos="4440"/>
        <p:guide pos="2398"/>
        <p:guide pos="2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80" d="100"/>
          <a:sy n="80" d="100"/>
        </p:scale>
        <p:origin x="-2520" y="37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013EA-38D5-498B-B35F-65CB81F7A3C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FEC6D88-C0CE-47B7-A47B-1559135E20D8}">
      <dgm:prSet phldrT="[Κείμενο]"/>
      <dgm:spPr/>
      <dgm:t>
        <a:bodyPr/>
        <a:lstStyle/>
        <a:p>
          <a:r>
            <a:rPr lang="el-GR" dirty="0" smtClean="0">
              <a:latin typeface="Calibri" pitchFamily="34" charset="0"/>
            </a:rPr>
            <a:t>2009</a:t>
          </a:r>
          <a:r>
            <a:rPr lang="en-US" dirty="0" smtClean="0">
              <a:latin typeface="Calibri" pitchFamily="34" charset="0"/>
            </a:rPr>
            <a:t>: </a:t>
          </a:r>
          <a:r>
            <a:rPr lang="el-GR" dirty="0" smtClean="0">
              <a:latin typeface="Calibri" pitchFamily="34" charset="0"/>
            </a:rPr>
            <a:t>Έναρξη εφαρμογής από τα Γραφεία ΟΕΥ του (ισχύοντος μέχρι σήμερα) πρόδρομου ΣΔΠ κατά </a:t>
          </a:r>
          <a:r>
            <a:rPr lang="en-US" dirty="0" smtClean="0">
              <a:latin typeface="Calibri" pitchFamily="34" charset="0"/>
            </a:rPr>
            <a:t>ISO 9001:2008</a:t>
          </a:r>
          <a:endParaRPr lang="el-GR" dirty="0"/>
        </a:p>
      </dgm:t>
    </dgm:pt>
    <dgm:pt modelId="{383A9EEE-F822-41D7-9C52-ABED25A260C1}" type="parTrans" cxnId="{4F894B27-3AB7-478C-BAE2-CD8A5F24109A}">
      <dgm:prSet/>
      <dgm:spPr/>
      <dgm:t>
        <a:bodyPr/>
        <a:lstStyle/>
        <a:p>
          <a:endParaRPr lang="el-GR"/>
        </a:p>
      </dgm:t>
    </dgm:pt>
    <dgm:pt modelId="{55C2E0AE-B254-413A-BFAA-AF555AF3A6D4}" type="sibTrans" cxnId="{4F894B27-3AB7-478C-BAE2-CD8A5F24109A}">
      <dgm:prSet/>
      <dgm:spPr/>
      <dgm:t>
        <a:bodyPr/>
        <a:lstStyle/>
        <a:p>
          <a:endParaRPr lang="el-GR"/>
        </a:p>
      </dgm:t>
    </dgm:pt>
    <dgm:pt modelId="{9D06DEF7-5C53-4D4A-B7B1-98F5E1BBEADD}">
      <dgm:prSet phldrT="[Κείμενο]"/>
      <dgm:spPr/>
      <dgm:t>
        <a:bodyPr/>
        <a:lstStyle/>
        <a:p>
          <a:r>
            <a:rPr lang="en-US" dirty="0" smtClean="0">
              <a:latin typeface="Calibri" pitchFamily="34" charset="0"/>
            </a:rPr>
            <a:t>2009-2020:</a:t>
          </a:r>
        </a:p>
        <a:p>
          <a:r>
            <a:rPr lang="el-GR" dirty="0" smtClean="0">
              <a:latin typeface="Calibri" pitchFamily="34" charset="0"/>
            </a:rPr>
            <a:t>Εφαρμογή και βελτιώσεις – διορθωτικές ενέργειες στο ΣΔΠ</a:t>
          </a:r>
          <a:endParaRPr lang="el-GR" dirty="0"/>
        </a:p>
      </dgm:t>
    </dgm:pt>
    <dgm:pt modelId="{4664A611-872A-4730-87D6-18A8F3276E52}" type="parTrans" cxnId="{7016C2C5-46BF-42B1-85F7-6242E46DC35F}">
      <dgm:prSet/>
      <dgm:spPr/>
      <dgm:t>
        <a:bodyPr/>
        <a:lstStyle/>
        <a:p>
          <a:endParaRPr lang="el-GR"/>
        </a:p>
      </dgm:t>
    </dgm:pt>
    <dgm:pt modelId="{44793204-689D-458F-96F6-E11025624812}" type="sibTrans" cxnId="{7016C2C5-46BF-42B1-85F7-6242E46DC35F}">
      <dgm:prSet/>
      <dgm:spPr/>
      <dgm:t>
        <a:bodyPr/>
        <a:lstStyle/>
        <a:p>
          <a:endParaRPr lang="el-GR"/>
        </a:p>
      </dgm:t>
    </dgm:pt>
    <dgm:pt modelId="{079CFCDC-4DD8-4A46-A77C-1CDC055C68BB}">
      <dgm:prSet phldrT="[Κείμενο]"/>
      <dgm:spPr/>
      <dgm:t>
        <a:bodyPr/>
        <a:lstStyle/>
        <a:p>
          <a:r>
            <a:rPr lang="en-US" dirty="0" smtClean="0">
              <a:latin typeface="Calibri" pitchFamily="34" charset="0"/>
            </a:rPr>
            <a:t>2023: </a:t>
          </a:r>
          <a:r>
            <a:rPr lang="el-GR" dirty="0" smtClean="0">
              <a:latin typeface="Calibri" pitchFamily="34" charset="0"/>
            </a:rPr>
            <a:t>Υλοποίηση Υποέργων  ΙΙΙ και </a:t>
          </a:r>
          <a:r>
            <a:rPr lang="en-US" dirty="0" smtClean="0">
              <a:latin typeface="Calibri" pitchFamily="34" charset="0"/>
            </a:rPr>
            <a:t>IV: </a:t>
          </a:r>
          <a:r>
            <a:rPr lang="el-GR" dirty="0" smtClean="0">
              <a:latin typeface="Calibri" pitchFamily="34" charset="0"/>
            </a:rPr>
            <a:t>Εσωτερικές  επιθεωρήσεις -Ενέργειες δημοσιότητας  - Ολοκλήρωση πιστοποίησης</a:t>
          </a:r>
          <a:endParaRPr lang="el-GR" dirty="0"/>
        </a:p>
      </dgm:t>
    </dgm:pt>
    <dgm:pt modelId="{25B05F93-568A-4B3C-8241-877C3435B6F4}" type="parTrans" cxnId="{5E23C8CB-C22C-4B1A-B218-74119D83BC83}">
      <dgm:prSet/>
      <dgm:spPr/>
      <dgm:t>
        <a:bodyPr/>
        <a:lstStyle/>
        <a:p>
          <a:endParaRPr lang="el-GR"/>
        </a:p>
      </dgm:t>
    </dgm:pt>
    <dgm:pt modelId="{06D97BB0-FCC1-48AF-B6FD-E3D37B74FD77}" type="sibTrans" cxnId="{5E23C8CB-C22C-4B1A-B218-74119D83BC83}">
      <dgm:prSet/>
      <dgm:spPr/>
      <dgm:t>
        <a:bodyPr/>
        <a:lstStyle/>
        <a:p>
          <a:endParaRPr lang="el-GR"/>
        </a:p>
      </dgm:t>
    </dgm:pt>
    <dgm:pt modelId="{5F79BE25-4509-48F2-9B1F-541F0F07A953}">
      <dgm:prSet phldrT="[Κείμενο]"/>
      <dgm:spPr/>
      <dgm:t>
        <a:bodyPr/>
        <a:lstStyle/>
        <a:p>
          <a:r>
            <a:rPr lang="en-US" dirty="0" smtClean="0">
              <a:latin typeface="Calibri" pitchFamily="34" charset="0"/>
            </a:rPr>
            <a:t>2020: </a:t>
          </a:r>
          <a:r>
            <a:rPr lang="el-GR" dirty="0" smtClean="0">
              <a:latin typeface="Calibri" pitchFamily="34" charset="0"/>
            </a:rPr>
            <a:t>Διακήρυξη συνοπτικού διαγωνισμού «Τυποποίηση και Πιστοποίηση Διαδικασιών των υπηρεσιών που παρέχονται από τα Γραφεία Οικονομικών και Εμπορικών Υποθέσεων». </a:t>
          </a:r>
          <a:endParaRPr lang="el-GR" dirty="0"/>
        </a:p>
      </dgm:t>
    </dgm:pt>
    <dgm:pt modelId="{2718D23A-06A7-40D6-9AAF-84CA2D2CDDF1}" type="parTrans" cxnId="{5B09ADB5-5072-4920-8E79-3DE58C72566B}">
      <dgm:prSet/>
      <dgm:spPr/>
      <dgm:t>
        <a:bodyPr/>
        <a:lstStyle/>
        <a:p>
          <a:endParaRPr lang="el-GR"/>
        </a:p>
      </dgm:t>
    </dgm:pt>
    <dgm:pt modelId="{7964A013-9A5A-4EA4-ACD0-3D557A2701D4}" type="sibTrans" cxnId="{5B09ADB5-5072-4920-8E79-3DE58C72566B}">
      <dgm:prSet/>
      <dgm:spPr/>
      <dgm:t>
        <a:bodyPr/>
        <a:lstStyle/>
        <a:p>
          <a:endParaRPr lang="el-GR"/>
        </a:p>
      </dgm:t>
    </dgm:pt>
    <dgm:pt modelId="{64336FE4-7FA1-4934-830C-3362DB41E641}">
      <dgm:prSet phldrT="[Κείμενο]"/>
      <dgm:spPr/>
      <dgm:t>
        <a:bodyPr/>
        <a:lstStyle/>
        <a:p>
          <a:r>
            <a:rPr lang="en-US" dirty="0" smtClean="0">
              <a:latin typeface="Calibri" pitchFamily="34" charset="0"/>
            </a:rPr>
            <a:t>2021: </a:t>
          </a:r>
          <a:r>
            <a:rPr lang="el-GR" dirty="0" smtClean="0">
              <a:latin typeface="Calibri" pitchFamily="34" charset="0"/>
            </a:rPr>
            <a:t>Υλοποίηση Υποέργου  ΙΙ</a:t>
          </a:r>
          <a:r>
            <a:rPr lang="en-US" dirty="0" smtClean="0">
              <a:latin typeface="Calibri" pitchFamily="34" charset="0"/>
            </a:rPr>
            <a:t>: </a:t>
          </a:r>
          <a:r>
            <a:rPr lang="el-GR" dirty="0" smtClean="0">
              <a:latin typeface="Calibri" pitchFamily="34" charset="0"/>
            </a:rPr>
            <a:t>Πιστοποίηση Γραφείων ΟΕΥ</a:t>
          </a:r>
          <a:endParaRPr lang="el-GR" dirty="0"/>
        </a:p>
      </dgm:t>
    </dgm:pt>
    <dgm:pt modelId="{C85A8A53-65E5-4AB7-A015-C772A23DDB22}" type="parTrans" cxnId="{435817F1-4F7D-4A2F-AFD1-0CDA9B7B7CBB}">
      <dgm:prSet/>
      <dgm:spPr/>
      <dgm:t>
        <a:bodyPr/>
        <a:lstStyle/>
        <a:p>
          <a:endParaRPr lang="el-GR"/>
        </a:p>
      </dgm:t>
    </dgm:pt>
    <dgm:pt modelId="{879C2057-41AA-4684-96C8-F1AD50AFF9AB}" type="sibTrans" cxnId="{435817F1-4F7D-4A2F-AFD1-0CDA9B7B7CBB}">
      <dgm:prSet/>
      <dgm:spPr/>
      <dgm:t>
        <a:bodyPr/>
        <a:lstStyle/>
        <a:p>
          <a:endParaRPr lang="el-GR"/>
        </a:p>
      </dgm:t>
    </dgm:pt>
    <dgm:pt modelId="{78514804-A2F0-4943-9227-0C515D365253}" type="pres">
      <dgm:prSet presAssocID="{A55013EA-38D5-498B-B35F-65CB81F7A3C2}" presName="Name0" presStyleCnt="0">
        <dgm:presLayoutVars>
          <dgm:dir/>
          <dgm:resizeHandles val="exact"/>
        </dgm:presLayoutVars>
      </dgm:prSet>
      <dgm:spPr/>
    </dgm:pt>
    <dgm:pt modelId="{F65BB907-647B-43FE-B336-1B2CE37580D9}" type="pres">
      <dgm:prSet presAssocID="{A55013EA-38D5-498B-B35F-65CB81F7A3C2}" presName="arrow" presStyleLbl="bgShp" presStyleIdx="0" presStyleCnt="1"/>
      <dgm:spPr/>
    </dgm:pt>
    <dgm:pt modelId="{998DD930-7AF1-4C90-B0EF-132721C0D59A}" type="pres">
      <dgm:prSet presAssocID="{A55013EA-38D5-498B-B35F-65CB81F7A3C2}" presName="points" presStyleCnt="0"/>
      <dgm:spPr/>
    </dgm:pt>
    <dgm:pt modelId="{8D8AE5FE-6870-4600-929C-809D08554586}" type="pres">
      <dgm:prSet presAssocID="{1FEC6D88-C0CE-47B7-A47B-1559135E20D8}" presName="compositeA" presStyleCnt="0"/>
      <dgm:spPr/>
    </dgm:pt>
    <dgm:pt modelId="{E2B46FAF-3E70-4700-B0FB-DEB08573CD8B}" type="pres">
      <dgm:prSet presAssocID="{1FEC6D88-C0CE-47B7-A47B-1559135E20D8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13BDBD-E9E8-4C46-B5B1-2C7A3CC1D029}" type="pres">
      <dgm:prSet presAssocID="{1FEC6D88-C0CE-47B7-A47B-1559135E20D8}" presName="circleA" presStyleLbl="node1" presStyleIdx="0" presStyleCnt="5"/>
      <dgm:spPr/>
    </dgm:pt>
    <dgm:pt modelId="{644B6A5D-9561-4773-9009-FCC2E84B3D64}" type="pres">
      <dgm:prSet presAssocID="{1FEC6D88-C0CE-47B7-A47B-1559135E20D8}" presName="spaceA" presStyleCnt="0"/>
      <dgm:spPr/>
    </dgm:pt>
    <dgm:pt modelId="{BFABC900-A89E-4D39-B311-FB5AC0F178C1}" type="pres">
      <dgm:prSet presAssocID="{55C2E0AE-B254-413A-BFAA-AF555AF3A6D4}" presName="space" presStyleCnt="0"/>
      <dgm:spPr/>
    </dgm:pt>
    <dgm:pt modelId="{E8ED12D6-9C1B-4F4D-B73B-F3F9A8387A8A}" type="pres">
      <dgm:prSet presAssocID="{9D06DEF7-5C53-4D4A-B7B1-98F5E1BBEADD}" presName="compositeB" presStyleCnt="0"/>
      <dgm:spPr/>
    </dgm:pt>
    <dgm:pt modelId="{192FBF6A-243F-4DE0-9A8A-0E03F77DFE28}" type="pres">
      <dgm:prSet presAssocID="{9D06DEF7-5C53-4D4A-B7B1-98F5E1BBEADD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2BE01B-95EC-4FE7-AF15-A835D7AE6EA8}" type="pres">
      <dgm:prSet presAssocID="{9D06DEF7-5C53-4D4A-B7B1-98F5E1BBEADD}" presName="circleB" presStyleLbl="node1" presStyleIdx="1" presStyleCnt="5"/>
      <dgm:spPr/>
    </dgm:pt>
    <dgm:pt modelId="{2B29E6CA-CDE9-4D95-B87C-B175C2ADDA17}" type="pres">
      <dgm:prSet presAssocID="{9D06DEF7-5C53-4D4A-B7B1-98F5E1BBEADD}" presName="spaceB" presStyleCnt="0"/>
      <dgm:spPr/>
    </dgm:pt>
    <dgm:pt modelId="{55AFB42A-2083-40DF-B7BB-CD45F4D80867}" type="pres">
      <dgm:prSet presAssocID="{44793204-689D-458F-96F6-E11025624812}" presName="space" presStyleCnt="0"/>
      <dgm:spPr/>
    </dgm:pt>
    <dgm:pt modelId="{A793EB2E-1429-4CFA-B472-2D903D62B776}" type="pres">
      <dgm:prSet presAssocID="{5F79BE25-4509-48F2-9B1F-541F0F07A953}" presName="compositeA" presStyleCnt="0"/>
      <dgm:spPr/>
    </dgm:pt>
    <dgm:pt modelId="{5E5DD865-5E83-41EB-AF79-381767FC925D}" type="pres">
      <dgm:prSet presAssocID="{5F79BE25-4509-48F2-9B1F-541F0F07A95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9DBB9F-C995-40AF-AC8E-77322900D0F4}" type="pres">
      <dgm:prSet presAssocID="{5F79BE25-4509-48F2-9B1F-541F0F07A953}" presName="circleA" presStyleLbl="node1" presStyleIdx="2" presStyleCnt="5"/>
      <dgm:spPr/>
    </dgm:pt>
    <dgm:pt modelId="{214BD672-448A-41A7-9B04-91B5F58FEDB2}" type="pres">
      <dgm:prSet presAssocID="{5F79BE25-4509-48F2-9B1F-541F0F07A953}" presName="spaceA" presStyleCnt="0"/>
      <dgm:spPr/>
    </dgm:pt>
    <dgm:pt modelId="{8AD3F4AE-5122-48DA-8312-6E8AAA3905B0}" type="pres">
      <dgm:prSet presAssocID="{7964A013-9A5A-4EA4-ACD0-3D557A2701D4}" presName="space" presStyleCnt="0"/>
      <dgm:spPr/>
    </dgm:pt>
    <dgm:pt modelId="{AC30C9D1-299D-4B25-9C7D-2F16C0433525}" type="pres">
      <dgm:prSet presAssocID="{64336FE4-7FA1-4934-830C-3362DB41E641}" presName="compositeB" presStyleCnt="0"/>
      <dgm:spPr/>
    </dgm:pt>
    <dgm:pt modelId="{F172A350-8536-4025-8C7D-7A14851AE4D3}" type="pres">
      <dgm:prSet presAssocID="{64336FE4-7FA1-4934-830C-3362DB41E641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04307E-708D-4CD8-8A90-CAF741F3FFF8}" type="pres">
      <dgm:prSet presAssocID="{64336FE4-7FA1-4934-830C-3362DB41E641}" presName="circleB" presStyleLbl="node1" presStyleIdx="3" presStyleCnt="5"/>
      <dgm:spPr/>
    </dgm:pt>
    <dgm:pt modelId="{8A12F289-A561-46ED-8BBB-B9C119A52B09}" type="pres">
      <dgm:prSet presAssocID="{64336FE4-7FA1-4934-830C-3362DB41E641}" presName="spaceB" presStyleCnt="0"/>
      <dgm:spPr/>
    </dgm:pt>
    <dgm:pt modelId="{0F1EF0CE-B082-4F73-AEBD-7B6DC20A367E}" type="pres">
      <dgm:prSet presAssocID="{879C2057-41AA-4684-96C8-F1AD50AFF9AB}" presName="space" presStyleCnt="0"/>
      <dgm:spPr/>
    </dgm:pt>
    <dgm:pt modelId="{30B5E67F-0636-498E-8E0C-6C2829C70C67}" type="pres">
      <dgm:prSet presAssocID="{079CFCDC-4DD8-4A46-A77C-1CDC055C68BB}" presName="compositeA" presStyleCnt="0"/>
      <dgm:spPr/>
    </dgm:pt>
    <dgm:pt modelId="{1880BA50-D8A1-4698-9614-B567A8296229}" type="pres">
      <dgm:prSet presAssocID="{079CFCDC-4DD8-4A46-A77C-1CDC055C68BB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3B61C6-E76B-4A25-B21B-6370942CE536}" type="pres">
      <dgm:prSet presAssocID="{079CFCDC-4DD8-4A46-A77C-1CDC055C68BB}" presName="circleA" presStyleLbl="node1" presStyleIdx="4" presStyleCnt="5"/>
      <dgm:spPr/>
      <dgm:t>
        <a:bodyPr/>
        <a:lstStyle/>
        <a:p>
          <a:endParaRPr lang="el-GR"/>
        </a:p>
      </dgm:t>
    </dgm:pt>
    <dgm:pt modelId="{61D0195C-EF2E-406E-AABC-7D1D8615F7F6}" type="pres">
      <dgm:prSet presAssocID="{079CFCDC-4DD8-4A46-A77C-1CDC055C68BB}" presName="spaceA" presStyleCnt="0"/>
      <dgm:spPr/>
    </dgm:pt>
  </dgm:ptLst>
  <dgm:cxnLst>
    <dgm:cxn modelId="{5B09ADB5-5072-4920-8E79-3DE58C72566B}" srcId="{A55013EA-38D5-498B-B35F-65CB81F7A3C2}" destId="{5F79BE25-4509-48F2-9B1F-541F0F07A953}" srcOrd="2" destOrd="0" parTransId="{2718D23A-06A7-40D6-9AAF-84CA2D2CDDF1}" sibTransId="{7964A013-9A5A-4EA4-ACD0-3D557A2701D4}"/>
    <dgm:cxn modelId="{CC267C84-DD2B-45AD-91E2-BDCB5FD7A1AA}" type="presOf" srcId="{9D06DEF7-5C53-4D4A-B7B1-98F5E1BBEADD}" destId="{192FBF6A-243F-4DE0-9A8A-0E03F77DFE28}" srcOrd="0" destOrd="0" presId="urn:microsoft.com/office/officeart/2005/8/layout/hProcess11"/>
    <dgm:cxn modelId="{4F8A3E5D-9EDD-4DEB-902C-740EF14718EB}" type="presOf" srcId="{1FEC6D88-C0CE-47B7-A47B-1559135E20D8}" destId="{E2B46FAF-3E70-4700-B0FB-DEB08573CD8B}" srcOrd="0" destOrd="0" presId="urn:microsoft.com/office/officeart/2005/8/layout/hProcess11"/>
    <dgm:cxn modelId="{5E23C8CB-C22C-4B1A-B218-74119D83BC83}" srcId="{A55013EA-38D5-498B-B35F-65CB81F7A3C2}" destId="{079CFCDC-4DD8-4A46-A77C-1CDC055C68BB}" srcOrd="4" destOrd="0" parTransId="{25B05F93-568A-4B3C-8241-877C3435B6F4}" sibTransId="{06D97BB0-FCC1-48AF-B6FD-E3D37B74FD77}"/>
    <dgm:cxn modelId="{4F894B27-3AB7-478C-BAE2-CD8A5F24109A}" srcId="{A55013EA-38D5-498B-B35F-65CB81F7A3C2}" destId="{1FEC6D88-C0CE-47B7-A47B-1559135E20D8}" srcOrd="0" destOrd="0" parTransId="{383A9EEE-F822-41D7-9C52-ABED25A260C1}" sibTransId="{55C2E0AE-B254-413A-BFAA-AF555AF3A6D4}"/>
    <dgm:cxn modelId="{2A5618CD-264D-4733-9A8E-5E6859666A8A}" type="presOf" srcId="{64336FE4-7FA1-4934-830C-3362DB41E641}" destId="{F172A350-8536-4025-8C7D-7A14851AE4D3}" srcOrd="0" destOrd="0" presId="urn:microsoft.com/office/officeart/2005/8/layout/hProcess11"/>
    <dgm:cxn modelId="{F0F31450-5B82-48D9-8C80-AC7BC4536E7C}" type="presOf" srcId="{A55013EA-38D5-498B-B35F-65CB81F7A3C2}" destId="{78514804-A2F0-4943-9227-0C515D365253}" srcOrd="0" destOrd="0" presId="urn:microsoft.com/office/officeart/2005/8/layout/hProcess11"/>
    <dgm:cxn modelId="{2F6F35F3-4F29-4AB2-B5C3-3A2DBF3A826D}" type="presOf" srcId="{5F79BE25-4509-48F2-9B1F-541F0F07A953}" destId="{5E5DD865-5E83-41EB-AF79-381767FC925D}" srcOrd="0" destOrd="0" presId="urn:microsoft.com/office/officeart/2005/8/layout/hProcess11"/>
    <dgm:cxn modelId="{7016C2C5-46BF-42B1-85F7-6242E46DC35F}" srcId="{A55013EA-38D5-498B-B35F-65CB81F7A3C2}" destId="{9D06DEF7-5C53-4D4A-B7B1-98F5E1BBEADD}" srcOrd="1" destOrd="0" parTransId="{4664A611-872A-4730-87D6-18A8F3276E52}" sibTransId="{44793204-689D-458F-96F6-E11025624812}"/>
    <dgm:cxn modelId="{435817F1-4F7D-4A2F-AFD1-0CDA9B7B7CBB}" srcId="{A55013EA-38D5-498B-B35F-65CB81F7A3C2}" destId="{64336FE4-7FA1-4934-830C-3362DB41E641}" srcOrd="3" destOrd="0" parTransId="{C85A8A53-65E5-4AB7-A015-C772A23DDB22}" sibTransId="{879C2057-41AA-4684-96C8-F1AD50AFF9AB}"/>
    <dgm:cxn modelId="{35A9EA2F-F8FB-4DC7-8335-B7A09E4C84E0}" type="presOf" srcId="{079CFCDC-4DD8-4A46-A77C-1CDC055C68BB}" destId="{1880BA50-D8A1-4698-9614-B567A8296229}" srcOrd="0" destOrd="0" presId="urn:microsoft.com/office/officeart/2005/8/layout/hProcess11"/>
    <dgm:cxn modelId="{D6C55C29-CFB2-4217-A07F-26564FA6BFB7}" type="presParOf" srcId="{78514804-A2F0-4943-9227-0C515D365253}" destId="{F65BB907-647B-43FE-B336-1B2CE37580D9}" srcOrd="0" destOrd="0" presId="urn:microsoft.com/office/officeart/2005/8/layout/hProcess11"/>
    <dgm:cxn modelId="{064829F3-2DC0-4821-9976-76E7E1153E83}" type="presParOf" srcId="{78514804-A2F0-4943-9227-0C515D365253}" destId="{998DD930-7AF1-4C90-B0EF-132721C0D59A}" srcOrd="1" destOrd="0" presId="urn:microsoft.com/office/officeart/2005/8/layout/hProcess11"/>
    <dgm:cxn modelId="{4434D9A5-43F8-4307-A42B-E0A6E719794D}" type="presParOf" srcId="{998DD930-7AF1-4C90-B0EF-132721C0D59A}" destId="{8D8AE5FE-6870-4600-929C-809D08554586}" srcOrd="0" destOrd="0" presId="urn:microsoft.com/office/officeart/2005/8/layout/hProcess11"/>
    <dgm:cxn modelId="{F711967B-0378-4334-A447-27CE3DE0F005}" type="presParOf" srcId="{8D8AE5FE-6870-4600-929C-809D08554586}" destId="{E2B46FAF-3E70-4700-B0FB-DEB08573CD8B}" srcOrd="0" destOrd="0" presId="urn:microsoft.com/office/officeart/2005/8/layout/hProcess11"/>
    <dgm:cxn modelId="{9506B7D0-630A-4771-98C2-18D04D98C530}" type="presParOf" srcId="{8D8AE5FE-6870-4600-929C-809D08554586}" destId="{9113BDBD-E9E8-4C46-B5B1-2C7A3CC1D029}" srcOrd="1" destOrd="0" presId="urn:microsoft.com/office/officeart/2005/8/layout/hProcess11"/>
    <dgm:cxn modelId="{79F67E86-1E63-4496-A7B9-8ECADDA965EB}" type="presParOf" srcId="{8D8AE5FE-6870-4600-929C-809D08554586}" destId="{644B6A5D-9561-4773-9009-FCC2E84B3D64}" srcOrd="2" destOrd="0" presId="urn:microsoft.com/office/officeart/2005/8/layout/hProcess11"/>
    <dgm:cxn modelId="{3DD5066C-4CBE-4C36-BD9E-149AD6DA352F}" type="presParOf" srcId="{998DD930-7AF1-4C90-B0EF-132721C0D59A}" destId="{BFABC900-A89E-4D39-B311-FB5AC0F178C1}" srcOrd="1" destOrd="0" presId="urn:microsoft.com/office/officeart/2005/8/layout/hProcess11"/>
    <dgm:cxn modelId="{1A039851-AE6E-4514-B944-6CB2CE64129A}" type="presParOf" srcId="{998DD930-7AF1-4C90-B0EF-132721C0D59A}" destId="{E8ED12D6-9C1B-4F4D-B73B-F3F9A8387A8A}" srcOrd="2" destOrd="0" presId="urn:microsoft.com/office/officeart/2005/8/layout/hProcess11"/>
    <dgm:cxn modelId="{2A0B5D16-E012-4862-98CB-656292109856}" type="presParOf" srcId="{E8ED12D6-9C1B-4F4D-B73B-F3F9A8387A8A}" destId="{192FBF6A-243F-4DE0-9A8A-0E03F77DFE28}" srcOrd="0" destOrd="0" presId="urn:microsoft.com/office/officeart/2005/8/layout/hProcess11"/>
    <dgm:cxn modelId="{3FFAAFEC-2EED-4A1A-851A-2AC9E582790D}" type="presParOf" srcId="{E8ED12D6-9C1B-4F4D-B73B-F3F9A8387A8A}" destId="{762BE01B-95EC-4FE7-AF15-A835D7AE6EA8}" srcOrd="1" destOrd="0" presId="urn:microsoft.com/office/officeart/2005/8/layout/hProcess11"/>
    <dgm:cxn modelId="{B9BCF8AB-2BE5-427B-AFFC-FCADD916B807}" type="presParOf" srcId="{E8ED12D6-9C1B-4F4D-B73B-F3F9A8387A8A}" destId="{2B29E6CA-CDE9-4D95-B87C-B175C2ADDA17}" srcOrd="2" destOrd="0" presId="urn:microsoft.com/office/officeart/2005/8/layout/hProcess11"/>
    <dgm:cxn modelId="{DDA401BC-CBD9-4E42-8075-EFE506022F69}" type="presParOf" srcId="{998DD930-7AF1-4C90-B0EF-132721C0D59A}" destId="{55AFB42A-2083-40DF-B7BB-CD45F4D80867}" srcOrd="3" destOrd="0" presId="urn:microsoft.com/office/officeart/2005/8/layout/hProcess11"/>
    <dgm:cxn modelId="{79D38236-4F48-4E27-B3DF-A50CBC319EF4}" type="presParOf" srcId="{998DD930-7AF1-4C90-B0EF-132721C0D59A}" destId="{A793EB2E-1429-4CFA-B472-2D903D62B776}" srcOrd="4" destOrd="0" presId="urn:microsoft.com/office/officeart/2005/8/layout/hProcess11"/>
    <dgm:cxn modelId="{60927A6F-1CBA-4FF6-B863-FE83D1B83BD9}" type="presParOf" srcId="{A793EB2E-1429-4CFA-B472-2D903D62B776}" destId="{5E5DD865-5E83-41EB-AF79-381767FC925D}" srcOrd="0" destOrd="0" presId="urn:microsoft.com/office/officeart/2005/8/layout/hProcess11"/>
    <dgm:cxn modelId="{5CC32F9D-84EA-4733-8CC6-186302BD1D79}" type="presParOf" srcId="{A793EB2E-1429-4CFA-B472-2D903D62B776}" destId="{E29DBB9F-C995-40AF-AC8E-77322900D0F4}" srcOrd="1" destOrd="0" presId="urn:microsoft.com/office/officeart/2005/8/layout/hProcess11"/>
    <dgm:cxn modelId="{2C7D21A3-2487-43F9-9CA2-6B597D1965D8}" type="presParOf" srcId="{A793EB2E-1429-4CFA-B472-2D903D62B776}" destId="{214BD672-448A-41A7-9B04-91B5F58FEDB2}" srcOrd="2" destOrd="0" presId="urn:microsoft.com/office/officeart/2005/8/layout/hProcess11"/>
    <dgm:cxn modelId="{BEE519DE-88B4-46BC-AF4E-CD364261401E}" type="presParOf" srcId="{998DD930-7AF1-4C90-B0EF-132721C0D59A}" destId="{8AD3F4AE-5122-48DA-8312-6E8AAA3905B0}" srcOrd="5" destOrd="0" presId="urn:microsoft.com/office/officeart/2005/8/layout/hProcess11"/>
    <dgm:cxn modelId="{47A5C237-9A64-4760-88B5-A50BC15021FD}" type="presParOf" srcId="{998DD930-7AF1-4C90-B0EF-132721C0D59A}" destId="{AC30C9D1-299D-4B25-9C7D-2F16C0433525}" srcOrd="6" destOrd="0" presId="urn:microsoft.com/office/officeart/2005/8/layout/hProcess11"/>
    <dgm:cxn modelId="{F6BEBB07-8296-476F-BCCB-6729B0BE81FB}" type="presParOf" srcId="{AC30C9D1-299D-4B25-9C7D-2F16C0433525}" destId="{F172A350-8536-4025-8C7D-7A14851AE4D3}" srcOrd="0" destOrd="0" presId="urn:microsoft.com/office/officeart/2005/8/layout/hProcess11"/>
    <dgm:cxn modelId="{82C01032-B98A-4413-8CAC-82AFDBC31CBB}" type="presParOf" srcId="{AC30C9D1-299D-4B25-9C7D-2F16C0433525}" destId="{E704307E-708D-4CD8-8A90-CAF741F3FFF8}" srcOrd="1" destOrd="0" presId="urn:microsoft.com/office/officeart/2005/8/layout/hProcess11"/>
    <dgm:cxn modelId="{65099013-4F76-4DAB-A710-C9B45A363450}" type="presParOf" srcId="{AC30C9D1-299D-4B25-9C7D-2F16C0433525}" destId="{8A12F289-A561-46ED-8BBB-B9C119A52B09}" srcOrd="2" destOrd="0" presId="urn:microsoft.com/office/officeart/2005/8/layout/hProcess11"/>
    <dgm:cxn modelId="{58044D90-BD18-4F06-AC3E-EAA909A7AAF5}" type="presParOf" srcId="{998DD930-7AF1-4C90-B0EF-132721C0D59A}" destId="{0F1EF0CE-B082-4F73-AEBD-7B6DC20A367E}" srcOrd="7" destOrd="0" presId="urn:microsoft.com/office/officeart/2005/8/layout/hProcess11"/>
    <dgm:cxn modelId="{CB6DAD32-5EB8-4FB7-8644-8E6AA608A967}" type="presParOf" srcId="{998DD930-7AF1-4C90-B0EF-132721C0D59A}" destId="{30B5E67F-0636-498E-8E0C-6C2829C70C67}" srcOrd="8" destOrd="0" presId="urn:microsoft.com/office/officeart/2005/8/layout/hProcess11"/>
    <dgm:cxn modelId="{CDC13964-43AD-4D20-AC45-1A0622EDD907}" type="presParOf" srcId="{30B5E67F-0636-498E-8E0C-6C2829C70C67}" destId="{1880BA50-D8A1-4698-9614-B567A8296229}" srcOrd="0" destOrd="0" presId="urn:microsoft.com/office/officeart/2005/8/layout/hProcess11"/>
    <dgm:cxn modelId="{9AD08BFB-9DC5-4FE0-936C-AEE24AD419DF}" type="presParOf" srcId="{30B5E67F-0636-498E-8E0C-6C2829C70C67}" destId="{623B61C6-E76B-4A25-B21B-6370942CE536}" srcOrd="1" destOrd="0" presId="urn:microsoft.com/office/officeart/2005/8/layout/hProcess11"/>
    <dgm:cxn modelId="{A6E6E064-94EB-4FD5-861B-50F87AAA483F}" type="presParOf" srcId="{30B5E67F-0636-498E-8E0C-6C2829C70C67}" destId="{61D0195C-EF2E-406E-AABC-7D1D8615F7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A461ACFA-83DF-4D59-95AF-63C463884A34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ΓΕΝ.05</a:t>
          </a:r>
          <a:endParaRPr lang="el-GR" sz="1600" dirty="0">
            <a:latin typeface="Calibri" pitchFamily="34" charset="0"/>
          </a:endParaRPr>
        </a:p>
      </dgm:t>
    </dgm:pt>
    <dgm:pt modelId="{5E1FE67E-6CD6-4BAB-94D7-D952E2CAB847}" type="par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3AFAB67-B1D5-45BC-8D8A-383E3B5C751C}" type="sib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C9092E9-8932-4F5D-9CCD-57D2CC2301C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ΓΕΝ.10</a:t>
          </a:r>
          <a:endParaRPr lang="el-GR" sz="1600" dirty="0">
            <a:latin typeface="Calibri" pitchFamily="34" charset="0"/>
          </a:endParaRPr>
        </a:p>
      </dgm:t>
    </dgm:pt>
    <dgm:pt modelId="{360748A5-A2AF-4C5E-9649-35D36E49EF90}" type="parTrans" cxnId="{93332941-98CB-45DD-B643-7C4031D5E87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0189C24-5A87-4FC3-BDEC-67E8780609AE}" type="sibTrans" cxnId="{93332941-98CB-45DD-B643-7C4031D5E87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AC326C4-9035-455B-88D0-23E9C84F2B85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ΓΕΝ.15</a:t>
          </a:r>
          <a:endParaRPr lang="el-GR" sz="1600" dirty="0">
            <a:latin typeface="Calibri" pitchFamily="34" charset="0"/>
          </a:endParaRPr>
        </a:p>
      </dgm:t>
    </dgm:pt>
    <dgm:pt modelId="{66909570-401B-4656-8446-FCCB6A682493}" type="parTrans" cxnId="{28921115-CE2A-4C29-9B25-D3A5B4FAA134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4AD6A98-8BFD-47A4-AC18-DF224A97136C}" type="sibTrans" cxnId="{28921115-CE2A-4C29-9B25-D3A5B4FAA134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4A3074C-7236-400F-99FE-6C8728A0C374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ΓΕΝ.20</a:t>
          </a:r>
          <a:endParaRPr lang="el-GR" sz="1600" dirty="0">
            <a:latin typeface="Calibri" pitchFamily="34" charset="0"/>
          </a:endParaRPr>
        </a:p>
      </dgm:t>
    </dgm:pt>
    <dgm:pt modelId="{D6385A2B-14DB-4124-ABA2-D1C30DEB9D1F}" type="parTrans" cxnId="{9ABC336E-89B7-4988-9CF1-F8AC6E8E5ABC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82B68B82-F96C-4FC6-A91F-2A6E8CBA0140}" type="sibTrans" cxnId="{9ABC336E-89B7-4988-9CF1-F8AC6E8E5ABC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375A31C-5EA4-41F7-AFED-0A3D5D2C0C0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ΓΕΝ.25</a:t>
          </a:r>
          <a:endParaRPr lang="el-GR" sz="1600" dirty="0">
            <a:latin typeface="Calibri" pitchFamily="34" charset="0"/>
          </a:endParaRPr>
        </a:p>
      </dgm:t>
    </dgm:pt>
    <dgm:pt modelId="{A0FD7EB0-DC9C-4AB6-8BA2-0DB4DEAAD6ED}" type="parTrans" cxnId="{6B795563-8F89-4BAD-8BDA-CFB3C5218E5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B3BD7F94-C869-4597-999D-DD58B646080F}" type="sibTrans" cxnId="{6B795563-8F89-4BAD-8BDA-CFB3C5218E5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B961090-DB01-4819-9BE0-89829FC21383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ΓΕΝ.30</a:t>
          </a:r>
          <a:endParaRPr lang="el-GR" sz="1600" dirty="0">
            <a:latin typeface="Calibri" pitchFamily="34" charset="0"/>
          </a:endParaRPr>
        </a:p>
      </dgm:t>
    </dgm:pt>
    <dgm:pt modelId="{05FBAC59-F199-45F2-9261-7844945D2E1A}" type="parTrans" cxnId="{276E3F26-5953-4C94-8268-A17B56BC26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D4845F8-16BF-4C58-BB5D-1FF58CE93B89}" type="sibTrans" cxnId="{276E3F26-5953-4C94-8268-A17B56BC26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EC672FF5-6528-470D-92A5-6905E1C01E26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Διορθωτικές - Προληπτικές Ενέργειες &amp; Προτάσεις Βελτίωσης</a:t>
          </a:r>
          <a:endParaRPr lang="el-GR" sz="1600" dirty="0">
            <a:latin typeface="Calibri" pitchFamily="34" charset="0"/>
          </a:endParaRPr>
        </a:p>
      </dgm:t>
    </dgm:pt>
    <dgm:pt modelId="{57C0D29C-5D11-4BB0-BE59-C66D9514F696}" type="parTrans" cxnId="{89578FF0-C22D-4AF3-9CB5-C179E90082E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1953DCA1-EA39-49C0-8488-E996B7FD9F3F}" type="sibTrans" cxnId="{89578FF0-C22D-4AF3-9CB5-C179E90082E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56D2BCB-C109-45B4-89CC-3AD0DF075342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Διαχείριση Εγγράφων Συστήματος Διαχείρισης Ποιότητας</a:t>
          </a:r>
          <a:endParaRPr lang="el-GR" sz="1600" dirty="0">
            <a:latin typeface="Calibri" pitchFamily="34" charset="0"/>
          </a:endParaRPr>
        </a:p>
      </dgm:t>
    </dgm:pt>
    <dgm:pt modelId="{D7A7E8C1-C20C-4811-AF7F-7652A94966D5}" type="parTrans" cxnId="{78DDAF69-EF6B-4766-9214-A3FDB306EA85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9B483F7-285E-446E-89BE-A29812D6175E}" type="sibTrans" cxnId="{78DDAF69-EF6B-4766-9214-A3FDB306EA85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FBC1DE5-67C5-440B-B61E-714E4C854F7D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Ανασκόπηση Συστήματος Διαχείρισης Ποιότητας</a:t>
          </a:r>
          <a:endParaRPr lang="el-GR" sz="1600" dirty="0">
            <a:latin typeface="Calibri" pitchFamily="34" charset="0"/>
          </a:endParaRPr>
        </a:p>
      </dgm:t>
    </dgm:pt>
    <dgm:pt modelId="{E688D9AE-E7F4-4E4D-A8CF-AC06A5E64E02}" type="parTrans" cxnId="{D9BAD93A-6952-43E9-9259-E4D46266428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F8C56BA-466D-4ACC-8009-C0DAAECEFA24}" type="sibTrans" cxnId="{D9BAD93A-6952-43E9-9259-E4D46266428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7CA57FC3-EACB-4D28-BDA4-AB612AA8B2BE}">
      <dgm:prSet custT="1"/>
      <dgm:spPr/>
      <dgm:t>
        <a:bodyPr/>
        <a:lstStyle/>
        <a:p>
          <a:r>
            <a:rPr lang="el-GR" sz="1600" dirty="0" err="1" smtClean="0">
              <a:latin typeface="Calibri" pitchFamily="34" charset="0"/>
            </a:rPr>
            <a:t>Στοχοθεσία</a:t>
          </a:r>
          <a:r>
            <a:rPr lang="el-GR" sz="1600" dirty="0" smtClean="0">
              <a:latin typeface="Calibri" pitchFamily="34" charset="0"/>
            </a:rPr>
            <a:t> Γραφείων ΟΕΥ - Δείκτες Μέτρησης Αποτελεσματικότητας &amp; Αποδοτικότητας</a:t>
          </a:r>
          <a:endParaRPr lang="el-GR" sz="1600" dirty="0">
            <a:latin typeface="Calibri" pitchFamily="34" charset="0"/>
          </a:endParaRPr>
        </a:p>
      </dgm:t>
    </dgm:pt>
    <dgm:pt modelId="{7399453D-F628-4D79-8D18-1E3C5C2FCDA2}" type="parTrans" cxnId="{50727384-59A9-4B46-82C2-224C8B9A485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E48E12D-EE0B-4836-A2D8-915D9A06F96A}" type="sibTrans" cxnId="{50727384-59A9-4B46-82C2-224C8B9A485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013F14D-F33D-44CE-A268-7649A3FC14E5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Ευθύνες &amp; Αρμοδιότητες</a:t>
          </a:r>
          <a:endParaRPr lang="el-GR" sz="1600" dirty="0">
            <a:latin typeface="Calibri" pitchFamily="34" charset="0"/>
          </a:endParaRPr>
        </a:p>
      </dgm:t>
    </dgm:pt>
    <dgm:pt modelId="{C5EC712F-383E-44AC-BCAE-FC44DA06706C}" type="parTrans" cxnId="{7D99C9C9-C57F-428A-8505-799E69A009BE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B9926EB-1840-48FB-8BC1-86E294F47E63}" type="sibTrans" cxnId="{7D99C9C9-C57F-428A-8505-799E69A009BE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E23A852-C661-480A-917C-25EC8F803538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Εσωτερικές Επιθεωρήσεις Ποιότητας</a:t>
          </a:r>
          <a:endParaRPr lang="el-GR" sz="1600" dirty="0">
            <a:latin typeface="Calibri" pitchFamily="34" charset="0"/>
          </a:endParaRPr>
        </a:p>
      </dgm:t>
    </dgm:pt>
    <dgm:pt modelId="{52E518CB-7EC7-42AB-BE82-222B6CEC1392}" type="parTrans" cxnId="{C3CDFA05-FB13-4CF6-991E-88F4D530327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52E8AC0-6BEE-4BB9-90A1-8C3CC28D9277}" type="sibTrans" cxnId="{C3CDFA05-FB13-4CF6-991E-88F4D530327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44597D-D200-42E0-9EBF-9493573299DC}" type="pres">
      <dgm:prSet presAssocID="{A461ACFA-83DF-4D59-95AF-63C463884A34}" presName="parentLin" presStyleCnt="0"/>
      <dgm:spPr/>
    </dgm:pt>
    <dgm:pt modelId="{29DFBC08-472A-4CA7-9D34-417A0FF16F3B}" type="pres">
      <dgm:prSet presAssocID="{A461ACFA-83DF-4D59-95AF-63C463884A34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2FF0F5BD-284B-4575-9C3E-75365C5F108C}" type="pres">
      <dgm:prSet presAssocID="{A461ACFA-83DF-4D59-95AF-63C463884A3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5C2A25-8AA2-41B2-8FEA-3D20BF5B67D9}" type="pres">
      <dgm:prSet presAssocID="{A461ACFA-83DF-4D59-95AF-63C463884A34}" presName="negativeSpace" presStyleCnt="0"/>
      <dgm:spPr/>
    </dgm:pt>
    <dgm:pt modelId="{DEF03A37-708D-4BD1-97D4-403DE697C467}" type="pres">
      <dgm:prSet presAssocID="{A461ACFA-83DF-4D59-95AF-63C463884A3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DC394C-5A4F-4E87-9732-47CDD3DE0258}" type="pres">
      <dgm:prSet presAssocID="{C3AFAB67-B1D5-45BC-8D8A-383E3B5C751C}" presName="spaceBetweenRectangles" presStyleCnt="0"/>
      <dgm:spPr/>
    </dgm:pt>
    <dgm:pt modelId="{7C270395-82E5-4DA6-B27E-FAE880C2E181}" type="pres">
      <dgm:prSet presAssocID="{3C9092E9-8932-4F5D-9CCD-57D2CC2301CE}" presName="parentLin" presStyleCnt="0"/>
      <dgm:spPr/>
    </dgm:pt>
    <dgm:pt modelId="{39EE3E01-983B-453E-891C-D84ECD08E647}" type="pres">
      <dgm:prSet presAssocID="{3C9092E9-8932-4F5D-9CCD-57D2CC2301CE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2DBE6F46-8A12-4C51-89CB-092CC15DE9C1}" type="pres">
      <dgm:prSet presAssocID="{3C9092E9-8932-4F5D-9CCD-57D2CC2301C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3CF893-7B84-4977-9A7B-0E3D39C94455}" type="pres">
      <dgm:prSet presAssocID="{3C9092E9-8932-4F5D-9CCD-57D2CC2301CE}" presName="negativeSpace" presStyleCnt="0"/>
      <dgm:spPr/>
    </dgm:pt>
    <dgm:pt modelId="{68A0D316-EA1C-4EC8-8913-D723C766EFCB}" type="pres">
      <dgm:prSet presAssocID="{3C9092E9-8932-4F5D-9CCD-57D2CC2301C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D0DE82-29F2-4CE2-B56B-F93A5FAE879E}" type="pres">
      <dgm:prSet presAssocID="{30189C24-5A87-4FC3-BDEC-67E8780609AE}" presName="spaceBetweenRectangles" presStyleCnt="0"/>
      <dgm:spPr/>
    </dgm:pt>
    <dgm:pt modelId="{BDA0B65F-FF37-4D65-81FB-A7B90C4C3707}" type="pres">
      <dgm:prSet presAssocID="{CAC326C4-9035-455B-88D0-23E9C84F2B85}" presName="parentLin" presStyleCnt="0"/>
      <dgm:spPr/>
    </dgm:pt>
    <dgm:pt modelId="{F133323C-4F6F-479D-B385-5C89E49BE6EF}" type="pres">
      <dgm:prSet presAssocID="{CAC326C4-9035-455B-88D0-23E9C84F2B85}" presName="parentLeftMargin" presStyleLbl="node1" presStyleIdx="1" presStyleCnt="6"/>
      <dgm:spPr/>
      <dgm:t>
        <a:bodyPr/>
        <a:lstStyle/>
        <a:p>
          <a:endParaRPr lang="el-GR"/>
        </a:p>
      </dgm:t>
    </dgm:pt>
    <dgm:pt modelId="{10D3C76A-AFC6-4518-8A3F-8DF31EDD3780}" type="pres">
      <dgm:prSet presAssocID="{CAC326C4-9035-455B-88D0-23E9C84F2B8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99A762-E075-4186-B5E2-0FE77C5C98E4}" type="pres">
      <dgm:prSet presAssocID="{CAC326C4-9035-455B-88D0-23E9C84F2B85}" presName="negativeSpace" presStyleCnt="0"/>
      <dgm:spPr/>
    </dgm:pt>
    <dgm:pt modelId="{C99361AC-C753-4462-87E8-03AE36C9309F}" type="pres">
      <dgm:prSet presAssocID="{CAC326C4-9035-455B-88D0-23E9C84F2B85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7606C6-6151-4D62-97BE-1F4CC3E60DA4}" type="pres">
      <dgm:prSet presAssocID="{24AD6A98-8BFD-47A4-AC18-DF224A97136C}" presName="spaceBetweenRectangles" presStyleCnt="0"/>
      <dgm:spPr/>
    </dgm:pt>
    <dgm:pt modelId="{41425615-EB16-4FE9-BF1F-B7732716229A}" type="pres">
      <dgm:prSet presAssocID="{D4A3074C-7236-400F-99FE-6C8728A0C374}" presName="parentLin" presStyleCnt="0"/>
      <dgm:spPr/>
    </dgm:pt>
    <dgm:pt modelId="{9EE2AB6A-A087-4A0C-A62D-AA80D21C6A74}" type="pres">
      <dgm:prSet presAssocID="{D4A3074C-7236-400F-99FE-6C8728A0C374}" presName="parentLeftMargin" presStyleLbl="node1" presStyleIdx="2" presStyleCnt="6"/>
      <dgm:spPr/>
      <dgm:t>
        <a:bodyPr/>
        <a:lstStyle/>
        <a:p>
          <a:endParaRPr lang="el-GR"/>
        </a:p>
      </dgm:t>
    </dgm:pt>
    <dgm:pt modelId="{6E9D96D5-5E96-4979-AC68-BC89C35E5825}" type="pres">
      <dgm:prSet presAssocID="{D4A3074C-7236-400F-99FE-6C8728A0C37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901DD5-D4AE-4688-9941-D84E05A6A0EF}" type="pres">
      <dgm:prSet presAssocID="{D4A3074C-7236-400F-99FE-6C8728A0C374}" presName="negativeSpace" presStyleCnt="0"/>
      <dgm:spPr/>
    </dgm:pt>
    <dgm:pt modelId="{E53C7E98-12C9-4693-9E68-EFD9D3E029B6}" type="pres">
      <dgm:prSet presAssocID="{D4A3074C-7236-400F-99FE-6C8728A0C37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F978A-7E80-4F6A-B2FA-2EC67D424FC5}" type="pres">
      <dgm:prSet presAssocID="{82B68B82-F96C-4FC6-A91F-2A6E8CBA0140}" presName="spaceBetweenRectangles" presStyleCnt="0"/>
      <dgm:spPr/>
    </dgm:pt>
    <dgm:pt modelId="{607129F8-D0E3-4FD9-B3E5-35281BC9F3F2}" type="pres">
      <dgm:prSet presAssocID="{3375A31C-5EA4-41F7-AFED-0A3D5D2C0C0A}" presName="parentLin" presStyleCnt="0"/>
      <dgm:spPr/>
    </dgm:pt>
    <dgm:pt modelId="{F8ABBB07-E69B-40B3-8890-32EF63796743}" type="pres">
      <dgm:prSet presAssocID="{3375A31C-5EA4-41F7-AFED-0A3D5D2C0C0A}" presName="parentLeftMargin" presStyleLbl="node1" presStyleIdx="3" presStyleCnt="6"/>
      <dgm:spPr/>
      <dgm:t>
        <a:bodyPr/>
        <a:lstStyle/>
        <a:p>
          <a:endParaRPr lang="el-GR"/>
        </a:p>
      </dgm:t>
    </dgm:pt>
    <dgm:pt modelId="{4841B273-AB25-4B5E-9055-F45DED87F32D}" type="pres">
      <dgm:prSet presAssocID="{3375A31C-5EA4-41F7-AFED-0A3D5D2C0C0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C2BEC8-F907-4B6C-AD31-F75073AF46E0}" type="pres">
      <dgm:prSet presAssocID="{3375A31C-5EA4-41F7-AFED-0A3D5D2C0C0A}" presName="negativeSpace" presStyleCnt="0"/>
      <dgm:spPr/>
    </dgm:pt>
    <dgm:pt modelId="{762F8B29-F99B-4F47-95A5-156702DA2726}" type="pres">
      <dgm:prSet presAssocID="{3375A31C-5EA4-41F7-AFED-0A3D5D2C0C0A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0C9A56-0068-4638-A141-7179F05784C1}" type="pres">
      <dgm:prSet presAssocID="{B3BD7F94-C869-4597-999D-DD58B646080F}" presName="spaceBetweenRectangles" presStyleCnt="0"/>
      <dgm:spPr/>
    </dgm:pt>
    <dgm:pt modelId="{F36EE376-AB8D-449D-8D72-6023CABB22BF}" type="pres">
      <dgm:prSet presAssocID="{9B961090-DB01-4819-9BE0-89829FC21383}" presName="parentLin" presStyleCnt="0"/>
      <dgm:spPr/>
    </dgm:pt>
    <dgm:pt modelId="{CD7A8365-C3DA-4805-A50C-71DA026503E3}" type="pres">
      <dgm:prSet presAssocID="{9B961090-DB01-4819-9BE0-89829FC21383}" presName="parentLeftMargin" presStyleLbl="node1" presStyleIdx="4" presStyleCnt="6"/>
      <dgm:spPr/>
      <dgm:t>
        <a:bodyPr/>
        <a:lstStyle/>
        <a:p>
          <a:endParaRPr lang="el-GR"/>
        </a:p>
      </dgm:t>
    </dgm:pt>
    <dgm:pt modelId="{BD402D2E-7AEC-4C51-BF05-B9BE6B793BED}" type="pres">
      <dgm:prSet presAssocID="{9B961090-DB01-4819-9BE0-89829FC2138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A14544-1652-4EA0-B499-76046C4A5EFA}" type="pres">
      <dgm:prSet presAssocID="{9B961090-DB01-4819-9BE0-89829FC21383}" presName="negativeSpace" presStyleCnt="0"/>
      <dgm:spPr/>
    </dgm:pt>
    <dgm:pt modelId="{917196D1-94F5-4440-87D0-23DCDA84B7ED}" type="pres">
      <dgm:prSet presAssocID="{9B961090-DB01-4819-9BE0-89829FC21383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8DDAF69-EF6B-4766-9214-A3FDB306EA85}" srcId="{9B961090-DB01-4819-9BE0-89829FC21383}" destId="{956D2BCB-C109-45B4-89CC-3AD0DF075342}" srcOrd="0" destOrd="0" parTransId="{D7A7E8C1-C20C-4811-AF7F-7652A94966D5}" sibTransId="{29B483F7-285E-446E-89BE-A29812D6175E}"/>
    <dgm:cxn modelId="{50727384-59A9-4B46-82C2-224C8B9A485A}" srcId="{3C9092E9-8932-4F5D-9CCD-57D2CC2301CE}" destId="{7CA57FC3-EACB-4D28-BDA4-AB612AA8B2BE}" srcOrd="0" destOrd="0" parTransId="{7399453D-F628-4D79-8D18-1E3C5C2FCDA2}" sibTransId="{2E48E12D-EE0B-4836-A2D8-915D9A06F96A}"/>
    <dgm:cxn modelId="{78BF1CDF-C882-40BF-88B7-F722D63F68CA}" type="presOf" srcId="{A461ACFA-83DF-4D59-95AF-63C463884A34}" destId="{2FF0F5BD-284B-4575-9C3E-75365C5F108C}" srcOrd="1" destOrd="0" presId="urn:microsoft.com/office/officeart/2005/8/layout/list1"/>
    <dgm:cxn modelId="{2ACF9769-97EE-48FF-B3E4-3279298025F5}" type="presOf" srcId="{3375A31C-5EA4-41F7-AFED-0A3D5D2C0C0A}" destId="{4841B273-AB25-4B5E-9055-F45DED87F32D}" srcOrd="1" destOrd="0" presId="urn:microsoft.com/office/officeart/2005/8/layout/list1"/>
    <dgm:cxn modelId="{0FBC98F9-C999-4551-87EF-8414FA517A50}" type="presOf" srcId="{7CA57FC3-EACB-4D28-BDA4-AB612AA8B2BE}" destId="{68A0D316-EA1C-4EC8-8913-D723C766EFCB}" srcOrd="0" destOrd="0" presId="urn:microsoft.com/office/officeart/2005/8/layout/list1"/>
    <dgm:cxn modelId="{ECB9EBA6-75F5-4659-B454-F62F92748B69}" type="presOf" srcId="{A461ACFA-83DF-4D59-95AF-63C463884A34}" destId="{29DFBC08-472A-4CA7-9D34-417A0FF16F3B}" srcOrd="0" destOrd="0" presId="urn:microsoft.com/office/officeart/2005/8/layout/list1"/>
    <dgm:cxn modelId="{A3B112EB-B07F-4759-95F6-E1BC7311E86D}" srcId="{0E8549FD-0232-42F7-958E-C7681C476912}" destId="{A461ACFA-83DF-4D59-95AF-63C463884A34}" srcOrd="0" destOrd="0" parTransId="{5E1FE67E-6CD6-4BAB-94D7-D952E2CAB847}" sibTransId="{C3AFAB67-B1D5-45BC-8D8A-383E3B5C751C}"/>
    <dgm:cxn modelId="{E3C9EB2C-8AC9-4BD1-9F12-CD4C7FDB9B8F}" type="presOf" srcId="{AFBC1DE5-67C5-440B-B61E-714E4C854F7D}" destId="{DEF03A37-708D-4BD1-97D4-403DE697C467}" srcOrd="0" destOrd="0" presId="urn:microsoft.com/office/officeart/2005/8/layout/list1"/>
    <dgm:cxn modelId="{276E3F26-5953-4C94-8268-A17B56BC266D}" srcId="{0E8549FD-0232-42F7-958E-C7681C476912}" destId="{9B961090-DB01-4819-9BE0-89829FC21383}" srcOrd="5" destOrd="0" parTransId="{05FBAC59-F199-45F2-9261-7844945D2E1A}" sibTransId="{AD4845F8-16BF-4C58-BB5D-1FF58CE93B89}"/>
    <dgm:cxn modelId="{90B49890-1245-4A2B-9867-5CAA51D61A32}" type="presOf" srcId="{3375A31C-5EA4-41F7-AFED-0A3D5D2C0C0A}" destId="{F8ABBB07-E69B-40B3-8890-32EF63796743}" srcOrd="0" destOrd="0" presId="urn:microsoft.com/office/officeart/2005/8/layout/list1"/>
    <dgm:cxn modelId="{C3CDFA05-FB13-4CF6-991E-88F4D5303276}" srcId="{D4A3074C-7236-400F-99FE-6C8728A0C374}" destId="{6E23A852-C661-480A-917C-25EC8F803538}" srcOrd="0" destOrd="0" parTransId="{52E518CB-7EC7-42AB-BE82-222B6CEC1392}" sibTransId="{552E8AC0-6BEE-4BB9-90A1-8C3CC28D9277}"/>
    <dgm:cxn modelId="{E5B9CF91-3192-4768-9912-DBEF7A9E318F}" type="presOf" srcId="{6E23A852-C661-480A-917C-25EC8F803538}" destId="{E53C7E98-12C9-4693-9E68-EFD9D3E029B6}" srcOrd="0" destOrd="0" presId="urn:microsoft.com/office/officeart/2005/8/layout/list1"/>
    <dgm:cxn modelId="{D9BAD93A-6952-43E9-9259-E4D462664286}" srcId="{A461ACFA-83DF-4D59-95AF-63C463884A34}" destId="{AFBC1DE5-67C5-440B-B61E-714E4C854F7D}" srcOrd="0" destOrd="0" parTransId="{E688D9AE-E7F4-4E4D-A8CF-AC06A5E64E02}" sibTransId="{AF8C56BA-466D-4ACC-8009-C0DAAECEFA24}"/>
    <dgm:cxn modelId="{28921115-CE2A-4C29-9B25-D3A5B4FAA134}" srcId="{0E8549FD-0232-42F7-958E-C7681C476912}" destId="{CAC326C4-9035-455B-88D0-23E9C84F2B85}" srcOrd="2" destOrd="0" parTransId="{66909570-401B-4656-8446-FCCB6A682493}" sibTransId="{24AD6A98-8BFD-47A4-AC18-DF224A97136C}"/>
    <dgm:cxn modelId="{9ABC336E-89B7-4988-9CF1-F8AC6E8E5ABC}" srcId="{0E8549FD-0232-42F7-958E-C7681C476912}" destId="{D4A3074C-7236-400F-99FE-6C8728A0C374}" srcOrd="3" destOrd="0" parTransId="{D6385A2B-14DB-4124-ABA2-D1C30DEB9D1F}" sibTransId="{82B68B82-F96C-4FC6-A91F-2A6E8CBA0140}"/>
    <dgm:cxn modelId="{98DAF0C6-F969-4BF3-963E-5C53B170E3A4}" type="presOf" srcId="{EC672FF5-6528-470D-92A5-6905E1C01E26}" destId="{762F8B29-F99B-4F47-95A5-156702DA2726}" srcOrd="0" destOrd="0" presId="urn:microsoft.com/office/officeart/2005/8/layout/list1"/>
    <dgm:cxn modelId="{52A74603-BBEC-4E01-A7C6-CC5ADB6D0917}" type="presOf" srcId="{3C9092E9-8932-4F5D-9CCD-57D2CC2301CE}" destId="{2DBE6F46-8A12-4C51-89CB-092CC15DE9C1}" srcOrd="1" destOrd="0" presId="urn:microsoft.com/office/officeart/2005/8/layout/list1"/>
    <dgm:cxn modelId="{C0BB5A1B-5299-45D3-B3DE-C93DC02904BB}" type="presOf" srcId="{0E8549FD-0232-42F7-958E-C7681C476912}" destId="{DBB268E1-01FB-4389-A172-CC487CCEDA3F}" srcOrd="0" destOrd="0" presId="urn:microsoft.com/office/officeart/2005/8/layout/list1"/>
    <dgm:cxn modelId="{DB24C667-0C3A-45D1-BE66-0629ED0BB6F8}" type="presOf" srcId="{D4A3074C-7236-400F-99FE-6C8728A0C374}" destId="{9EE2AB6A-A087-4A0C-A62D-AA80D21C6A74}" srcOrd="0" destOrd="0" presId="urn:microsoft.com/office/officeart/2005/8/layout/list1"/>
    <dgm:cxn modelId="{CA994760-FD88-4095-ABF9-C2E37917670F}" type="presOf" srcId="{6013F14D-F33D-44CE-A268-7649A3FC14E5}" destId="{C99361AC-C753-4462-87E8-03AE36C9309F}" srcOrd="0" destOrd="0" presId="urn:microsoft.com/office/officeart/2005/8/layout/list1"/>
    <dgm:cxn modelId="{36DC78A2-AEAB-440B-AF20-49DD159D43E8}" type="presOf" srcId="{9B961090-DB01-4819-9BE0-89829FC21383}" destId="{CD7A8365-C3DA-4805-A50C-71DA026503E3}" srcOrd="0" destOrd="0" presId="urn:microsoft.com/office/officeart/2005/8/layout/list1"/>
    <dgm:cxn modelId="{6B795563-8F89-4BAD-8BDA-CFB3C5218E58}" srcId="{0E8549FD-0232-42F7-958E-C7681C476912}" destId="{3375A31C-5EA4-41F7-AFED-0A3D5D2C0C0A}" srcOrd="4" destOrd="0" parTransId="{A0FD7EB0-DC9C-4AB6-8BA2-0DB4DEAAD6ED}" sibTransId="{B3BD7F94-C869-4597-999D-DD58B646080F}"/>
    <dgm:cxn modelId="{93332941-98CB-45DD-B643-7C4031D5E870}" srcId="{0E8549FD-0232-42F7-958E-C7681C476912}" destId="{3C9092E9-8932-4F5D-9CCD-57D2CC2301CE}" srcOrd="1" destOrd="0" parTransId="{360748A5-A2AF-4C5E-9649-35D36E49EF90}" sibTransId="{30189C24-5A87-4FC3-BDEC-67E8780609AE}"/>
    <dgm:cxn modelId="{B119C838-A8DA-4B92-ABF8-4CC5171CB744}" type="presOf" srcId="{CAC326C4-9035-455B-88D0-23E9C84F2B85}" destId="{F133323C-4F6F-479D-B385-5C89E49BE6EF}" srcOrd="0" destOrd="0" presId="urn:microsoft.com/office/officeart/2005/8/layout/list1"/>
    <dgm:cxn modelId="{89578FF0-C22D-4AF3-9CB5-C179E90082E8}" srcId="{3375A31C-5EA4-41F7-AFED-0A3D5D2C0C0A}" destId="{EC672FF5-6528-470D-92A5-6905E1C01E26}" srcOrd="0" destOrd="0" parTransId="{57C0D29C-5D11-4BB0-BE59-C66D9514F696}" sibTransId="{1953DCA1-EA39-49C0-8488-E996B7FD9F3F}"/>
    <dgm:cxn modelId="{9A22DE62-446A-4B8B-B03F-794B02764FB1}" type="presOf" srcId="{9B961090-DB01-4819-9BE0-89829FC21383}" destId="{BD402D2E-7AEC-4C51-BF05-B9BE6B793BED}" srcOrd="1" destOrd="0" presId="urn:microsoft.com/office/officeart/2005/8/layout/list1"/>
    <dgm:cxn modelId="{4F3FD9D1-2C04-4E3F-AB16-B4448A5A1B2A}" type="presOf" srcId="{3C9092E9-8932-4F5D-9CCD-57D2CC2301CE}" destId="{39EE3E01-983B-453E-891C-D84ECD08E647}" srcOrd="0" destOrd="0" presId="urn:microsoft.com/office/officeart/2005/8/layout/list1"/>
    <dgm:cxn modelId="{2ADE6F02-6677-4946-9B1F-E2F53D84EE1A}" type="presOf" srcId="{956D2BCB-C109-45B4-89CC-3AD0DF075342}" destId="{917196D1-94F5-4440-87D0-23DCDA84B7ED}" srcOrd="0" destOrd="0" presId="urn:microsoft.com/office/officeart/2005/8/layout/list1"/>
    <dgm:cxn modelId="{2CF59911-F588-40E1-A9BA-9ECBC0291E8A}" type="presOf" srcId="{CAC326C4-9035-455B-88D0-23E9C84F2B85}" destId="{10D3C76A-AFC6-4518-8A3F-8DF31EDD3780}" srcOrd="1" destOrd="0" presId="urn:microsoft.com/office/officeart/2005/8/layout/list1"/>
    <dgm:cxn modelId="{63CD188E-E75B-4ABA-8DB4-ED5D6536B1C0}" type="presOf" srcId="{D4A3074C-7236-400F-99FE-6C8728A0C374}" destId="{6E9D96D5-5E96-4979-AC68-BC89C35E5825}" srcOrd="1" destOrd="0" presId="urn:microsoft.com/office/officeart/2005/8/layout/list1"/>
    <dgm:cxn modelId="{7D99C9C9-C57F-428A-8505-799E69A009BE}" srcId="{CAC326C4-9035-455B-88D0-23E9C84F2B85}" destId="{6013F14D-F33D-44CE-A268-7649A3FC14E5}" srcOrd="0" destOrd="0" parTransId="{C5EC712F-383E-44AC-BCAE-FC44DA06706C}" sibTransId="{9B9926EB-1840-48FB-8BC1-86E294F47E63}"/>
    <dgm:cxn modelId="{51CC9880-D05A-43ED-B6E1-0E3892D2E295}" type="presParOf" srcId="{DBB268E1-01FB-4389-A172-CC487CCEDA3F}" destId="{8944597D-D200-42E0-9EBF-9493573299DC}" srcOrd="0" destOrd="0" presId="urn:microsoft.com/office/officeart/2005/8/layout/list1"/>
    <dgm:cxn modelId="{DF39505A-FBA4-4015-81CD-1CEF65730FE8}" type="presParOf" srcId="{8944597D-D200-42E0-9EBF-9493573299DC}" destId="{29DFBC08-472A-4CA7-9D34-417A0FF16F3B}" srcOrd="0" destOrd="0" presId="urn:microsoft.com/office/officeart/2005/8/layout/list1"/>
    <dgm:cxn modelId="{F08794A8-F169-4E2A-BC85-6182962DD455}" type="presParOf" srcId="{8944597D-D200-42E0-9EBF-9493573299DC}" destId="{2FF0F5BD-284B-4575-9C3E-75365C5F108C}" srcOrd="1" destOrd="0" presId="urn:microsoft.com/office/officeart/2005/8/layout/list1"/>
    <dgm:cxn modelId="{2557FBD8-9C46-4070-8F23-C0348177F105}" type="presParOf" srcId="{DBB268E1-01FB-4389-A172-CC487CCEDA3F}" destId="{3A5C2A25-8AA2-41B2-8FEA-3D20BF5B67D9}" srcOrd="1" destOrd="0" presId="urn:microsoft.com/office/officeart/2005/8/layout/list1"/>
    <dgm:cxn modelId="{A6C2FE6E-827B-4065-A138-F89EBAA9986F}" type="presParOf" srcId="{DBB268E1-01FB-4389-A172-CC487CCEDA3F}" destId="{DEF03A37-708D-4BD1-97D4-403DE697C467}" srcOrd="2" destOrd="0" presId="urn:microsoft.com/office/officeart/2005/8/layout/list1"/>
    <dgm:cxn modelId="{F1AC9776-C4D8-4028-B017-FF7EE6A80C50}" type="presParOf" srcId="{DBB268E1-01FB-4389-A172-CC487CCEDA3F}" destId="{73DC394C-5A4F-4E87-9732-47CDD3DE0258}" srcOrd="3" destOrd="0" presId="urn:microsoft.com/office/officeart/2005/8/layout/list1"/>
    <dgm:cxn modelId="{CF3398BD-86B6-49DF-9289-FE6003CAD8E7}" type="presParOf" srcId="{DBB268E1-01FB-4389-A172-CC487CCEDA3F}" destId="{7C270395-82E5-4DA6-B27E-FAE880C2E181}" srcOrd="4" destOrd="0" presId="urn:microsoft.com/office/officeart/2005/8/layout/list1"/>
    <dgm:cxn modelId="{F70CBFF2-4869-43D7-9B24-E6EA6225296E}" type="presParOf" srcId="{7C270395-82E5-4DA6-B27E-FAE880C2E181}" destId="{39EE3E01-983B-453E-891C-D84ECD08E647}" srcOrd="0" destOrd="0" presId="urn:microsoft.com/office/officeart/2005/8/layout/list1"/>
    <dgm:cxn modelId="{DB734364-F1E1-498C-B200-E10250C4C38F}" type="presParOf" srcId="{7C270395-82E5-4DA6-B27E-FAE880C2E181}" destId="{2DBE6F46-8A12-4C51-89CB-092CC15DE9C1}" srcOrd="1" destOrd="0" presId="urn:microsoft.com/office/officeart/2005/8/layout/list1"/>
    <dgm:cxn modelId="{E8036B04-C3AD-46B6-BA4E-BD3465504DF1}" type="presParOf" srcId="{DBB268E1-01FB-4389-A172-CC487CCEDA3F}" destId="{233CF893-7B84-4977-9A7B-0E3D39C94455}" srcOrd="5" destOrd="0" presId="urn:microsoft.com/office/officeart/2005/8/layout/list1"/>
    <dgm:cxn modelId="{103FB98C-4A30-4868-8FB6-47EC63DBA175}" type="presParOf" srcId="{DBB268E1-01FB-4389-A172-CC487CCEDA3F}" destId="{68A0D316-EA1C-4EC8-8913-D723C766EFCB}" srcOrd="6" destOrd="0" presId="urn:microsoft.com/office/officeart/2005/8/layout/list1"/>
    <dgm:cxn modelId="{2ED82363-E0D5-4C3B-8D8D-AA585424AF9C}" type="presParOf" srcId="{DBB268E1-01FB-4389-A172-CC487CCEDA3F}" destId="{D4D0DE82-29F2-4CE2-B56B-F93A5FAE879E}" srcOrd="7" destOrd="0" presId="urn:microsoft.com/office/officeart/2005/8/layout/list1"/>
    <dgm:cxn modelId="{4FE0ADB5-2F59-4B6C-8BB4-308A355283B0}" type="presParOf" srcId="{DBB268E1-01FB-4389-A172-CC487CCEDA3F}" destId="{BDA0B65F-FF37-4D65-81FB-A7B90C4C3707}" srcOrd="8" destOrd="0" presId="urn:microsoft.com/office/officeart/2005/8/layout/list1"/>
    <dgm:cxn modelId="{22DE936E-42CD-40CC-BA25-66224FE73DBA}" type="presParOf" srcId="{BDA0B65F-FF37-4D65-81FB-A7B90C4C3707}" destId="{F133323C-4F6F-479D-B385-5C89E49BE6EF}" srcOrd="0" destOrd="0" presId="urn:microsoft.com/office/officeart/2005/8/layout/list1"/>
    <dgm:cxn modelId="{EEACED9F-5086-445D-BE45-05469571A711}" type="presParOf" srcId="{BDA0B65F-FF37-4D65-81FB-A7B90C4C3707}" destId="{10D3C76A-AFC6-4518-8A3F-8DF31EDD3780}" srcOrd="1" destOrd="0" presId="urn:microsoft.com/office/officeart/2005/8/layout/list1"/>
    <dgm:cxn modelId="{CF328BAE-3CC5-417F-95A6-32445A2261DA}" type="presParOf" srcId="{DBB268E1-01FB-4389-A172-CC487CCEDA3F}" destId="{4799A762-E075-4186-B5E2-0FE77C5C98E4}" srcOrd="9" destOrd="0" presId="urn:microsoft.com/office/officeart/2005/8/layout/list1"/>
    <dgm:cxn modelId="{1B3A2581-6531-4632-90E9-7358740098B9}" type="presParOf" srcId="{DBB268E1-01FB-4389-A172-CC487CCEDA3F}" destId="{C99361AC-C753-4462-87E8-03AE36C9309F}" srcOrd="10" destOrd="0" presId="urn:microsoft.com/office/officeart/2005/8/layout/list1"/>
    <dgm:cxn modelId="{F5F1FBEB-8E91-43DB-879F-C3493D05DED1}" type="presParOf" srcId="{DBB268E1-01FB-4389-A172-CC487CCEDA3F}" destId="{B67606C6-6151-4D62-97BE-1F4CC3E60DA4}" srcOrd="11" destOrd="0" presId="urn:microsoft.com/office/officeart/2005/8/layout/list1"/>
    <dgm:cxn modelId="{11EBE64E-FE0E-468A-B489-05116CEE5AFB}" type="presParOf" srcId="{DBB268E1-01FB-4389-A172-CC487CCEDA3F}" destId="{41425615-EB16-4FE9-BF1F-B7732716229A}" srcOrd="12" destOrd="0" presId="urn:microsoft.com/office/officeart/2005/8/layout/list1"/>
    <dgm:cxn modelId="{1A377B1F-0E70-43D6-9AAB-F42DF62D0BC8}" type="presParOf" srcId="{41425615-EB16-4FE9-BF1F-B7732716229A}" destId="{9EE2AB6A-A087-4A0C-A62D-AA80D21C6A74}" srcOrd="0" destOrd="0" presId="urn:microsoft.com/office/officeart/2005/8/layout/list1"/>
    <dgm:cxn modelId="{66C0B4E6-853B-4B90-9890-08472B3C89C7}" type="presParOf" srcId="{41425615-EB16-4FE9-BF1F-B7732716229A}" destId="{6E9D96D5-5E96-4979-AC68-BC89C35E5825}" srcOrd="1" destOrd="0" presId="urn:microsoft.com/office/officeart/2005/8/layout/list1"/>
    <dgm:cxn modelId="{26D8980C-D2F3-4E6C-AECF-6547A14C5CA4}" type="presParOf" srcId="{DBB268E1-01FB-4389-A172-CC487CCEDA3F}" destId="{C1901DD5-D4AE-4688-9941-D84E05A6A0EF}" srcOrd="13" destOrd="0" presId="urn:microsoft.com/office/officeart/2005/8/layout/list1"/>
    <dgm:cxn modelId="{2D3F363F-7BA8-4BE3-A0B7-2530F22B2A20}" type="presParOf" srcId="{DBB268E1-01FB-4389-A172-CC487CCEDA3F}" destId="{E53C7E98-12C9-4693-9E68-EFD9D3E029B6}" srcOrd="14" destOrd="0" presId="urn:microsoft.com/office/officeart/2005/8/layout/list1"/>
    <dgm:cxn modelId="{A4406FE5-BCF0-448D-8A27-36D4306B1DAB}" type="presParOf" srcId="{DBB268E1-01FB-4389-A172-CC487CCEDA3F}" destId="{276F978A-7E80-4F6A-B2FA-2EC67D424FC5}" srcOrd="15" destOrd="0" presId="urn:microsoft.com/office/officeart/2005/8/layout/list1"/>
    <dgm:cxn modelId="{B93C7176-A0E7-4B95-8D4F-DAB608C9C285}" type="presParOf" srcId="{DBB268E1-01FB-4389-A172-CC487CCEDA3F}" destId="{607129F8-D0E3-4FD9-B3E5-35281BC9F3F2}" srcOrd="16" destOrd="0" presId="urn:microsoft.com/office/officeart/2005/8/layout/list1"/>
    <dgm:cxn modelId="{E37DA9B2-FAF6-4FCB-A47F-8AB39D7D8069}" type="presParOf" srcId="{607129F8-D0E3-4FD9-B3E5-35281BC9F3F2}" destId="{F8ABBB07-E69B-40B3-8890-32EF63796743}" srcOrd="0" destOrd="0" presId="urn:microsoft.com/office/officeart/2005/8/layout/list1"/>
    <dgm:cxn modelId="{964CD94B-06B3-4F99-AD80-DBA4AD17F831}" type="presParOf" srcId="{607129F8-D0E3-4FD9-B3E5-35281BC9F3F2}" destId="{4841B273-AB25-4B5E-9055-F45DED87F32D}" srcOrd="1" destOrd="0" presId="urn:microsoft.com/office/officeart/2005/8/layout/list1"/>
    <dgm:cxn modelId="{48A1F36F-E934-49C7-9824-E5C1206B192C}" type="presParOf" srcId="{DBB268E1-01FB-4389-A172-CC487CCEDA3F}" destId="{2FC2BEC8-F907-4B6C-AD31-F75073AF46E0}" srcOrd="17" destOrd="0" presId="urn:microsoft.com/office/officeart/2005/8/layout/list1"/>
    <dgm:cxn modelId="{1F3F5DAE-E25C-4A95-83DD-E9D8FB37D8BC}" type="presParOf" srcId="{DBB268E1-01FB-4389-A172-CC487CCEDA3F}" destId="{762F8B29-F99B-4F47-95A5-156702DA2726}" srcOrd="18" destOrd="0" presId="urn:microsoft.com/office/officeart/2005/8/layout/list1"/>
    <dgm:cxn modelId="{533834DD-C1AB-445D-8F08-AAE1BC1561C2}" type="presParOf" srcId="{DBB268E1-01FB-4389-A172-CC487CCEDA3F}" destId="{150C9A56-0068-4638-A141-7179F05784C1}" srcOrd="19" destOrd="0" presId="urn:microsoft.com/office/officeart/2005/8/layout/list1"/>
    <dgm:cxn modelId="{7FCECA6A-CCAB-48C5-93BD-B310A0D7A58F}" type="presParOf" srcId="{DBB268E1-01FB-4389-A172-CC487CCEDA3F}" destId="{F36EE376-AB8D-449D-8D72-6023CABB22BF}" srcOrd="20" destOrd="0" presId="urn:microsoft.com/office/officeart/2005/8/layout/list1"/>
    <dgm:cxn modelId="{C392902C-B6A9-42FE-A908-21524C6C52AC}" type="presParOf" srcId="{F36EE376-AB8D-449D-8D72-6023CABB22BF}" destId="{CD7A8365-C3DA-4805-A50C-71DA026503E3}" srcOrd="0" destOrd="0" presId="urn:microsoft.com/office/officeart/2005/8/layout/list1"/>
    <dgm:cxn modelId="{04F43193-EC17-4DC8-981E-CDC3F7C75577}" type="presParOf" srcId="{F36EE376-AB8D-449D-8D72-6023CABB22BF}" destId="{BD402D2E-7AEC-4C51-BF05-B9BE6B793BED}" srcOrd="1" destOrd="0" presId="urn:microsoft.com/office/officeart/2005/8/layout/list1"/>
    <dgm:cxn modelId="{F0A8720F-F9C4-4693-8603-CA44A21C7D1E}" type="presParOf" srcId="{DBB268E1-01FB-4389-A172-CC487CCEDA3F}" destId="{3CA14544-1652-4EA0-B499-76046C4A5EFA}" srcOrd="21" destOrd="0" presId="urn:microsoft.com/office/officeart/2005/8/layout/list1"/>
    <dgm:cxn modelId="{68969D25-1D57-4E30-B0C5-7DA3CDD82673}" type="presParOf" srcId="{DBB268E1-01FB-4389-A172-CC487CCEDA3F}" destId="{917196D1-94F5-4440-87D0-23DCDA84B7E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26853116-C0D7-44FB-BCC3-5CF6F4647633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ΓΕΝ.35</a:t>
          </a:r>
          <a:endParaRPr lang="el-GR" sz="1600" dirty="0">
            <a:latin typeface="Calibri" pitchFamily="34" charset="0"/>
          </a:endParaRPr>
        </a:p>
      </dgm:t>
    </dgm:pt>
    <dgm:pt modelId="{291A2BF9-6629-466F-97C1-43180D664982}" type="parTrans" cxnId="{6984A1CE-95BD-4B06-86CB-155E91A6471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4C31EB46-0845-49C8-91BB-6892FADB4B98}" type="sibTrans" cxnId="{6984A1CE-95BD-4B06-86CB-155E91A6471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628546E-BD1B-4B43-AD73-8AC7DCB4CC4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ΓΕΝ.40</a:t>
          </a:r>
          <a:endParaRPr lang="el-GR" sz="1600" dirty="0">
            <a:latin typeface="Calibri" pitchFamily="34" charset="0"/>
          </a:endParaRPr>
        </a:p>
      </dgm:t>
    </dgm:pt>
    <dgm:pt modelId="{B0E9FD2A-839C-4AB3-AC39-B1F37A1BE620}" type="parTrans" cxnId="{914F4EB0-83C1-4F0E-9BEB-337F587F619E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0A87CBA0-D738-43A1-8E70-11035016E205}" type="sibTrans" cxnId="{914F4EB0-83C1-4F0E-9BEB-337F587F619E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089C48D8-8600-4690-A4DF-B7BFD988FDCF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ΓΕΝ.45</a:t>
          </a:r>
          <a:endParaRPr lang="el-GR" sz="1600" dirty="0">
            <a:latin typeface="Calibri" pitchFamily="34" charset="0"/>
          </a:endParaRPr>
        </a:p>
      </dgm:t>
    </dgm:pt>
    <dgm:pt modelId="{E054F34B-539E-4453-B315-203FEB1C2306}" type="parTrans" cxnId="{C583F1EB-CA3F-4AF9-BCDC-BF94E22A1E2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7B905A4-2633-474F-AA99-0F9653185ECC}" type="sibTrans" cxnId="{C583F1EB-CA3F-4AF9-BCDC-BF94E22A1E2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1CB7B15F-AAA2-40BC-848F-F741B7D819F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ΓΕΝ.50</a:t>
          </a:r>
          <a:endParaRPr lang="el-GR" sz="1600" dirty="0">
            <a:latin typeface="Calibri" pitchFamily="34" charset="0"/>
          </a:endParaRPr>
        </a:p>
      </dgm:t>
    </dgm:pt>
    <dgm:pt modelId="{BA8C78D4-9540-43D2-9141-7A36C82F2B6F}" type="parTrans" cxnId="{BCC674D7-1CF4-4035-B0F2-32632EC92DE4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0BD05F9B-1F38-4482-AF35-D900AF9060E5}" type="sibTrans" cxnId="{BCC674D7-1CF4-4035-B0F2-32632EC92DE4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402E98B-3DE7-4721-BA5D-EF5EFED99E01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ΓΕΝ.55</a:t>
          </a:r>
          <a:endParaRPr lang="el-GR" sz="1600" dirty="0">
            <a:latin typeface="Calibri" pitchFamily="34" charset="0"/>
          </a:endParaRPr>
        </a:p>
      </dgm:t>
    </dgm:pt>
    <dgm:pt modelId="{F15CE6A2-7CBF-42F3-9DCC-40FC55BEBA69}" type="parTrans" cxnId="{43CE71F3-B109-45FF-970D-0A2CC09FD5D1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6BEE9F9-AA36-49C2-9FB5-0615F3241996}" type="sibTrans" cxnId="{43CE71F3-B109-45FF-970D-0A2CC09FD5D1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AA23E4E-C4FF-4BCA-8976-A1DD72AEE39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ΓΕΝ.60</a:t>
          </a:r>
          <a:endParaRPr lang="el-GR" sz="1600" dirty="0">
            <a:latin typeface="Calibri" pitchFamily="34" charset="0"/>
          </a:endParaRPr>
        </a:p>
      </dgm:t>
    </dgm:pt>
    <dgm:pt modelId="{95D11400-6277-4BC0-9152-15884E9D9993}" type="parTrans" cxnId="{D35E6059-BB3F-4270-8EDA-FD7487728E0C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01C56DB-03C0-4204-A3DD-4431BC30DE9A}" type="sibTrans" cxnId="{D35E6059-BB3F-4270-8EDA-FD7487728E0C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4D38CD7-0EA6-4FE4-923E-49BAB0D4D204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Διαχείριση Αρχείων &amp; Βάσεων Δεδομένων Συστήματος Διαχείρισης Ποιότητας</a:t>
          </a:r>
          <a:endParaRPr lang="el-GR" sz="1600" dirty="0">
            <a:latin typeface="Calibri" pitchFamily="34" charset="0"/>
          </a:endParaRPr>
        </a:p>
      </dgm:t>
    </dgm:pt>
    <dgm:pt modelId="{90C88DF3-DAF9-45AC-84C9-4CB7B9F2DBF8}" type="parTrans" cxnId="{80BA74C1-B7D9-4FCF-B8DE-63A7E0FF09D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45BA67A9-81F2-4A09-812B-6B5A819D9C93}" type="sibTrans" cxnId="{80BA74C1-B7D9-4FCF-B8DE-63A7E0FF09D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2E7BAF7-7A91-4F81-842F-3C3E0C7410BB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Εσωτερική &amp; Εξωτερική Επικοινωνία</a:t>
          </a:r>
          <a:endParaRPr lang="el-GR" sz="1600" dirty="0">
            <a:latin typeface="Calibri" pitchFamily="34" charset="0"/>
          </a:endParaRPr>
        </a:p>
      </dgm:t>
    </dgm:pt>
    <dgm:pt modelId="{6B389A1B-9DC8-4776-91AE-2C5535CB2657}" type="parTrans" cxnId="{39E54533-1B07-4F0E-9C10-F105C0C4433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BFFE4167-771B-480D-BC4D-0BC188E75182}" type="sibTrans" cxnId="{39E54533-1B07-4F0E-9C10-F105C0C4433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8C2B447-F464-4FA9-940D-8D44A421B7C1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Εκπαίδευση Στελεχών</a:t>
          </a:r>
          <a:endParaRPr lang="el-GR" sz="1600" dirty="0">
            <a:latin typeface="Calibri" pitchFamily="34" charset="0"/>
          </a:endParaRPr>
        </a:p>
      </dgm:t>
    </dgm:pt>
    <dgm:pt modelId="{26E489E5-53A7-4912-8DBF-A64987440660}" type="parTrans" cxnId="{1D1ED5F6-F819-4E21-AC6D-57F71158B54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EB9972B0-7F0A-48A6-8812-EB4C35D0B629}" type="sibTrans" cxnId="{1D1ED5F6-F819-4E21-AC6D-57F71158B54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BFAE1A39-5F0F-4A89-A732-CD0212212601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Διαχείριση Υποδομών και Εξοπλισμού</a:t>
          </a:r>
          <a:endParaRPr lang="el-GR" sz="1600" dirty="0">
            <a:latin typeface="Calibri" pitchFamily="34" charset="0"/>
          </a:endParaRPr>
        </a:p>
      </dgm:t>
    </dgm:pt>
    <dgm:pt modelId="{919C97C7-5B28-4FB3-A313-188FA2B2354E}" type="parTrans" cxnId="{A878BD2B-14CF-45BD-90D3-A72B33BBDE4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00C75169-28CF-4EF6-B04C-053917342AAE}" type="sibTrans" cxnId="{A878BD2B-14CF-45BD-90D3-A72B33BBDE4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1706106E-3377-4F58-A483-244AF8F83ED6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Αντιμετώπιση Παραπόνων </a:t>
          </a:r>
          <a:endParaRPr lang="el-GR" sz="1600" dirty="0">
            <a:latin typeface="Calibri" pitchFamily="34" charset="0"/>
          </a:endParaRPr>
        </a:p>
      </dgm:t>
    </dgm:pt>
    <dgm:pt modelId="{5DFD3DB5-0965-4BCE-897C-D62DAD482DCC}" type="parTrans" cxnId="{3511306A-AB86-48CA-BAFB-E6CEC57094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F0D0372-B88A-4C41-B4ED-4F776AAD1D67}" type="sibTrans" cxnId="{3511306A-AB86-48CA-BAFB-E6CEC57094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50C2804-354B-4474-904F-76521DD56D02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Μέτρηση Ικανοποίησης Ενδιαφερόμενων Μερών</a:t>
          </a:r>
          <a:endParaRPr lang="el-GR" sz="1600" dirty="0">
            <a:latin typeface="Calibri" pitchFamily="34" charset="0"/>
          </a:endParaRPr>
        </a:p>
      </dgm:t>
    </dgm:pt>
    <dgm:pt modelId="{39D9A2E7-6CD7-4F8E-9C17-2FCD4B66B335}" type="parTrans" cxnId="{EE7EF275-689E-4476-B8A4-588B40F1C867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0758F512-1EAD-44C7-ABC9-2B5928FE0AF4}" type="sibTrans" cxnId="{EE7EF275-689E-4476-B8A4-588B40F1C867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893D5A8-8310-4664-944B-0488BF6CB201}" type="pres">
      <dgm:prSet presAssocID="{26853116-C0D7-44FB-BCC3-5CF6F4647633}" presName="parentLin" presStyleCnt="0"/>
      <dgm:spPr/>
    </dgm:pt>
    <dgm:pt modelId="{23E32AD3-F4C0-4473-B66E-F7DFD009A64D}" type="pres">
      <dgm:prSet presAssocID="{26853116-C0D7-44FB-BCC3-5CF6F4647633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F96F2A67-1EB6-4BBA-AAA8-D0EA1EAD2C2D}" type="pres">
      <dgm:prSet presAssocID="{26853116-C0D7-44FB-BCC3-5CF6F46476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A5493B-F9B1-48B9-BABB-15BD37C1EB64}" type="pres">
      <dgm:prSet presAssocID="{26853116-C0D7-44FB-BCC3-5CF6F4647633}" presName="negativeSpace" presStyleCnt="0"/>
      <dgm:spPr/>
    </dgm:pt>
    <dgm:pt modelId="{BA9FD709-1CD1-4944-93FA-6C02076EBD7C}" type="pres">
      <dgm:prSet presAssocID="{26853116-C0D7-44FB-BCC3-5CF6F464763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531AD4-4191-4336-A821-B892139C755C}" type="pres">
      <dgm:prSet presAssocID="{4C31EB46-0845-49C8-91BB-6892FADB4B98}" presName="spaceBetweenRectangles" presStyleCnt="0"/>
      <dgm:spPr/>
    </dgm:pt>
    <dgm:pt modelId="{E45C2B0A-B2B7-4429-A815-EE36F5AF3237}" type="pres">
      <dgm:prSet presAssocID="{5628546E-BD1B-4B43-AD73-8AC7DCB4CC42}" presName="parentLin" presStyleCnt="0"/>
      <dgm:spPr/>
    </dgm:pt>
    <dgm:pt modelId="{59473CD2-9C48-4C73-8D8C-DE01594D65FC}" type="pres">
      <dgm:prSet presAssocID="{5628546E-BD1B-4B43-AD73-8AC7DCB4CC42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8FE3C69C-6A03-4985-ABD5-EC2AAD8EEB56}" type="pres">
      <dgm:prSet presAssocID="{5628546E-BD1B-4B43-AD73-8AC7DCB4CC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79EEA3-E645-4005-938B-CA4D75EF84EB}" type="pres">
      <dgm:prSet presAssocID="{5628546E-BD1B-4B43-AD73-8AC7DCB4CC42}" presName="negativeSpace" presStyleCnt="0"/>
      <dgm:spPr/>
    </dgm:pt>
    <dgm:pt modelId="{AF6005A4-03F1-4774-99AC-266AC8C6D3DC}" type="pres">
      <dgm:prSet presAssocID="{5628546E-BD1B-4B43-AD73-8AC7DCB4CC4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078A3C-CCAD-4FC9-A950-8BA06772453E}" type="pres">
      <dgm:prSet presAssocID="{0A87CBA0-D738-43A1-8E70-11035016E205}" presName="spaceBetweenRectangles" presStyleCnt="0"/>
      <dgm:spPr/>
    </dgm:pt>
    <dgm:pt modelId="{EEDABF67-A595-48AA-992F-63C65F2E7A60}" type="pres">
      <dgm:prSet presAssocID="{089C48D8-8600-4690-A4DF-B7BFD988FDCF}" presName="parentLin" presStyleCnt="0"/>
      <dgm:spPr/>
    </dgm:pt>
    <dgm:pt modelId="{FF22E0C1-274B-4AD4-B2F9-8E3DD614A7FB}" type="pres">
      <dgm:prSet presAssocID="{089C48D8-8600-4690-A4DF-B7BFD988FDCF}" presName="parentLeftMargin" presStyleLbl="node1" presStyleIdx="1" presStyleCnt="6"/>
      <dgm:spPr/>
      <dgm:t>
        <a:bodyPr/>
        <a:lstStyle/>
        <a:p>
          <a:endParaRPr lang="el-GR"/>
        </a:p>
      </dgm:t>
    </dgm:pt>
    <dgm:pt modelId="{96EA9B26-99F6-4051-AC01-E806F532F053}" type="pres">
      <dgm:prSet presAssocID="{089C48D8-8600-4690-A4DF-B7BFD988FDC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12A25D-4F88-442F-96F2-5C7EDC7AAFB4}" type="pres">
      <dgm:prSet presAssocID="{089C48D8-8600-4690-A4DF-B7BFD988FDCF}" presName="negativeSpace" presStyleCnt="0"/>
      <dgm:spPr/>
    </dgm:pt>
    <dgm:pt modelId="{65614A1C-3368-4D08-914C-FE215FDF5888}" type="pres">
      <dgm:prSet presAssocID="{089C48D8-8600-4690-A4DF-B7BFD988FDCF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C35195-D3F0-4DD7-8DAF-AAFFA6E0174A}" type="pres">
      <dgm:prSet presAssocID="{A7B905A4-2633-474F-AA99-0F9653185ECC}" presName="spaceBetweenRectangles" presStyleCnt="0"/>
      <dgm:spPr/>
    </dgm:pt>
    <dgm:pt modelId="{55B395D8-29AE-4F1C-BEC5-E6B5245981FA}" type="pres">
      <dgm:prSet presAssocID="{1CB7B15F-AAA2-40BC-848F-F741B7D819FE}" presName="parentLin" presStyleCnt="0"/>
      <dgm:spPr/>
    </dgm:pt>
    <dgm:pt modelId="{29358EAF-63FF-435F-A1EF-DC7B77437D81}" type="pres">
      <dgm:prSet presAssocID="{1CB7B15F-AAA2-40BC-848F-F741B7D819FE}" presName="parentLeftMargin" presStyleLbl="node1" presStyleIdx="2" presStyleCnt="6"/>
      <dgm:spPr/>
      <dgm:t>
        <a:bodyPr/>
        <a:lstStyle/>
        <a:p>
          <a:endParaRPr lang="el-GR"/>
        </a:p>
      </dgm:t>
    </dgm:pt>
    <dgm:pt modelId="{932F0871-71AE-4F14-B269-4477DD59CA9E}" type="pres">
      <dgm:prSet presAssocID="{1CB7B15F-AAA2-40BC-848F-F741B7D819F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169ACB-5884-4BBE-B24F-207CA92D570A}" type="pres">
      <dgm:prSet presAssocID="{1CB7B15F-AAA2-40BC-848F-F741B7D819FE}" presName="negativeSpace" presStyleCnt="0"/>
      <dgm:spPr/>
    </dgm:pt>
    <dgm:pt modelId="{1C836D1B-9D86-4BE2-86D5-77714A144B28}" type="pres">
      <dgm:prSet presAssocID="{1CB7B15F-AAA2-40BC-848F-F741B7D819FE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85B363-EA50-4FE0-B292-D4FA833F55E9}" type="pres">
      <dgm:prSet presAssocID="{0BD05F9B-1F38-4482-AF35-D900AF9060E5}" presName="spaceBetweenRectangles" presStyleCnt="0"/>
      <dgm:spPr/>
    </dgm:pt>
    <dgm:pt modelId="{40A3D712-F3E5-4246-A716-8852DDD9BBD6}" type="pres">
      <dgm:prSet presAssocID="{3402E98B-3DE7-4721-BA5D-EF5EFED99E01}" presName="parentLin" presStyleCnt="0"/>
      <dgm:spPr/>
    </dgm:pt>
    <dgm:pt modelId="{624A0AC5-2A09-4135-B5F2-15D9C1746E01}" type="pres">
      <dgm:prSet presAssocID="{3402E98B-3DE7-4721-BA5D-EF5EFED99E01}" presName="parentLeftMargin" presStyleLbl="node1" presStyleIdx="3" presStyleCnt="6"/>
      <dgm:spPr/>
      <dgm:t>
        <a:bodyPr/>
        <a:lstStyle/>
        <a:p>
          <a:endParaRPr lang="el-GR"/>
        </a:p>
      </dgm:t>
    </dgm:pt>
    <dgm:pt modelId="{6DAD7465-61F8-41B9-8FC1-6E074E6D3CEB}" type="pres">
      <dgm:prSet presAssocID="{3402E98B-3DE7-4721-BA5D-EF5EFED99E0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932AB6-D24C-44C9-94B9-3E281F45D4C6}" type="pres">
      <dgm:prSet presAssocID="{3402E98B-3DE7-4721-BA5D-EF5EFED99E01}" presName="negativeSpace" presStyleCnt="0"/>
      <dgm:spPr/>
    </dgm:pt>
    <dgm:pt modelId="{42597E5E-020D-4CFF-BA34-F0664A028BDC}" type="pres">
      <dgm:prSet presAssocID="{3402E98B-3DE7-4721-BA5D-EF5EFED99E01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859F94-E69E-4116-932C-2F4CEEC740DB}" type="pres">
      <dgm:prSet presAssocID="{56BEE9F9-AA36-49C2-9FB5-0615F3241996}" presName="spaceBetweenRectangles" presStyleCnt="0"/>
      <dgm:spPr/>
    </dgm:pt>
    <dgm:pt modelId="{0BADFA62-FB91-4F74-AF2F-C63C5FEA7BAF}" type="pres">
      <dgm:prSet presAssocID="{6AA23E4E-C4FF-4BCA-8976-A1DD72AEE399}" presName="parentLin" presStyleCnt="0"/>
      <dgm:spPr/>
    </dgm:pt>
    <dgm:pt modelId="{621B8838-F872-4B18-8980-EE1A25B7D565}" type="pres">
      <dgm:prSet presAssocID="{6AA23E4E-C4FF-4BCA-8976-A1DD72AEE399}" presName="parentLeftMargin" presStyleLbl="node1" presStyleIdx="4" presStyleCnt="6"/>
      <dgm:spPr/>
      <dgm:t>
        <a:bodyPr/>
        <a:lstStyle/>
        <a:p>
          <a:endParaRPr lang="el-GR"/>
        </a:p>
      </dgm:t>
    </dgm:pt>
    <dgm:pt modelId="{BD458430-7FB2-410D-890A-E79780B9A0C9}" type="pres">
      <dgm:prSet presAssocID="{6AA23E4E-C4FF-4BCA-8976-A1DD72AEE39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E27EAC-5B84-490F-8359-6AB412C80D63}" type="pres">
      <dgm:prSet presAssocID="{6AA23E4E-C4FF-4BCA-8976-A1DD72AEE399}" presName="negativeSpace" presStyleCnt="0"/>
      <dgm:spPr/>
    </dgm:pt>
    <dgm:pt modelId="{9A779C74-0699-4084-8BB2-A76AE1B9E013}" type="pres">
      <dgm:prSet presAssocID="{6AA23E4E-C4FF-4BCA-8976-A1DD72AEE399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F21DFE6-4A5F-4823-8823-CF36EB274B36}" type="presOf" srcId="{0E8549FD-0232-42F7-958E-C7681C476912}" destId="{DBB268E1-01FB-4389-A172-CC487CCEDA3F}" srcOrd="0" destOrd="0" presId="urn:microsoft.com/office/officeart/2005/8/layout/list1"/>
    <dgm:cxn modelId="{B010AA77-EC22-47AB-B8C1-B2FF88F52558}" type="presOf" srcId="{3402E98B-3DE7-4721-BA5D-EF5EFED99E01}" destId="{6DAD7465-61F8-41B9-8FC1-6E074E6D3CEB}" srcOrd="1" destOrd="0" presId="urn:microsoft.com/office/officeart/2005/8/layout/list1"/>
    <dgm:cxn modelId="{9BD77C5C-D772-4553-810F-B2E8C4007A4F}" type="presOf" srcId="{26853116-C0D7-44FB-BCC3-5CF6F4647633}" destId="{23E32AD3-F4C0-4473-B66E-F7DFD009A64D}" srcOrd="0" destOrd="0" presId="urn:microsoft.com/office/officeart/2005/8/layout/list1"/>
    <dgm:cxn modelId="{584AC22D-E970-47F0-ACAC-29F72483C0B6}" type="presOf" srcId="{28C2B447-F464-4FA9-940D-8D44A421B7C1}" destId="{65614A1C-3368-4D08-914C-FE215FDF5888}" srcOrd="0" destOrd="0" presId="urn:microsoft.com/office/officeart/2005/8/layout/list1"/>
    <dgm:cxn modelId="{CC7D2BE2-CEC4-46D4-8C29-0372193BB834}" type="presOf" srcId="{1CB7B15F-AAA2-40BC-848F-F741B7D819FE}" destId="{29358EAF-63FF-435F-A1EF-DC7B77437D81}" srcOrd="0" destOrd="0" presId="urn:microsoft.com/office/officeart/2005/8/layout/list1"/>
    <dgm:cxn modelId="{BCC674D7-1CF4-4035-B0F2-32632EC92DE4}" srcId="{0E8549FD-0232-42F7-958E-C7681C476912}" destId="{1CB7B15F-AAA2-40BC-848F-F741B7D819FE}" srcOrd="3" destOrd="0" parTransId="{BA8C78D4-9540-43D2-9141-7A36C82F2B6F}" sibTransId="{0BD05F9B-1F38-4482-AF35-D900AF9060E5}"/>
    <dgm:cxn modelId="{3518ACC6-0564-4702-B222-F921450F0284}" type="presOf" srcId="{3402E98B-3DE7-4721-BA5D-EF5EFED99E01}" destId="{624A0AC5-2A09-4135-B5F2-15D9C1746E01}" srcOrd="0" destOrd="0" presId="urn:microsoft.com/office/officeart/2005/8/layout/list1"/>
    <dgm:cxn modelId="{43CE71F3-B109-45FF-970D-0A2CC09FD5D1}" srcId="{0E8549FD-0232-42F7-958E-C7681C476912}" destId="{3402E98B-3DE7-4721-BA5D-EF5EFED99E01}" srcOrd="4" destOrd="0" parTransId="{F15CE6A2-7CBF-42F3-9DCC-40FC55BEBA69}" sibTransId="{56BEE9F9-AA36-49C2-9FB5-0615F3241996}"/>
    <dgm:cxn modelId="{ABEB7D45-FE76-4658-9FDC-069C13DD6A76}" type="presOf" srcId="{64D38CD7-0EA6-4FE4-923E-49BAB0D4D204}" destId="{BA9FD709-1CD1-4944-93FA-6C02076EBD7C}" srcOrd="0" destOrd="0" presId="urn:microsoft.com/office/officeart/2005/8/layout/list1"/>
    <dgm:cxn modelId="{6F7A4387-C081-4541-BAE4-23A0B54279BF}" type="presOf" srcId="{5628546E-BD1B-4B43-AD73-8AC7DCB4CC42}" destId="{8FE3C69C-6A03-4985-ABD5-EC2AAD8EEB56}" srcOrd="1" destOrd="0" presId="urn:microsoft.com/office/officeart/2005/8/layout/list1"/>
    <dgm:cxn modelId="{A878BD2B-14CF-45BD-90D3-A72B33BBDE4B}" srcId="{1CB7B15F-AAA2-40BC-848F-F741B7D819FE}" destId="{BFAE1A39-5F0F-4A89-A732-CD0212212601}" srcOrd="0" destOrd="0" parTransId="{919C97C7-5B28-4FB3-A313-188FA2B2354E}" sibTransId="{00C75169-28CF-4EF6-B04C-053917342AAE}"/>
    <dgm:cxn modelId="{945294AA-F8DC-4A51-909C-44913C376FA3}" type="presOf" srcId="{089C48D8-8600-4690-A4DF-B7BFD988FDCF}" destId="{FF22E0C1-274B-4AD4-B2F9-8E3DD614A7FB}" srcOrd="0" destOrd="0" presId="urn:microsoft.com/office/officeart/2005/8/layout/list1"/>
    <dgm:cxn modelId="{80BA74C1-B7D9-4FCF-B8DE-63A7E0FF09D6}" srcId="{26853116-C0D7-44FB-BCC3-5CF6F4647633}" destId="{64D38CD7-0EA6-4FE4-923E-49BAB0D4D204}" srcOrd="0" destOrd="0" parTransId="{90C88DF3-DAF9-45AC-84C9-4CB7B9F2DBF8}" sibTransId="{45BA67A9-81F2-4A09-812B-6B5A819D9C93}"/>
    <dgm:cxn modelId="{1D1ED5F6-F819-4E21-AC6D-57F71158B540}" srcId="{089C48D8-8600-4690-A4DF-B7BFD988FDCF}" destId="{28C2B447-F464-4FA9-940D-8D44A421B7C1}" srcOrd="0" destOrd="0" parTransId="{26E489E5-53A7-4912-8DBF-A64987440660}" sibTransId="{EB9972B0-7F0A-48A6-8812-EB4C35D0B629}"/>
    <dgm:cxn modelId="{661A7DA5-0C40-473A-AD55-D4A6BFC17080}" type="presOf" srcId="{BFAE1A39-5F0F-4A89-A732-CD0212212601}" destId="{1C836D1B-9D86-4BE2-86D5-77714A144B28}" srcOrd="0" destOrd="0" presId="urn:microsoft.com/office/officeart/2005/8/layout/list1"/>
    <dgm:cxn modelId="{914F4EB0-83C1-4F0E-9BEB-337F587F619E}" srcId="{0E8549FD-0232-42F7-958E-C7681C476912}" destId="{5628546E-BD1B-4B43-AD73-8AC7DCB4CC42}" srcOrd="1" destOrd="0" parTransId="{B0E9FD2A-839C-4AB3-AC39-B1F37A1BE620}" sibTransId="{0A87CBA0-D738-43A1-8E70-11035016E205}"/>
    <dgm:cxn modelId="{3511306A-AB86-48CA-BAFB-E6CEC570946D}" srcId="{3402E98B-3DE7-4721-BA5D-EF5EFED99E01}" destId="{1706106E-3377-4F58-A483-244AF8F83ED6}" srcOrd="0" destOrd="0" parTransId="{5DFD3DB5-0965-4BCE-897C-D62DAD482DCC}" sibTransId="{6F0D0372-B88A-4C41-B4ED-4F776AAD1D67}"/>
    <dgm:cxn modelId="{58ADB346-26CF-4539-95E9-C89C8D9D5A05}" type="presOf" srcId="{A2E7BAF7-7A91-4F81-842F-3C3E0C7410BB}" destId="{AF6005A4-03F1-4774-99AC-266AC8C6D3DC}" srcOrd="0" destOrd="0" presId="urn:microsoft.com/office/officeart/2005/8/layout/list1"/>
    <dgm:cxn modelId="{84ECC06B-FED3-4FBA-9ED2-9F5A9E51F70D}" type="presOf" srcId="{26853116-C0D7-44FB-BCC3-5CF6F4647633}" destId="{F96F2A67-1EB6-4BBA-AAA8-D0EA1EAD2C2D}" srcOrd="1" destOrd="0" presId="urn:microsoft.com/office/officeart/2005/8/layout/list1"/>
    <dgm:cxn modelId="{F6C20DFF-5CCB-4297-8AB3-AA9062FC82FF}" type="presOf" srcId="{089C48D8-8600-4690-A4DF-B7BFD988FDCF}" destId="{96EA9B26-99F6-4051-AC01-E806F532F053}" srcOrd="1" destOrd="0" presId="urn:microsoft.com/office/officeart/2005/8/layout/list1"/>
    <dgm:cxn modelId="{CAD8F5DD-AA66-4E8F-A464-69EE4D990B68}" type="presOf" srcId="{5628546E-BD1B-4B43-AD73-8AC7DCB4CC42}" destId="{59473CD2-9C48-4C73-8D8C-DE01594D65FC}" srcOrd="0" destOrd="0" presId="urn:microsoft.com/office/officeart/2005/8/layout/list1"/>
    <dgm:cxn modelId="{D35E6059-BB3F-4270-8EDA-FD7487728E0C}" srcId="{0E8549FD-0232-42F7-958E-C7681C476912}" destId="{6AA23E4E-C4FF-4BCA-8976-A1DD72AEE399}" srcOrd="5" destOrd="0" parTransId="{95D11400-6277-4BC0-9152-15884E9D9993}" sibTransId="{601C56DB-03C0-4204-A3DD-4431BC30DE9A}"/>
    <dgm:cxn modelId="{C583F1EB-CA3F-4AF9-BCDC-BF94E22A1E28}" srcId="{0E8549FD-0232-42F7-958E-C7681C476912}" destId="{089C48D8-8600-4690-A4DF-B7BFD988FDCF}" srcOrd="2" destOrd="0" parTransId="{E054F34B-539E-4453-B315-203FEB1C2306}" sibTransId="{A7B905A4-2633-474F-AA99-0F9653185ECC}"/>
    <dgm:cxn modelId="{8FD6902F-8B87-4C0D-ADEF-7B775B51FAE7}" type="presOf" srcId="{950C2804-354B-4474-904F-76521DD56D02}" destId="{9A779C74-0699-4084-8BB2-A76AE1B9E013}" srcOrd="0" destOrd="0" presId="urn:microsoft.com/office/officeart/2005/8/layout/list1"/>
    <dgm:cxn modelId="{39E54533-1B07-4F0E-9C10-F105C0C44338}" srcId="{5628546E-BD1B-4B43-AD73-8AC7DCB4CC42}" destId="{A2E7BAF7-7A91-4F81-842F-3C3E0C7410BB}" srcOrd="0" destOrd="0" parTransId="{6B389A1B-9DC8-4776-91AE-2C5535CB2657}" sibTransId="{BFFE4167-771B-480D-BC4D-0BC188E75182}"/>
    <dgm:cxn modelId="{6984A1CE-95BD-4B06-86CB-155E91A64719}" srcId="{0E8549FD-0232-42F7-958E-C7681C476912}" destId="{26853116-C0D7-44FB-BCC3-5CF6F4647633}" srcOrd="0" destOrd="0" parTransId="{291A2BF9-6629-466F-97C1-43180D664982}" sibTransId="{4C31EB46-0845-49C8-91BB-6892FADB4B98}"/>
    <dgm:cxn modelId="{99CDF655-25AA-4C2C-9246-D772A5456AE4}" type="presOf" srcId="{6AA23E4E-C4FF-4BCA-8976-A1DD72AEE399}" destId="{BD458430-7FB2-410D-890A-E79780B9A0C9}" srcOrd="1" destOrd="0" presId="urn:microsoft.com/office/officeart/2005/8/layout/list1"/>
    <dgm:cxn modelId="{6ECC5470-7F4C-45BF-92A7-4864B821F5D5}" type="presOf" srcId="{6AA23E4E-C4FF-4BCA-8976-A1DD72AEE399}" destId="{621B8838-F872-4B18-8980-EE1A25B7D565}" srcOrd="0" destOrd="0" presId="urn:microsoft.com/office/officeart/2005/8/layout/list1"/>
    <dgm:cxn modelId="{5940D2A7-C006-4002-9C9C-A2E92F23C38E}" type="presOf" srcId="{1706106E-3377-4F58-A483-244AF8F83ED6}" destId="{42597E5E-020D-4CFF-BA34-F0664A028BDC}" srcOrd="0" destOrd="0" presId="urn:microsoft.com/office/officeart/2005/8/layout/list1"/>
    <dgm:cxn modelId="{EE7EF275-689E-4476-B8A4-588B40F1C867}" srcId="{6AA23E4E-C4FF-4BCA-8976-A1DD72AEE399}" destId="{950C2804-354B-4474-904F-76521DD56D02}" srcOrd="0" destOrd="0" parTransId="{39D9A2E7-6CD7-4F8E-9C17-2FCD4B66B335}" sibTransId="{0758F512-1EAD-44C7-ABC9-2B5928FE0AF4}"/>
    <dgm:cxn modelId="{C51038F6-F68E-4D88-BE5D-EACD8E9EDFBF}" type="presOf" srcId="{1CB7B15F-AAA2-40BC-848F-F741B7D819FE}" destId="{932F0871-71AE-4F14-B269-4477DD59CA9E}" srcOrd="1" destOrd="0" presId="urn:microsoft.com/office/officeart/2005/8/layout/list1"/>
    <dgm:cxn modelId="{56EA579F-3E79-4568-9867-19E68E16F0E1}" type="presParOf" srcId="{DBB268E1-01FB-4389-A172-CC487CCEDA3F}" destId="{B893D5A8-8310-4664-944B-0488BF6CB201}" srcOrd="0" destOrd="0" presId="urn:microsoft.com/office/officeart/2005/8/layout/list1"/>
    <dgm:cxn modelId="{0770885F-1410-4BCA-A340-0EE0F806604E}" type="presParOf" srcId="{B893D5A8-8310-4664-944B-0488BF6CB201}" destId="{23E32AD3-F4C0-4473-B66E-F7DFD009A64D}" srcOrd="0" destOrd="0" presId="urn:microsoft.com/office/officeart/2005/8/layout/list1"/>
    <dgm:cxn modelId="{3BEBA707-03D5-4998-A118-B22AF7D5C459}" type="presParOf" srcId="{B893D5A8-8310-4664-944B-0488BF6CB201}" destId="{F96F2A67-1EB6-4BBA-AAA8-D0EA1EAD2C2D}" srcOrd="1" destOrd="0" presId="urn:microsoft.com/office/officeart/2005/8/layout/list1"/>
    <dgm:cxn modelId="{B543DE23-ED2E-4D26-936A-24ADD4219940}" type="presParOf" srcId="{DBB268E1-01FB-4389-A172-CC487CCEDA3F}" destId="{BFA5493B-F9B1-48B9-BABB-15BD37C1EB64}" srcOrd="1" destOrd="0" presId="urn:microsoft.com/office/officeart/2005/8/layout/list1"/>
    <dgm:cxn modelId="{40AB1824-888D-49A2-BBFF-CFBB8AF1DBA3}" type="presParOf" srcId="{DBB268E1-01FB-4389-A172-CC487CCEDA3F}" destId="{BA9FD709-1CD1-4944-93FA-6C02076EBD7C}" srcOrd="2" destOrd="0" presId="urn:microsoft.com/office/officeart/2005/8/layout/list1"/>
    <dgm:cxn modelId="{71F26C07-5E19-4F71-BC4E-1FC40ADF39DA}" type="presParOf" srcId="{DBB268E1-01FB-4389-A172-CC487CCEDA3F}" destId="{A3531AD4-4191-4336-A821-B892139C755C}" srcOrd="3" destOrd="0" presId="urn:microsoft.com/office/officeart/2005/8/layout/list1"/>
    <dgm:cxn modelId="{E6FE7BDA-2911-4CD7-A852-7779AFF4E439}" type="presParOf" srcId="{DBB268E1-01FB-4389-A172-CC487CCEDA3F}" destId="{E45C2B0A-B2B7-4429-A815-EE36F5AF3237}" srcOrd="4" destOrd="0" presId="urn:microsoft.com/office/officeart/2005/8/layout/list1"/>
    <dgm:cxn modelId="{41971A35-1619-49D6-9E0D-04E922000CDE}" type="presParOf" srcId="{E45C2B0A-B2B7-4429-A815-EE36F5AF3237}" destId="{59473CD2-9C48-4C73-8D8C-DE01594D65FC}" srcOrd="0" destOrd="0" presId="urn:microsoft.com/office/officeart/2005/8/layout/list1"/>
    <dgm:cxn modelId="{6FDA720E-5C12-4021-BFA0-46B424A2BA13}" type="presParOf" srcId="{E45C2B0A-B2B7-4429-A815-EE36F5AF3237}" destId="{8FE3C69C-6A03-4985-ABD5-EC2AAD8EEB56}" srcOrd="1" destOrd="0" presId="urn:microsoft.com/office/officeart/2005/8/layout/list1"/>
    <dgm:cxn modelId="{DCE34726-C326-4BF1-823F-D067F087C238}" type="presParOf" srcId="{DBB268E1-01FB-4389-A172-CC487CCEDA3F}" destId="{7279EEA3-E645-4005-938B-CA4D75EF84EB}" srcOrd="5" destOrd="0" presId="urn:microsoft.com/office/officeart/2005/8/layout/list1"/>
    <dgm:cxn modelId="{D9293696-A0EA-4102-99FD-003821F52F1E}" type="presParOf" srcId="{DBB268E1-01FB-4389-A172-CC487CCEDA3F}" destId="{AF6005A4-03F1-4774-99AC-266AC8C6D3DC}" srcOrd="6" destOrd="0" presId="urn:microsoft.com/office/officeart/2005/8/layout/list1"/>
    <dgm:cxn modelId="{9E65965F-94EE-47BA-BB61-8E101630475C}" type="presParOf" srcId="{DBB268E1-01FB-4389-A172-CC487CCEDA3F}" destId="{57078A3C-CCAD-4FC9-A950-8BA06772453E}" srcOrd="7" destOrd="0" presId="urn:microsoft.com/office/officeart/2005/8/layout/list1"/>
    <dgm:cxn modelId="{8E861C72-B7B7-40B9-A609-9209E130BF4D}" type="presParOf" srcId="{DBB268E1-01FB-4389-A172-CC487CCEDA3F}" destId="{EEDABF67-A595-48AA-992F-63C65F2E7A60}" srcOrd="8" destOrd="0" presId="urn:microsoft.com/office/officeart/2005/8/layout/list1"/>
    <dgm:cxn modelId="{6472D1F2-B044-4577-AB86-24824DD45730}" type="presParOf" srcId="{EEDABF67-A595-48AA-992F-63C65F2E7A60}" destId="{FF22E0C1-274B-4AD4-B2F9-8E3DD614A7FB}" srcOrd="0" destOrd="0" presId="urn:microsoft.com/office/officeart/2005/8/layout/list1"/>
    <dgm:cxn modelId="{EE0A8367-BDA0-4C5F-AB16-93A658521FE0}" type="presParOf" srcId="{EEDABF67-A595-48AA-992F-63C65F2E7A60}" destId="{96EA9B26-99F6-4051-AC01-E806F532F053}" srcOrd="1" destOrd="0" presId="urn:microsoft.com/office/officeart/2005/8/layout/list1"/>
    <dgm:cxn modelId="{82DAF994-F74A-40E1-B68D-0BA024F8BFDD}" type="presParOf" srcId="{DBB268E1-01FB-4389-A172-CC487CCEDA3F}" destId="{1812A25D-4F88-442F-96F2-5C7EDC7AAFB4}" srcOrd="9" destOrd="0" presId="urn:microsoft.com/office/officeart/2005/8/layout/list1"/>
    <dgm:cxn modelId="{52F1B422-447F-46C1-BA46-D6DB6ACAD3AE}" type="presParOf" srcId="{DBB268E1-01FB-4389-A172-CC487CCEDA3F}" destId="{65614A1C-3368-4D08-914C-FE215FDF5888}" srcOrd="10" destOrd="0" presId="urn:microsoft.com/office/officeart/2005/8/layout/list1"/>
    <dgm:cxn modelId="{45447289-D750-4B5A-A0BE-182B1D0D63DE}" type="presParOf" srcId="{DBB268E1-01FB-4389-A172-CC487CCEDA3F}" destId="{EBC35195-D3F0-4DD7-8DAF-AAFFA6E0174A}" srcOrd="11" destOrd="0" presId="urn:microsoft.com/office/officeart/2005/8/layout/list1"/>
    <dgm:cxn modelId="{61E77065-DE90-4587-B054-7443CD3BB85D}" type="presParOf" srcId="{DBB268E1-01FB-4389-A172-CC487CCEDA3F}" destId="{55B395D8-29AE-4F1C-BEC5-E6B5245981FA}" srcOrd="12" destOrd="0" presId="urn:microsoft.com/office/officeart/2005/8/layout/list1"/>
    <dgm:cxn modelId="{049A8DE5-FD69-4B1B-BEEE-30ED3BF9323B}" type="presParOf" srcId="{55B395D8-29AE-4F1C-BEC5-E6B5245981FA}" destId="{29358EAF-63FF-435F-A1EF-DC7B77437D81}" srcOrd="0" destOrd="0" presId="urn:microsoft.com/office/officeart/2005/8/layout/list1"/>
    <dgm:cxn modelId="{6FE4B4C7-7031-4376-936D-4AD1469A4EA5}" type="presParOf" srcId="{55B395D8-29AE-4F1C-BEC5-E6B5245981FA}" destId="{932F0871-71AE-4F14-B269-4477DD59CA9E}" srcOrd="1" destOrd="0" presId="urn:microsoft.com/office/officeart/2005/8/layout/list1"/>
    <dgm:cxn modelId="{01CED80D-1A37-49C6-A834-4A68A8AE5480}" type="presParOf" srcId="{DBB268E1-01FB-4389-A172-CC487CCEDA3F}" destId="{F1169ACB-5884-4BBE-B24F-207CA92D570A}" srcOrd="13" destOrd="0" presId="urn:microsoft.com/office/officeart/2005/8/layout/list1"/>
    <dgm:cxn modelId="{54B418E2-CC1E-474C-8F87-41B51EC1CF3D}" type="presParOf" srcId="{DBB268E1-01FB-4389-A172-CC487CCEDA3F}" destId="{1C836D1B-9D86-4BE2-86D5-77714A144B28}" srcOrd="14" destOrd="0" presId="urn:microsoft.com/office/officeart/2005/8/layout/list1"/>
    <dgm:cxn modelId="{E5EE44A1-FD74-4E23-8793-1D9738132E0D}" type="presParOf" srcId="{DBB268E1-01FB-4389-A172-CC487CCEDA3F}" destId="{6785B363-EA50-4FE0-B292-D4FA833F55E9}" srcOrd="15" destOrd="0" presId="urn:microsoft.com/office/officeart/2005/8/layout/list1"/>
    <dgm:cxn modelId="{15E9B3DF-DBD7-4136-B2A1-AC89E0AA97CB}" type="presParOf" srcId="{DBB268E1-01FB-4389-A172-CC487CCEDA3F}" destId="{40A3D712-F3E5-4246-A716-8852DDD9BBD6}" srcOrd="16" destOrd="0" presId="urn:microsoft.com/office/officeart/2005/8/layout/list1"/>
    <dgm:cxn modelId="{2115C198-F39B-47EE-8C25-ABD81F5EC277}" type="presParOf" srcId="{40A3D712-F3E5-4246-A716-8852DDD9BBD6}" destId="{624A0AC5-2A09-4135-B5F2-15D9C1746E01}" srcOrd="0" destOrd="0" presId="urn:microsoft.com/office/officeart/2005/8/layout/list1"/>
    <dgm:cxn modelId="{B511FCA2-E443-4A42-BB39-7E77974EFEF9}" type="presParOf" srcId="{40A3D712-F3E5-4246-A716-8852DDD9BBD6}" destId="{6DAD7465-61F8-41B9-8FC1-6E074E6D3CEB}" srcOrd="1" destOrd="0" presId="urn:microsoft.com/office/officeart/2005/8/layout/list1"/>
    <dgm:cxn modelId="{4CD86529-BC11-4755-93F0-2AE7E8730A61}" type="presParOf" srcId="{DBB268E1-01FB-4389-A172-CC487CCEDA3F}" destId="{5D932AB6-D24C-44C9-94B9-3E281F45D4C6}" srcOrd="17" destOrd="0" presId="urn:microsoft.com/office/officeart/2005/8/layout/list1"/>
    <dgm:cxn modelId="{FC7E29A3-8E6B-4508-AD69-DE41B00DAF11}" type="presParOf" srcId="{DBB268E1-01FB-4389-A172-CC487CCEDA3F}" destId="{42597E5E-020D-4CFF-BA34-F0664A028BDC}" srcOrd="18" destOrd="0" presId="urn:microsoft.com/office/officeart/2005/8/layout/list1"/>
    <dgm:cxn modelId="{2907BDE2-E050-4265-9383-756FDC8013E0}" type="presParOf" srcId="{DBB268E1-01FB-4389-A172-CC487CCEDA3F}" destId="{3B859F94-E69E-4116-932C-2F4CEEC740DB}" srcOrd="19" destOrd="0" presId="urn:microsoft.com/office/officeart/2005/8/layout/list1"/>
    <dgm:cxn modelId="{D5F72A27-F67B-48AA-825C-2330B62A018D}" type="presParOf" srcId="{DBB268E1-01FB-4389-A172-CC487CCEDA3F}" destId="{0BADFA62-FB91-4F74-AF2F-C63C5FEA7BAF}" srcOrd="20" destOrd="0" presId="urn:microsoft.com/office/officeart/2005/8/layout/list1"/>
    <dgm:cxn modelId="{04D355C3-AEC5-4A24-BC95-FE39DC762E57}" type="presParOf" srcId="{0BADFA62-FB91-4F74-AF2F-C63C5FEA7BAF}" destId="{621B8838-F872-4B18-8980-EE1A25B7D565}" srcOrd="0" destOrd="0" presId="urn:microsoft.com/office/officeart/2005/8/layout/list1"/>
    <dgm:cxn modelId="{54C89E9F-DE26-44E0-A0D2-D7609C17CB01}" type="presParOf" srcId="{0BADFA62-FB91-4F74-AF2F-C63C5FEA7BAF}" destId="{BD458430-7FB2-410D-890A-E79780B9A0C9}" srcOrd="1" destOrd="0" presId="urn:microsoft.com/office/officeart/2005/8/layout/list1"/>
    <dgm:cxn modelId="{F356FC04-7A55-4819-B734-3C2BB929206C}" type="presParOf" srcId="{DBB268E1-01FB-4389-A172-CC487CCEDA3F}" destId="{0FE27EAC-5B84-490F-8359-6AB412C80D63}" srcOrd="21" destOrd="0" presId="urn:microsoft.com/office/officeart/2005/8/layout/list1"/>
    <dgm:cxn modelId="{6F0288F6-78F2-4C42-8115-780A5DB72039}" type="presParOf" srcId="{DBB268E1-01FB-4389-A172-CC487CCEDA3F}" destId="{9A779C74-0699-4084-8BB2-A76AE1B9E01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FBE1E1C3-996B-49BD-8470-60BDA8A50BE7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ΕΠΙΧ.05</a:t>
          </a:r>
          <a:endParaRPr lang="el-GR" sz="1600" dirty="0">
            <a:latin typeface="Calibri" pitchFamily="34" charset="0"/>
          </a:endParaRPr>
        </a:p>
      </dgm:t>
    </dgm:pt>
    <dgm:pt modelId="{7B4F31BE-067A-48C8-B7ED-DFCAB377FB04}" type="parTrans" cxnId="{9B8885F0-362E-41B6-AD4F-4C74F7BA404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C8D3D19-7977-4ECB-86E9-5B6D77C4472C}" type="sibTrans" cxnId="{9B8885F0-362E-41B6-AD4F-4C74F7BA404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A505202-362F-4DB8-962C-CE4C79FEFFE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ΕΠΙΧ.10</a:t>
          </a:r>
          <a:endParaRPr lang="el-GR" sz="1600" dirty="0">
            <a:latin typeface="Calibri" pitchFamily="34" charset="0"/>
          </a:endParaRPr>
        </a:p>
      </dgm:t>
    </dgm:pt>
    <dgm:pt modelId="{030B3702-714C-409D-A767-459CF738FBC7}" type="parTrans" cxnId="{E6F7753B-5BB4-42D2-B754-6D4950B93AD5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161D7FA6-CE5D-4502-9A4B-84683A405022}" type="sibTrans" cxnId="{E6F7753B-5BB4-42D2-B754-6D4950B93AD5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FC6EF105-2855-4B0F-9BFF-68F86864134D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ΕΠΙΧ.15</a:t>
          </a:r>
          <a:endParaRPr lang="el-GR" sz="1600" dirty="0">
            <a:latin typeface="Calibri" pitchFamily="34" charset="0"/>
          </a:endParaRPr>
        </a:p>
      </dgm:t>
    </dgm:pt>
    <dgm:pt modelId="{9DEA3214-841A-4378-8B4C-C5C90CAD094C}" type="parTrans" cxnId="{81F4B460-C2FB-4901-BFC0-E4641709E93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CC5E851-61D3-4CDC-9D1D-68901325F68E}" type="sibTrans" cxnId="{81F4B460-C2FB-4901-BFC0-E4641709E93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7BBB95A-D16C-4FF4-BD68-B221EBA52926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ΕΠΙΧ.20</a:t>
          </a:r>
          <a:endParaRPr lang="el-GR" sz="1600" dirty="0">
            <a:latin typeface="Calibri" pitchFamily="34" charset="0"/>
          </a:endParaRPr>
        </a:p>
      </dgm:t>
    </dgm:pt>
    <dgm:pt modelId="{37869744-6F4F-4E27-A0AE-D8D2F8271F8D}" type="parTrans" cxnId="{0A3C58AE-2A75-442A-B46C-61AEB6F5F39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F15440E2-CA53-488E-88E4-38D1CDE97FA8}" type="sibTrans" cxnId="{0A3C58AE-2A75-442A-B46C-61AEB6F5F39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7A0FAF0B-C2FD-4525-8A54-90A766EB5BDE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Παρακολούθηση Οικονομικού Περιβάλλοντος Χώρας Διαπίστευσης </a:t>
          </a:r>
          <a:endParaRPr lang="el-GR" sz="1600" dirty="0">
            <a:latin typeface="Calibri" pitchFamily="34" charset="0"/>
          </a:endParaRPr>
        </a:p>
      </dgm:t>
    </dgm:pt>
    <dgm:pt modelId="{9077DE1B-6D80-4F53-A0CF-E9333AA6BCE8}" type="parTrans" cxnId="{03B360A5-5EBE-4DD6-BF42-43518C336D1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4BF913B-2D41-480F-BD8F-0E5A2AC31186}" type="sibTrans" cxnId="{03B360A5-5EBE-4DD6-BF42-43518C336D1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B6B9368-E093-42A4-9925-D2A72D8A51AF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Πληροφόρηση - Εξυπηρέτηση Επιχειρήσεων &amp; Φορέων </a:t>
          </a:r>
          <a:endParaRPr lang="el-GR" sz="1600" dirty="0">
            <a:latin typeface="Calibri" pitchFamily="34" charset="0"/>
          </a:endParaRPr>
        </a:p>
      </dgm:t>
    </dgm:pt>
    <dgm:pt modelId="{CDC5AAF1-80A7-4197-AE5F-415BE76D2207}" type="parTrans" cxnId="{8C050D03-B7EA-43EB-B9E5-597A6DFFB38F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26624C4-A2C8-4071-88BC-71038E7826D4}" type="sibTrans" cxnId="{8C050D03-B7EA-43EB-B9E5-597A6DFFB38F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0BB5CC1C-F9CE-4E36-AD01-B6C23DABC365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Προώθηση Εξαγωγών Ελληνικών Προϊόντων </a:t>
          </a:r>
          <a:endParaRPr lang="el-GR" sz="1600" dirty="0">
            <a:latin typeface="Calibri" pitchFamily="34" charset="0"/>
          </a:endParaRPr>
        </a:p>
      </dgm:t>
    </dgm:pt>
    <dgm:pt modelId="{1EA4B1DC-31F2-43E9-8A4A-6D1B9BAC2D52}" type="parTrans" cxnId="{80B2E7C3-18BC-4420-AED0-4A8C199EB53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1BB6618-EB8B-4B29-84F7-BA9AD195A53A}" type="sibTrans" cxnId="{80B2E7C3-18BC-4420-AED0-4A8C199EB53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1690687-0033-4456-99ED-171ADA361425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Προσέλκυση Ξένων Επενδύσεων στην Ελλάδα </a:t>
          </a:r>
          <a:endParaRPr lang="el-GR" sz="1600" dirty="0">
            <a:latin typeface="Calibri" pitchFamily="34" charset="0"/>
          </a:endParaRPr>
        </a:p>
      </dgm:t>
    </dgm:pt>
    <dgm:pt modelId="{04B99639-A535-4BAC-A8C0-03B9E6AD0E9E}" type="parTrans" cxnId="{7D2E4FB9-2A50-4D6E-8D01-E297F6A01A0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2B8681B-FD24-4247-A87D-6E830EBFA295}" type="sibTrans" cxnId="{7D2E4FB9-2A50-4D6E-8D01-E297F6A01A0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0D40F69-CC11-4D30-9792-1BF551D65247}" type="pres">
      <dgm:prSet presAssocID="{FBE1E1C3-996B-49BD-8470-60BDA8A50BE7}" presName="parentLin" presStyleCnt="0"/>
      <dgm:spPr/>
    </dgm:pt>
    <dgm:pt modelId="{5EFCF6B6-385F-47D9-AFAC-92BEDD54DA00}" type="pres">
      <dgm:prSet presAssocID="{FBE1E1C3-996B-49BD-8470-60BDA8A50BE7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8D913925-FE15-4E4D-B9EB-7E7D80113673}" type="pres">
      <dgm:prSet presAssocID="{FBE1E1C3-996B-49BD-8470-60BDA8A50BE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CD62D2-14B9-4EE8-B9D7-C3F2F873D2DE}" type="pres">
      <dgm:prSet presAssocID="{FBE1E1C3-996B-49BD-8470-60BDA8A50BE7}" presName="negativeSpace" presStyleCnt="0"/>
      <dgm:spPr/>
    </dgm:pt>
    <dgm:pt modelId="{01B6FE5A-1B0F-4A86-8ABE-897EE2431516}" type="pres">
      <dgm:prSet presAssocID="{FBE1E1C3-996B-49BD-8470-60BDA8A50BE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D07C03-E062-486E-818E-3FF0F6552793}" type="pres">
      <dgm:prSet presAssocID="{5C8D3D19-7977-4ECB-86E9-5B6D77C4472C}" presName="spaceBetweenRectangles" presStyleCnt="0"/>
      <dgm:spPr/>
    </dgm:pt>
    <dgm:pt modelId="{3E10A2CB-4BD3-45D7-A0A5-316555910583}" type="pres">
      <dgm:prSet presAssocID="{5A505202-362F-4DB8-962C-CE4C79FEFFE9}" presName="parentLin" presStyleCnt="0"/>
      <dgm:spPr/>
    </dgm:pt>
    <dgm:pt modelId="{0BF587BC-B75C-4551-A5CE-9FD06F74BB13}" type="pres">
      <dgm:prSet presAssocID="{5A505202-362F-4DB8-962C-CE4C79FEFFE9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EBF18628-4C00-4F04-A92F-6EC75CCA2967}" type="pres">
      <dgm:prSet presAssocID="{5A505202-362F-4DB8-962C-CE4C79FEFFE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8DDF8F-A2BE-4ABF-8245-A32D37D83998}" type="pres">
      <dgm:prSet presAssocID="{5A505202-362F-4DB8-962C-CE4C79FEFFE9}" presName="negativeSpace" presStyleCnt="0"/>
      <dgm:spPr/>
    </dgm:pt>
    <dgm:pt modelId="{442F298F-EBC8-456D-AE96-BB0E787F5AE9}" type="pres">
      <dgm:prSet presAssocID="{5A505202-362F-4DB8-962C-CE4C79FEFFE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F429B6-EED4-456A-8739-C220B1672089}" type="pres">
      <dgm:prSet presAssocID="{161D7FA6-CE5D-4502-9A4B-84683A405022}" presName="spaceBetweenRectangles" presStyleCnt="0"/>
      <dgm:spPr/>
    </dgm:pt>
    <dgm:pt modelId="{E7B474A0-F4DC-459B-AD66-C5A8AE520CBA}" type="pres">
      <dgm:prSet presAssocID="{FC6EF105-2855-4B0F-9BFF-68F86864134D}" presName="parentLin" presStyleCnt="0"/>
      <dgm:spPr/>
    </dgm:pt>
    <dgm:pt modelId="{8C0FAD4D-E1A2-4F9B-BD64-E13CE62C0005}" type="pres">
      <dgm:prSet presAssocID="{FC6EF105-2855-4B0F-9BFF-68F86864134D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9AE242FC-7A7A-4DE8-BBEF-5609EF58DBCA}" type="pres">
      <dgm:prSet presAssocID="{FC6EF105-2855-4B0F-9BFF-68F8686413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263A10-64FC-45DC-AAA6-9C00735A9D9F}" type="pres">
      <dgm:prSet presAssocID="{FC6EF105-2855-4B0F-9BFF-68F86864134D}" presName="negativeSpace" presStyleCnt="0"/>
      <dgm:spPr/>
    </dgm:pt>
    <dgm:pt modelId="{C839DCCB-724E-4ADA-8A69-D185AE8F7ABC}" type="pres">
      <dgm:prSet presAssocID="{FC6EF105-2855-4B0F-9BFF-68F86864134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03CE4C-6F1F-4BE6-8203-FBCE5B0259EE}" type="pres">
      <dgm:prSet presAssocID="{CCC5E851-61D3-4CDC-9D1D-68901325F68E}" presName="spaceBetweenRectangles" presStyleCnt="0"/>
      <dgm:spPr/>
    </dgm:pt>
    <dgm:pt modelId="{E5F82A43-1750-4207-96A9-B1B5B0FF0138}" type="pres">
      <dgm:prSet presAssocID="{67BBB95A-D16C-4FF4-BD68-B221EBA52926}" presName="parentLin" presStyleCnt="0"/>
      <dgm:spPr/>
    </dgm:pt>
    <dgm:pt modelId="{0747FCD3-6FD8-4DEE-B32D-5579B85D9A9D}" type="pres">
      <dgm:prSet presAssocID="{67BBB95A-D16C-4FF4-BD68-B221EBA52926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58F521D8-6714-4EDF-8CC6-EF08945D5B10}" type="pres">
      <dgm:prSet presAssocID="{67BBB95A-D16C-4FF4-BD68-B221EBA529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0D226B-29E7-422A-8E27-7E365D877420}" type="pres">
      <dgm:prSet presAssocID="{67BBB95A-D16C-4FF4-BD68-B221EBA52926}" presName="negativeSpace" presStyleCnt="0"/>
      <dgm:spPr/>
    </dgm:pt>
    <dgm:pt modelId="{6721D3EE-2A39-446D-8BE9-4A24BFD5E5E1}" type="pres">
      <dgm:prSet presAssocID="{67BBB95A-D16C-4FF4-BD68-B221EBA5292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6F7753B-5BB4-42D2-B754-6D4950B93AD5}" srcId="{0E8549FD-0232-42F7-958E-C7681C476912}" destId="{5A505202-362F-4DB8-962C-CE4C79FEFFE9}" srcOrd="1" destOrd="0" parTransId="{030B3702-714C-409D-A767-459CF738FBC7}" sibTransId="{161D7FA6-CE5D-4502-9A4B-84683A405022}"/>
    <dgm:cxn modelId="{1D355880-5E18-47D0-BE84-4E08428ACDD3}" type="presOf" srcId="{D1690687-0033-4456-99ED-171ADA361425}" destId="{6721D3EE-2A39-446D-8BE9-4A24BFD5E5E1}" srcOrd="0" destOrd="0" presId="urn:microsoft.com/office/officeart/2005/8/layout/list1"/>
    <dgm:cxn modelId="{81F4B460-C2FB-4901-BFC0-E4641709E93B}" srcId="{0E8549FD-0232-42F7-958E-C7681C476912}" destId="{FC6EF105-2855-4B0F-9BFF-68F86864134D}" srcOrd="2" destOrd="0" parTransId="{9DEA3214-841A-4378-8B4C-C5C90CAD094C}" sibTransId="{CCC5E851-61D3-4CDC-9D1D-68901325F68E}"/>
    <dgm:cxn modelId="{8CB5D742-CB23-4480-A357-948DF9F398CB}" type="presOf" srcId="{0E8549FD-0232-42F7-958E-C7681C476912}" destId="{DBB268E1-01FB-4389-A172-CC487CCEDA3F}" srcOrd="0" destOrd="0" presId="urn:microsoft.com/office/officeart/2005/8/layout/list1"/>
    <dgm:cxn modelId="{35630650-5181-48BF-9825-DB973F0E7284}" type="presOf" srcId="{FBE1E1C3-996B-49BD-8470-60BDA8A50BE7}" destId="{8D913925-FE15-4E4D-B9EB-7E7D80113673}" srcOrd="1" destOrd="0" presId="urn:microsoft.com/office/officeart/2005/8/layout/list1"/>
    <dgm:cxn modelId="{E5AF27E3-900C-47F7-AFAD-308239188CB8}" type="presOf" srcId="{5B6B9368-E093-42A4-9925-D2A72D8A51AF}" destId="{442F298F-EBC8-456D-AE96-BB0E787F5AE9}" srcOrd="0" destOrd="0" presId="urn:microsoft.com/office/officeart/2005/8/layout/list1"/>
    <dgm:cxn modelId="{9B8885F0-362E-41B6-AD4F-4C74F7BA404D}" srcId="{0E8549FD-0232-42F7-958E-C7681C476912}" destId="{FBE1E1C3-996B-49BD-8470-60BDA8A50BE7}" srcOrd="0" destOrd="0" parTransId="{7B4F31BE-067A-48C8-B7ED-DFCAB377FB04}" sibTransId="{5C8D3D19-7977-4ECB-86E9-5B6D77C4472C}"/>
    <dgm:cxn modelId="{5E32F80F-FD46-412C-B520-82D5AAE19E07}" type="presOf" srcId="{FC6EF105-2855-4B0F-9BFF-68F86864134D}" destId="{9AE242FC-7A7A-4DE8-BBEF-5609EF58DBCA}" srcOrd="1" destOrd="0" presId="urn:microsoft.com/office/officeart/2005/8/layout/list1"/>
    <dgm:cxn modelId="{792CD722-F194-4E9B-840D-5DE8A7249319}" type="presOf" srcId="{67BBB95A-D16C-4FF4-BD68-B221EBA52926}" destId="{58F521D8-6714-4EDF-8CC6-EF08945D5B10}" srcOrd="1" destOrd="0" presId="urn:microsoft.com/office/officeart/2005/8/layout/list1"/>
    <dgm:cxn modelId="{0A3C58AE-2A75-442A-B46C-61AEB6F5F39D}" srcId="{0E8549FD-0232-42F7-958E-C7681C476912}" destId="{67BBB95A-D16C-4FF4-BD68-B221EBA52926}" srcOrd="3" destOrd="0" parTransId="{37869744-6F4F-4E27-A0AE-D8D2F8271F8D}" sibTransId="{F15440E2-CA53-488E-88E4-38D1CDE97FA8}"/>
    <dgm:cxn modelId="{247E6A25-E0F8-401A-A74E-DC4B1BDB561B}" type="presOf" srcId="{0BB5CC1C-F9CE-4E36-AD01-B6C23DABC365}" destId="{C839DCCB-724E-4ADA-8A69-D185AE8F7ABC}" srcOrd="0" destOrd="0" presId="urn:microsoft.com/office/officeart/2005/8/layout/list1"/>
    <dgm:cxn modelId="{38F72278-DC64-4C6F-835F-38F2A1313C2B}" type="presOf" srcId="{5A505202-362F-4DB8-962C-CE4C79FEFFE9}" destId="{EBF18628-4C00-4F04-A92F-6EC75CCA2967}" srcOrd="1" destOrd="0" presId="urn:microsoft.com/office/officeart/2005/8/layout/list1"/>
    <dgm:cxn modelId="{03B360A5-5EBE-4DD6-BF42-43518C336D1D}" srcId="{FBE1E1C3-996B-49BD-8470-60BDA8A50BE7}" destId="{7A0FAF0B-C2FD-4525-8A54-90A766EB5BDE}" srcOrd="0" destOrd="0" parTransId="{9077DE1B-6D80-4F53-A0CF-E9333AA6BCE8}" sibTransId="{54BF913B-2D41-480F-BD8F-0E5A2AC31186}"/>
    <dgm:cxn modelId="{8C050D03-B7EA-43EB-B9E5-597A6DFFB38F}" srcId="{5A505202-362F-4DB8-962C-CE4C79FEFFE9}" destId="{5B6B9368-E093-42A4-9925-D2A72D8A51AF}" srcOrd="0" destOrd="0" parTransId="{CDC5AAF1-80A7-4197-AE5F-415BE76D2207}" sibTransId="{526624C4-A2C8-4071-88BC-71038E7826D4}"/>
    <dgm:cxn modelId="{7D2E4FB9-2A50-4D6E-8D01-E297F6A01A0B}" srcId="{67BBB95A-D16C-4FF4-BD68-B221EBA52926}" destId="{D1690687-0033-4456-99ED-171ADA361425}" srcOrd="0" destOrd="0" parTransId="{04B99639-A535-4BAC-A8C0-03B9E6AD0E9E}" sibTransId="{92B8681B-FD24-4247-A87D-6E830EBFA295}"/>
    <dgm:cxn modelId="{D35CDB30-6AB9-4C6D-8DB0-BD4C5B3560E8}" type="presOf" srcId="{FBE1E1C3-996B-49BD-8470-60BDA8A50BE7}" destId="{5EFCF6B6-385F-47D9-AFAC-92BEDD54DA00}" srcOrd="0" destOrd="0" presId="urn:microsoft.com/office/officeart/2005/8/layout/list1"/>
    <dgm:cxn modelId="{80B2E7C3-18BC-4420-AED0-4A8C199EB53A}" srcId="{FC6EF105-2855-4B0F-9BFF-68F86864134D}" destId="{0BB5CC1C-F9CE-4E36-AD01-B6C23DABC365}" srcOrd="0" destOrd="0" parTransId="{1EA4B1DC-31F2-43E9-8A4A-6D1B9BAC2D52}" sibTransId="{21BB6618-EB8B-4B29-84F7-BA9AD195A53A}"/>
    <dgm:cxn modelId="{922FAA29-86A7-4DCA-86A2-66874F382A0D}" type="presOf" srcId="{FC6EF105-2855-4B0F-9BFF-68F86864134D}" destId="{8C0FAD4D-E1A2-4F9B-BD64-E13CE62C0005}" srcOrd="0" destOrd="0" presId="urn:microsoft.com/office/officeart/2005/8/layout/list1"/>
    <dgm:cxn modelId="{F1E19FDE-03A4-441A-8D0A-5F840FA6E774}" type="presOf" srcId="{67BBB95A-D16C-4FF4-BD68-B221EBA52926}" destId="{0747FCD3-6FD8-4DEE-B32D-5579B85D9A9D}" srcOrd="0" destOrd="0" presId="urn:microsoft.com/office/officeart/2005/8/layout/list1"/>
    <dgm:cxn modelId="{9B90CACA-027C-4F3F-9D04-DC3927E91EDA}" type="presOf" srcId="{7A0FAF0B-C2FD-4525-8A54-90A766EB5BDE}" destId="{01B6FE5A-1B0F-4A86-8ABE-897EE2431516}" srcOrd="0" destOrd="0" presId="urn:microsoft.com/office/officeart/2005/8/layout/list1"/>
    <dgm:cxn modelId="{BD297925-FAF7-4891-BA20-DB2F3AEB08A9}" type="presOf" srcId="{5A505202-362F-4DB8-962C-CE4C79FEFFE9}" destId="{0BF587BC-B75C-4551-A5CE-9FD06F74BB13}" srcOrd="0" destOrd="0" presId="urn:microsoft.com/office/officeart/2005/8/layout/list1"/>
    <dgm:cxn modelId="{729A5346-CB41-4340-8493-D11DA5E306DB}" type="presParOf" srcId="{DBB268E1-01FB-4389-A172-CC487CCEDA3F}" destId="{F0D40F69-CC11-4D30-9792-1BF551D65247}" srcOrd="0" destOrd="0" presId="urn:microsoft.com/office/officeart/2005/8/layout/list1"/>
    <dgm:cxn modelId="{CAD0AFFB-1EA4-4ED3-8258-3C77E30F2B43}" type="presParOf" srcId="{F0D40F69-CC11-4D30-9792-1BF551D65247}" destId="{5EFCF6B6-385F-47D9-AFAC-92BEDD54DA00}" srcOrd="0" destOrd="0" presId="urn:microsoft.com/office/officeart/2005/8/layout/list1"/>
    <dgm:cxn modelId="{45FF5D65-8BA2-481C-AEC5-FEF8FB1C7676}" type="presParOf" srcId="{F0D40F69-CC11-4D30-9792-1BF551D65247}" destId="{8D913925-FE15-4E4D-B9EB-7E7D80113673}" srcOrd="1" destOrd="0" presId="urn:microsoft.com/office/officeart/2005/8/layout/list1"/>
    <dgm:cxn modelId="{E5D51597-BBB0-498D-8241-20DA3F354985}" type="presParOf" srcId="{DBB268E1-01FB-4389-A172-CC487CCEDA3F}" destId="{19CD62D2-14B9-4EE8-B9D7-C3F2F873D2DE}" srcOrd="1" destOrd="0" presId="urn:microsoft.com/office/officeart/2005/8/layout/list1"/>
    <dgm:cxn modelId="{D4CD2AD2-116D-4445-A33F-9FBE07B32283}" type="presParOf" srcId="{DBB268E1-01FB-4389-A172-CC487CCEDA3F}" destId="{01B6FE5A-1B0F-4A86-8ABE-897EE2431516}" srcOrd="2" destOrd="0" presId="urn:microsoft.com/office/officeart/2005/8/layout/list1"/>
    <dgm:cxn modelId="{E178C4C9-38F8-46DA-9A69-2AC9D25B36AD}" type="presParOf" srcId="{DBB268E1-01FB-4389-A172-CC487CCEDA3F}" destId="{6FD07C03-E062-486E-818E-3FF0F6552793}" srcOrd="3" destOrd="0" presId="urn:microsoft.com/office/officeart/2005/8/layout/list1"/>
    <dgm:cxn modelId="{B91230E3-7F95-47C5-A27E-1B597E68F9A5}" type="presParOf" srcId="{DBB268E1-01FB-4389-A172-CC487CCEDA3F}" destId="{3E10A2CB-4BD3-45D7-A0A5-316555910583}" srcOrd="4" destOrd="0" presId="urn:microsoft.com/office/officeart/2005/8/layout/list1"/>
    <dgm:cxn modelId="{C0291174-1F0F-46C0-BF04-89500F96FF22}" type="presParOf" srcId="{3E10A2CB-4BD3-45D7-A0A5-316555910583}" destId="{0BF587BC-B75C-4551-A5CE-9FD06F74BB13}" srcOrd="0" destOrd="0" presId="urn:microsoft.com/office/officeart/2005/8/layout/list1"/>
    <dgm:cxn modelId="{5943031E-98C7-4D47-9F02-340E98A2E418}" type="presParOf" srcId="{3E10A2CB-4BD3-45D7-A0A5-316555910583}" destId="{EBF18628-4C00-4F04-A92F-6EC75CCA2967}" srcOrd="1" destOrd="0" presId="urn:microsoft.com/office/officeart/2005/8/layout/list1"/>
    <dgm:cxn modelId="{0CA173A1-121B-4747-AE84-2CFBC5A36A41}" type="presParOf" srcId="{DBB268E1-01FB-4389-A172-CC487CCEDA3F}" destId="{8B8DDF8F-A2BE-4ABF-8245-A32D37D83998}" srcOrd="5" destOrd="0" presId="urn:microsoft.com/office/officeart/2005/8/layout/list1"/>
    <dgm:cxn modelId="{3C21555A-AD26-42E6-BB79-4EBD699862D1}" type="presParOf" srcId="{DBB268E1-01FB-4389-A172-CC487CCEDA3F}" destId="{442F298F-EBC8-456D-AE96-BB0E787F5AE9}" srcOrd="6" destOrd="0" presId="urn:microsoft.com/office/officeart/2005/8/layout/list1"/>
    <dgm:cxn modelId="{5C25E2AD-6FA6-4CA6-B822-F8F338F224C9}" type="presParOf" srcId="{DBB268E1-01FB-4389-A172-CC487CCEDA3F}" destId="{60F429B6-EED4-456A-8739-C220B1672089}" srcOrd="7" destOrd="0" presId="urn:microsoft.com/office/officeart/2005/8/layout/list1"/>
    <dgm:cxn modelId="{94D45A51-95E0-432F-825D-4168246CCFA4}" type="presParOf" srcId="{DBB268E1-01FB-4389-A172-CC487CCEDA3F}" destId="{E7B474A0-F4DC-459B-AD66-C5A8AE520CBA}" srcOrd="8" destOrd="0" presId="urn:microsoft.com/office/officeart/2005/8/layout/list1"/>
    <dgm:cxn modelId="{50741166-6941-449D-9FD6-7DBED444C78D}" type="presParOf" srcId="{E7B474A0-F4DC-459B-AD66-C5A8AE520CBA}" destId="{8C0FAD4D-E1A2-4F9B-BD64-E13CE62C0005}" srcOrd="0" destOrd="0" presId="urn:microsoft.com/office/officeart/2005/8/layout/list1"/>
    <dgm:cxn modelId="{A71F78E0-417E-46C4-A8F8-5509BD2DD03A}" type="presParOf" srcId="{E7B474A0-F4DC-459B-AD66-C5A8AE520CBA}" destId="{9AE242FC-7A7A-4DE8-BBEF-5609EF58DBCA}" srcOrd="1" destOrd="0" presId="urn:microsoft.com/office/officeart/2005/8/layout/list1"/>
    <dgm:cxn modelId="{7E88074F-8285-4F41-8C56-D9FC89CCC31B}" type="presParOf" srcId="{DBB268E1-01FB-4389-A172-CC487CCEDA3F}" destId="{DB263A10-64FC-45DC-AAA6-9C00735A9D9F}" srcOrd="9" destOrd="0" presId="urn:microsoft.com/office/officeart/2005/8/layout/list1"/>
    <dgm:cxn modelId="{F512ACE7-53E2-4D5D-BF0C-7D6A5A3AD366}" type="presParOf" srcId="{DBB268E1-01FB-4389-A172-CC487CCEDA3F}" destId="{C839DCCB-724E-4ADA-8A69-D185AE8F7ABC}" srcOrd="10" destOrd="0" presId="urn:microsoft.com/office/officeart/2005/8/layout/list1"/>
    <dgm:cxn modelId="{6965C619-DBA8-4EF4-B376-BD3B6FB41630}" type="presParOf" srcId="{DBB268E1-01FB-4389-A172-CC487CCEDA3F}" destId="{E903CE4C-6F1F-4BE6-8203-FBCE5B0259EE}" srcOrd="11" destOrd="0" presId="urn:microsoft.com/office/officeart/2005/8/layout/list1"/>
    <dgm:cxn modelId="{81C79DC4-2CFF-451E-94E4-6C8A02179EDC}" type="presParOf" srcId="{DBB268E1-01FB-4389-A172-CC487CCEDA3F}" destId="{E5F82A43-1750-4207-96A9-B1B5B0FF0138}" srcOrd="12" destOrd="0" presId="urn:microsoft.com/office/officeart/2005/8/layout/list1"/>
    <dgm:cxn modelId="{080EF33F-B5CD-4158-9B5A-7A8819A2ED30}" type="presParOf" srcId="{E5F82A43-1750-4207-96A9-B1B5B0FF0138}" destId="{0747FCD3-6FD8-4DEE-B32D-5579B85D9A9D}" srcOrd="0" destOrd="0" presId="urn:microsoft.com/office/officeart/2005/8/layout/list1"/>
    <dgm:cxn modelId="{8B199C53-E7B9-4B30-B2E2-16ABF0F322CC}" type="presParOf" srcId="{E5F82A43-1750-4207-96A9-B1B5B0FF0138}" destId="{58F521D8-6714-4EDF-8CC6-EF08945D5B10}" srcOrd="1" destOrd="0" presId="urn:microsoft.com/office/officeart/2005/8/layout/list1"/>
    <dgm:cxn modelId="{AA02DA29-A4D4-4A6F-BC47-47C0BA1CED08}" type="presParOf" srcId="{DBB268E1-01FB-4389-A172-CC487CCEDA3F}" destId="{950D226B-29E7-422A-8E27-7E365D877420}" srcOrd="13" destOrd="0" presId="urn:microsoft.com/office/officeart/2005/8/layout/list1"/>
    <dgm:cxn modelId="{F01EAFAE-1A36-4CAB-890E-E641841B04C1}" type="presParOf" srcId="{DBB268E1-01FB-4389-A172-CC487CCEDA3F}" destId="{6721D3EE-2A39-446D-8BE9-4A24BFD5E5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98F1A6C0-2F5A-48B4-A89B-69C3C19978E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ΕΠΙΧ.25</a:t>
          </a:r>
          <a:endParaRPr lang="el-GR" sz="1600" dirty="0">
            <a:latin typeface="Calibri" pitchFamily="34" charset="0"/>
          </a:endParaRPr>
        </a:p>
      </dgm:t>
    </dgm:pt>
    <dgm:pt modelId="{E291507F-DC3A-456A-A553-8F02ADAF43E1}" type="parTrans" cxnId="{5A06DC9E-EBEF-4024-B07C-9749AA8576C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6ECE842-CD2D-4037-8DA9-8D0D5F2E8CCC}" type="sibTrans" cxnId="{5A06DC9E-EBEF-4024-B07C-9749AA8576C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667036C-CA79-4FAA-9566-113A91E14F8B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Ελληνικό Σχέδιο Ανασυγκρότησης Βαλκανίων (ΕΣΟΑΒ), Αναπτυξιακή Συνεργασία &amp; Ειδικά Χρηματοδοτικά Προγράμματα </a:t>
          </a:r>
          <a:endParaRPr lang="el-GR" sz="1600" dirty="0">
            <a:latin typeface="Calibri" pitchFamily="34" charset="0"/>
          </a:endParaRPr>
        </a:p>
      </dgm:t>
    </dgm:pt>
    <dgm:pt modelId="{C9CAB208-1598-4F97-A73C-033D46BF70B9}" type="parTrans" cxnId="{692E2E1B-1755-4CD1-8C7C-FA6270A059D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AD96685-28A4-48CA-B225-2F4D355C01EB}" type="sibTrans" cxnId="{692E2E1B-1755-4CD1-8C7C-FA6270A059D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BA1E4C4E-8E04-4C5A-8BE7-D3B409FE902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ΕΠΙΧ.30</a:t>
          </a:r>
          <a:endParaRPr lang="el-GR" sz="1600" dirty="0">
            <a:latin typeface="Calibri" pitchFamily="34" charset="0"/>
          </a:endParaRPr>
        </a:p>
      </dgm:t>
    </dgm:pt>
    <dgm:pt modelId="{4F9D68E9-EB8F-4D54-B1F2-D0B83D088086}" type="parTrans" cxnId="{30A81E17-4F16-479F-AC93-FD4B4E3469AF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4B12850F-AD2B-4A4F-A079-C0E3F52826B1}" type="sibTrans" cxnId="{30A81E17-4F16-479F-AC93-FD4B4E3469AF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F25B6235-CA3A-4BCF-8782-EF31968EEE5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ΕΠΙΧ.35</a:t>
          </a:r>
          <a:endParaRPr lang="el-GR" sz="1600" dirty="0">
            <a:latin typeface="Calibri" pitchFamily="34" charset="0"/>
          </a:endParaRPr>
        </a:p>
      </dgm:t>
    </dgm:pt>
    <dgm:pt modelId="{D766C642-CE26-405C-8EFF-EE7D7FF157F7}" type="parTrans" cxnId="{924ED4C1-97BC-4E44-92A4-061DD9CAE033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16B3AC97-43EA-46FC-8F12-DD428031D38B}" type="sibTrans" cxnId="{924ED4C1-97BC-4E44-92A4-061DD9CAE033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494504C0-5497-407F-9E75-9D70739810A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ΕΠΙΧ.40</a:t>
          </a:r>
          <a:endParaRPr lang="el-GR" sz="1600" dirty="0">
            <a:latin typeface="Calibri" pitchFamily="34" charset="0"/>
          </a:endParaRPr>
        </a:p>
      </dgm:t>
    </dgm:pt>
    <dgm:pt modelId="{DE99F22F-EC11-45B2-B43A-A324A1F577B1}" type="parTrans" cxnId="{CCC7DD52-6247-4A93-A1D5-0D97965AAB8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620ADAF0-2499-4C7E-BC34-7AE0D84A5354}" type="sibTrans" cxnId="{CCC7DD52-6247-4A93-A1D5-0D97965AAB8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7D94F3C-8565-454C-8151-D7B7ACF0656A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Ετήσιος Προγραμματισμός Δράσεων Γραφείου </a:t>
          </a:r>
          <a:endParaRPr lang="el-GR" sz="1600" dirty="0">
            <a:latin typeface="Calibri" pitchFamily="34" charset="0"/>
          </a:endParaRPr>
        </a:p>
      </dgm:t>
    </dgm:pt>
    <dgm:pt modelId="{1D3A8F01-9CBF-4D98-B0D8-782AE798FFAB}" type="parTrans" cxnId="{7FBC9E0E-B8ED-45D2-900A-33A82223141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1672E3A-FAD9-4EA0-80FE-FAF2612FB1F3}" type="sibTrans" cxnId="{7FBC9E0E-B8ED-45D2-900A-33A82223141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5026F9BD-1350-4C37-8BAF-006CDEA08960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Προμήθειες - Δαπάνες</a:t>
          </a:r>
          <a:endParaRPr lang="el-GR" sz="1600" dirty="0">
            <a:latin typeface="Calibri" pitchFamily="34" charset="0"/>
          </a:endParaRPr>
        </a:p>
      </dgm:t>
    </dgm:pt>
    <dgm:pt modelId="{B151E8A6-8C64-460C-8D3B-75C0BA3D2F42}" type="parTrans" cxnId="{980145D8-0F39-492E-964D-86FA22008AD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8811489D-B72D-4B43-BC65-B1873B40EB36}" type="sibTrans" cxnId="{980145D8-0F39-492E-964D-86FA22008AD8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B08762BA-A170-4588-A9F8-68D7D67A6E57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Διαχείριση μη Συμμορφούμενων</a:t>
          </a:r>
          <a:endParaRPr lang="el-GR" sz="1600" dirty="0">
            <a:latin typeface="Calibri" pitchFamily="34" charset="0"/>
          </a:endParaRPr>
        </a:p>
      </dgm:t>
    </dgm:pt>
    <dgm:pt modelId="{4C4D709D-7397-4765-8D8D-143780B7439B}" type="parTrans" cxnId="{F26A18A6-6AEA-475C-A324-08CE2C6EBE0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0BAC685-6FDF-4530-A6BE-8B0022EFFBBB}" type="sibTrans" cxnId="{F26A18A6-6AEA-475C-A324-08CE2C6EBE0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4831BC-0649-46CC-B1EB-8CAA49FF1C12}" type="pres">
      <dgm:prSet presAssocID="{98F1A6C0-2F5A-48B4-A89B-69C3C19978E9}" presName="parentLin" presStyleCnt="0"/>
      <dgm:spPr/>
    </dgm:pt>
    <dgm:pt modelId="{94545EC9-AEB5-4A11-A857-632B0A11E9E3}" type="pres">
      <dgm:prSet presAssocID="{98F1A6C0-2F5A-48B4-A89B-69C3C19978E9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27328CDC-E6AB-42E0-94AC-B68510022452}" type="pres">
      <dgm:prSet presAssocID="{98F1A6C0-2F5A-48B4-A89B-69C3C19978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E23900-0402-4800-B9D5-A54F00941C71}" type="pres">
      <dgm:prSet presAssocID="{98F1A6C0-2F5A-48B4-A89B-69C3C19978E9}" presName="negativeSpace" presStyleCnt="0"/>
      <dgm:spPr/>
    </dgm:pt>
    <dgm:pt modelId="{A1CFBC0F-47F2-4D97-8600-596437792889}" type="pres">
      <dgm:prSet presAssocID="{98F1A6C0-2F5A-48B4-A89B-69C3C19978E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D81910-1798-4D0B-A277-F6EE446327DB}" type="pres">
      <dgm:prSet presAssocID="{96ECE842-CD2D-4037-8DA9-8D0D5F2E8CCC}" presName="spaceBetweenRectangles" presStyleCnt="0"/>
      <dgm:spPr/>
    </dgm:pt>
    <dgm:pt modelId="{8D8C84B6-9C4B-4318-9A1E-69571438C0A0}" type="pres">
      <dgm:prSet presAssocID="{BA1E4C4E-8E04-4C5A-8BE7-D3B409FE9022}" presName="parentLin" presStyleCnt="0"/>
      <dgm:spPr/>
    </dgm:pt>
    <dgm:pt modelId="{0CB77F60-49AF-4DC8-99C5-48DF3E059F9B}" type="pres">
      <dgm:prSet presAssocID="{BA1E4C4E-8E04-4C5A-8BE7-D3B409FE9022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45B141AB-FA03-4467-8EAE-71421CB86BA9}" type="pres">
      <dgm:prSet presAssocID="{BA1E4C4E-8E04-4C5A-8BE7-D3B409FE90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1FB68B-885E-41A7-B035-21161923FF83}" type="pres">
      <dgm:prSet presAssocID="{BA1E4C4E-8E04-4C5A-8BE7-D3B409FE9022}" presName="negativeSpace" presStyleCnt="0"/>
      <dgm:spPr/>
    </dgm:pt>
    <dgm:pt modelId="{4254DDC2-FD98-4357-B93B-4086FECAA1D1}" type="pres">
      <dgm:prSet presAssocID="{BA1E4C4E-8E04-4C5A-8BE7-D3B409FE902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A4E077-5F9E-417D-B254-2A773626577E}" type="pres">
      <dgm:prSet presAssocID="{4B12850F-AD2B-4A4F-A079-C0E3F52826B1}" presName="spaceBetweenRectangles" presStyleCnt="0"/>
      <dgm:spPr/>
    </dgm:pt>
    <dgm:pt modelId="{A59D5CD1-2241-4958-8535-FE6802B84712}" type="pres">
      <dgm:prSet presAssocID="{F25B6235-CA3A-4BCF-8782-EF31968EEE5E}" presName="parentLin" presStyleCnt="0"/>
      <dgm:spPr/>
    </dgm:pt>
    <dgm:pt modelId="{9B7B4E3A-121C-402A-B71F-161E9EFD14D3}" type="pres">
      <dgm:prSet presAssocID="{F25B6235-CA3A-4BCF-8782-EF31968EEE5E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3C44EBE1-B093-40D6-85FC-0C292E6F37DD}" type="pres">
      <dgm:prSet presAssocID="{F25B6235-CA3A-4BCF-8782-EF31968EEE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710CB2-6A4B-498A-9BEE-57DF3D18FADA}" type="pres">
      <dgm:prSet presAssocID="{F25B6235-CA3A-4BCF-8782-EF31968EEE5E}" presName="negativeSpace" presStyleCnt="0"/>
      <dgm:spPr/>
    </dgm:pt>
    <dgm:pt modelId="{AAD0B91C-6BD4-4F82-99EE-CE2F3BA0D82D}" type="pres">
      <dgm:prSet presAssocID="{F25B6235-CA3A-4BCF-8782-EF31968EEE5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D5EFB7-334A-46CB-AF2C-45CD18591BBC}" type="pres">
      <dgm:prSet presAssocID="{16B3AC97-43EA-46FC-8F12-DD428031D38B}" presName="spaceBetweenRectangles" presStyleCnt="0"/>
      <dgm:spPr/>
    </dgm:pt>
    <dgm:pt modelId="{112AD8F0-8A71-4412-8F00-722243A60686}" type="pres">
      <dgm:prSet presAssocID="{494504C0-5497-407F-9E75-9D70739810A9}" presName="parentLin" presStyleCnt="0"/>
      <dgm:spPr/>
    </dgm:pt>
    <dgm:pt modelId="{16AA4CAA-A586-4629-8D11-90F8C092D10B}" type="pres">
      <dgm:prSet presAssocID="{494504C0-5497-407F-9E75-9D70739810A9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44677599-B5E7-4DCE-82DF-89AB1A0DFF6D}" type="pres">
      <dgm:prSet presAssocID="{494504C0-5497-407F-9E75-9D70739810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A6176B-DE96-4BFE-9082-D0C419A6F7EF}" type="pres">
      <dgm:prSet presAssocID="{494504C0-5497-407F-9E75-9D70739810A9}" presName="negativeSpace" presStyleCnt="0"/>
      <dgm:spPr/>
    </dgm:pt>
    <dgm:pt modelId="{FDE3657C-9412-4A40-AE56-CE27D4A918E1}" type="pres">
      <dgm:prSet presAssocID="{494504C0-5497-407F-9E75-9D70739810A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6A18A6-6AEA-475C-A324-08CE2C6EBE09}" srcId="{494504C0-5497-407F-9E75-9D70739810A9}" destId="{B08762BA-A170-4588-A9F8-68D7D67A6E57}" srcOrd="0" destOrd="0" parTransId="{4C4D709D-7397-4765-8D8D-143780B7439B}" sibTransId="{20BAC685-6FDF-4530-A6BE-8B0022EFFBBB}"/>
    <dgm:cxn modelId="{980145D8-0F39-492E-964D-86FA22008AD8}" srcId="{F25B6235-CA3A-4BCF-8782-EF31968EEE5E}" destId="{5026F9BD-1350-4C37-8BAF-006CDEA08960}" srcOrd="0" destOrd="0" parTransId="{B151E8A6-8C64-460C-8D3B-75C0BA3D2F42}" sibTransId="{8811489D-B72D-4B43-BC65-B1873B40EB36}"/>
    <dgm:cxn modelId="{CCC7DD52-6247-4A93-A1D5-0D97965AAB80}" srcId="{0E8549FD-0232-42F7-958E-C7681C476912}" destId="{494504C0-5497-407F-9E75-9D70739810A9}" srcOrd="3" destOrd="0" parTransId="{DE99F22F-EC11-45B2-B43A-A324A1F577B1}" sibTransId="{620ADAF0-2499-4C7E-BC34-7AE0D84A5354}"/>
    <dgm:cxn modelId="{A79D55B5-5D01-47B2-B71D-4C2D684A2383}" type="presOf" srcId="{37D94F3C-8565-454C-8151-D7B7ACF0656A}" destId="{4254DDC2-FD98-4357-B93B-4086FECAA1D1}" srcOrd="0" destOrd="0" presId="urn:microsoft.com/office/officeart/2005/8/layout/list1"/>
    <dgm:cxn modelId="{49DD03AB-E527-4CF6-AC1F-7ADD3D15B3DD}" type="presOf" srcId="{5026F9BD-1350-4C37-8BAF-006CDEA08960}" destId="{AAD0B91C-6BD4-4F82-99EE-CE2F3BA0D82D}" srcOrd="0" destOrd="0" presId="urn:microsoft.com/office/officeart/2005/8/layout/list1"/>
    <dgm:cxn modelId="{0D702567-A175-47B2-95FC-9AAA19B52D72}" type="presOf" srcId="{B08762BA-A170-4588-A9F8-68D7D67A6E57}" destId="{FDE3657C-9412-4A40-AE56-CE27D4A918E1}" srcOrd="0" destOrd="0" presId="urn:microsoft.com/office/officeart/2005/8/layout/list1"/>
    <dgm:cxn modelId="{5A06DC9E-EBEF-4024-B07C-9749AA8576C6}" srcId="{0E8549FD-0232-42F7-958E-C7681C476912}" destId="{98F1A6C0-2F5A-48B4-A89B-69C3C19978E9}" srcOrd="0" destOrd="0" parTransId="{E291507F-DC3A-456A-A553-8F02ADAF43E1}" sibTransId="{96ECE842-CD2D-4037-8DA9-8D0D5F2E8CCC}"/>
    <dgm:cxn modelId="{52A00903-41D7-4BAC-BA9F-1731425E0025}" type="presOf" srcId="{494504C0-5497-407F-9E75-9D70739810A9}" destId="{44677599-B5E7-4DCE-82DF-89AB1A0DFF6D}" srcOrd="1" destOrd="0" presId="urn:microsoft.com/office/officeart/2005/8/layout/list1"/>
    <dgm:cxn modelId="{32FE0C1F-D37B-422F-9357-E5A51308080A}" type="presOf" srcId="{98F1A6C0-2F5A-48B4-A89B-69C3C19978E9}" destId="{27328CDC-E6AB-42E0-94AC-B68510022452}" srcOrd="1" destOrd="0" presId="urn:microsoft.com/office/officeart/2005/8/layout/list1"/>
    <dgm:cxn modelId="{56E3D1CE-1CDE-426E-962D-F8A1130B5CD7}" type="presOf" srcId="{BA1E4C4E-8E04-4C5A-8BE7-D3B409FE9022}" destId="{0CB77F60-49AF-4DC8-99C5-48DF3E059F9B}" srcOrd="0" destOrd="0" presId="urn:microsoft.com/office/officeart/2005/8/layout/list1"/>
    <dgm:cxn modelId="{3179DDF0-ED6D-4240-ADDD-C7D59F55BB5D}" type="presOf" srcId="{F25B6235-CA3A-4BCF-8782-EF31968EEE5E}" destId="{9B7B4E3A-121C-402A-B71F-161E9EFD14D3}" srcOrd="0" destOrd="0" presId="urn:microsoft.com/office/officeart/2005/8/layout/list1"/>
    <dgm:cxn modelId="{05A5EFBF-44C2-4BE7-B912-4511164D0FA1}" type="presOf" srcId="{494504C0-5497-407F-9E75-9D70739810A9}" destId="{16AA4CAA-A586-4629-8D11-90F8C092D10B}" srcOrd="0" destOrd="0" presId="urn:microsoft.com/office/officeart/2005/8/layout/list1"/>
    <dgm:cxn modelId="{7FBC9E0E-B8ED-45D2-900A-33A822231419}" srcId="{BA1E4C4E-8E04-4C5A-8BE7-D3B409FE9022}" destId="{37D94F3C-8565-454C-8151-D7B7ACF0656A}" srcOrd="0" destOrd="0" parTransId="{1D3A8F01-9CBF-4D98-B0D8-782AE798FFAB}" sibTransId="{21672E3A-FAD9-4EA0-80FE-FAF2612FB1F3}"/>
    <dgm:cxn modelId="{924ED4C1-97BC-4E44-92A4-061DD9CAE033}" srcId="{0E8549FD-0232-42F7-958E-C7681C476912}" destId="{F25B6235-CA3A-4BCF-8782-EF31968EEE5E}" srcOrd="2" destOrd="0" parTransId="{D766C642-CE26-405C-8EFF-EE7D7FF157F7}" sibTransId="{16B3AC97-43EA-46FC-8F12-DD428031D38B}"/>
    <dgm:cxn modelId="{D932D180-CDF1-4E1F-9D1E-E9CC4A0BF7DA}" type="presOf" srcId="{98F1A6C0-2F5A-48B4-A89B-69C3C19978E9}" destId="{94545EC9-AEB5-4A11-A857-632B0A11E9E3}" srcOrd="0" destOrd="0" presId="urn:microsoft.com/office/officeart/2005/8/layout/list1"/>
    <dgm:cxn modelId="{30A81E17-4F16-479F-AC93-FD4B4E3469AF}" srcId="{0E8549FD-0232-42F7-958E-C7681C476912}" destId="{BA1E4C4E-8E04-4C5A-8BE7-D3B409FE9022}" srcOrd="1" destOrd="0" parTransId="{4F9D68E9-EB8F-4D54-B1F2-D0B83D088086}" sibTransId="{4B12850F-AD2B-4A4F-A079-C0E3F52826B1}"/>
    <dgm:cxn modelId="{7C6D4242-9695-4309-AE19-ADDD209DBA39}" type="presOf" srcId="{F25B6235-CA3A-4BCF-8782-EF31968EEE5E}" destId="{3C44EBE1-B093-40D6-85FC-0C292E6F37DD}" srcOrd="1" destOrd="0" presId="urn:microsoft.com/office/officeart/2005/8/layout/list1"/>
    <dgm:cxn modelId="{24E38323-F5D8-4B91-9EB6-C1FABDEFCAA7}" type="presOf" srcId="{0E8549FD-0232-42F7-958E-C7681C476912}" destId="{DBB268E1-01FB-4389-A172-CC487CCEDA3F}" srcOrd="0" destOrd="0" presId="urn:microsoft.com/office/officeart/2005/8/layout/list1"/>
    <dgm:cxn modelId="{524680F1-72C0-4491-84F7-0EA299690119}" type="presOf" srcId="{A667036C-CA79-4FAA-9566-113A91E14F8B}" destId="{A1CFBC0F-47F2-4D97-8600-596437792889}" srcOrd="0" destOrd="0" presId="urn:microsoft.com/office/officeart/2005/8/layout/list1"/>
    <dgm:cxn modelId="{F38BBFCA-94B7-4B63-A652-383248F22DF3}" type="presOf" srcId="{BA1E4C4E-8E04-4C5A-8BE7-D3B409FE9022}" destId="{45B141AB-FA03-4467-8EAE-71421CB86BA9}" srcOrd="1" destOrd="0" presId="urn:microsoft.com/office/officeart/2005/8/layout/list1"/>
    <dgm:cxn modelId="{692E2E1B-1755-4CD1-8C7C-FA6270A059D0}" srcId="{98F1A6C0-2F5A-48B4-A89B-69C3C19978E9}" destId="{A667036C-CA79-4FAA-9566-113A91E14F8B}" srcOrd="0" destOrd="0" parTransId="{C9CAB208-1598-4F97-A73C-033D46BF70B9}" sibTransId="{AAD96685-28A4-48CA-B225-2F4D355C01EB}"/>
    <dgm:cxn modelId="{2B153DA6-7120-4751-AE5D-A1F1CE8837C4}" type="presParOf" srcId="{DBB268E1-01FB-4389-A172-CC487CCEDA3F}" destId="{E04831BC-0649-46CC-B1EB-8CAA49FF1C12}" srcOrd="0" destOrd="0" presId="urn:microsoft.com/office/officeart/2005/8/layout/list1"/>
    <dgm:cxn modelId="{47EE3479-F951-4766-B244-D6B53B727EC5}" type="presParOf" srcId="{E04831BC-0649-46CC-B1EB-8CAA49FF1C12}" destId="{94545EC9-AEB5-4A11-A857-632B0A11E9E3}" srcOrd="0" destOrd="0" presId="urn:microsoft.com/office/officeart/2005/8/layout/list1"/>
    <dgm:cxn modelId="{D9A20EBF-6044-481C-9880-3D2E6AECF952}" type="presParOf" srcId="{E04831BC-0649-46CC-B1EB-8CAA49FF1C12}" destId="{27328CDC-E6AB-42E0-94AC-B68510022452}" srcOrd="1" destOrd="0" presId="urn:microsoft.com/office/officeart/2005/8/layout/list1"/>
    <dgm:cxn modelId="{F7CF36A4-D332-4D1D-821C-22A18C003517}" type="presParOf" srcId="{DBB268E1-01FB-4389-A172-CC487CCEDA3F}" destId="{D1E23900-0402-4800-B9D5-A54F00941C71}" srcOrd="1" destOrd="0" presId="urn:microsoft.com/office/officeart/2005/8/layout/list1"/>
    <dgm:cxn modelId="{0A25DB2D-09A3-4859-8831-DE0E5819192B}" type="presParOf" srcId="{DBB268E1-01FB-4389-A172-CC487CCEDA3F}" destId="{A1CFBC0F-47F2-4D97-8600-596437792889}" srcOrd="2" destOrd="0" presId="urn:microsoft.com/office/officeart/2005/8/layout/list1"/>
    <dgm:cxn modelId="{33945650-88D5-4C9E-80D5-00550606A7B2}" type="presParOf" srcId="{DBB268E1-01FB-4389-A172-CC487CCEDA3F}" destId="{8CD81910-1798-4D0B-A277-F6EE446327DB}" srcOrd="3" destOrd="0" presId="urn:microsoft.com/office/officeart/2005/8/layout/list1"/>
    <dgm:cxn modelId="{B5778991-4E78-471E-9525-961EAB5643A8}" type="presParOf" srcId="{DBB268E1-01FB-4389-A172-CC487CCEDA3F}" destId="{8D8C84B6-9C4B-4318-9A1E-69571438C0A0}" srcOrd="4" destOrd="0" presId="urn:microsoft.com/office/officeart/2005/8/layout/list1"/>
    <dgm:cxn modelId="{8AB4F279-A829-4298-9F0D-8EEF264F8E22}" type="presParOf" srcId="{8D8C84B6-9C4B-4318-9A1E-69571438C0A0}" destId="{0CB77F60-49AF-4DC8-99C5-48DF3E059F9B}" srcOrd="0" destOrd="0" presId="urn:microsoft.com/office/officeart/2005/8/layout/list1"/>
    <dgm:cxn modelId="{29B9491C-F4B0-4D92-8983-7DACD8221489}" type="presParOf" srcId="{8D8C84B6-9C4B-4318-9A1E-69571438C0A0}" destId="{45B141AB-FA03-4467-8EAE-71421CB86BA9}" srcOrd="1" destOrd="0" presId="urn:microsoft.com/office/officeart/2005/8/layout/list1"/>
    <dgm:cxn modelId="{8E7C7E01-EAD6-4F5D-AD03-EA4B3D08F5F9}" type="presParOf" srcId="{DBB268E1-01FB-4389-A172-CC487CCEDA3F}" destId="{091FB68B-885E-41A7-B035-21161923FF83}" srcOrd="5" destOrd="0" presId="urn:microsoft.com/office/officeart/2005/8/layout/list1"/>
    <dgm:cxn modelId="{EF166748-DEA8-4F62-93C2-A21496D8A047}" type="presParOf" srcId="{DBB268E1-01FB-4389-A172-CC487CCEDA3F}" destId="{4254DDC2-FD98-4357-B93B-4086FECAA1D1}" srcOrd="6" destOrd="0" presId="urn:microsoft.com/office/officeart/2005/8/layout/list1"/>
    <dgm:cxn modelId="{72B92CA3-ED00-489A-9905-F01B4CEA57AF}" type="presParOf" srcId="{DBB268E1-01FB-4389-A172-CC487CCEDA3F}" destId="{25A4E077-5F9E-417D-B254-2A773626577E}" srcOrd="7" destOrd="0" presId="urn:microsoft.com/office/officeart/2005/8/layout/list1"/>
    <dgm:cxn modelId="{C3FECCF6-17EF-4141-AFF3-D11082013EBC}" type="presParOf" srcId="{DBB268E1-01FB-4389-A172-CC487CCEDA3F}" destId="{A59D5CD1-2241-4958-8535-FE6802B84712}" srcOrd="8" destOrd="0" presId="urn:microsoft.com/office/officeart/2005/8/layout/list1"/>
    <dgm:cxn modelId="{EF4B546C-5062-4FAB-BDFF-D7C09A38130A}" type="presParOf" srcId="{A59D5CD1-2241-4958-8535-FE6802B84712}" destId="{9B7B4E3A-121C-402A-B71F-161E9EFD14D3}" srcOrd="0" destOrd="0" presId="urn:microsoft.com/office/officeart/2005/8/layout/list1"/>
    <dgm:cxn modelId="{D1D1BA56-383A-458B-B799-82DBD5597707}" type="presParOf" srcId="{A59D5CD1-2241-4958-8535-FE6802B84712}" destId="{3C44EBE1-B093-40D6-85FC-0C292E6F37DD}" srcOrd="1" destOrd="0" presId="urn:microsoft.com/office/officeart/2005/8/layout/list1"/>
    <dgm:cxn modelId="{AD56A6C2-2166-4754-948D-E53290D955A2}" type="presParOf" srcId="{DBB268E1-01FB-4389-A172-CC487CCEDA3F}" destId="{B6710CB2-6A4B-498A-9BEE-57DF3D18FADA}" srcOrd="9" destOrd="0" presId="urn:microsoft.com/office/officeart/2005/8/layout/list1"/>
    <dgm:cxn modelId="{6EBCF133-3B2C-4112-B9D7-39CA47213712}" type="presParOf" srcId="{DBB268E1-01FB-4389-A172-CC487CCEDA3F}" destId="{AAD0B91C-6BD4-4F82-99EE-CE2F3BA0D82D}" srcOrd="10" destOrd="0" presId="urn:microsoft.com/office/officeart/2005/8/layout/list1"/>
    <dgm:cxn modelId="{5EAF66CF-E140-45B0-A322-595B500E9C8C}" type="presParOf" srcId="{DBB268E1-01FB-4389-A172-CC487CCEDA3F}" destId="{5BD5EFB7-334A-46CB-AF2C-45CD18591BBC}" srcOrd="11" destOrd="0" presId="urn:microsoft.com/office/officeart/2005/8/layout/list1"/>
    <dgm:cxn modelId="{7202A5DB-5102-437E-99BB-28675288E386}" type="presParOf" srcId="{DBB268E1-01FB-4389-A172-CC487CCEDA3F}" destId="{112AD8F0-8A71-4412-8F00-722243A60686}" srcOrd="12" destOrd="0" presId="urn:microsoft.com/office/officeart/2005/8/layout/list1"/>
    <dgm:cxn modelId="{D04EDD20-27E6-4BCB-B5F6-A078EE8FC781}" type="presParOf" srcId="{112AD8F0-8A71-4412-8F00-722243A60686}" destId="{16AA4CAA-A586-4629-8D11-90F8C092D10B}" srcOrd="0" destOrd="0" presId="urn:microsoft.com/office/officeart/2005/8/layout/list1"/>
    <dgm:cxn modelId="{0D06F3BB-B9E4-4139-BF28-ACDD30111ACD}" type="presParOf" srcId="{112AD8F0-8A71-4412-8F00-722243A60686}" destId="{44677599-B5E7-4DCE-82DF-89AB1A0DFF6D}" srcOrd="1" destOrd="0" presId="urn:microsoft.com/office/officeart/2005/8/layout/list1"/>
    <dgm:cxn modelId="{CE94688C-DBC0-4442-BE43-27D36BABDEF1}" type="presParOf" srcId="{DBB268E1-01FB-4389-A172-CC487CCEDA3F}" destId="{1EA6176B-DE96-4BFE-9082-D0C419A6F7EF}" srcOrd="13" destOrd="0" presId="urn:microsoft.com/office/officeart/2005/8/layout/list1"/>
    <dgm:cxn modelId="{747CD8BB-268E-42E5-ADF4-3983A549881C}" type="presParOf" srcId="{DBB268E1-01FB-4389-A172-CC487CCEDA3F}" destId="{FDE3657C-9412-4A40-AE56-CE27D4A918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A461ACFA-83DF-4D59-95AF-63C463884A34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Ε.ΕΠΙΧ.10-01: Χρήσιμες Διευθύνσεις</a:t>
          </a:r>
        </a:p>
      </dgm:t>
    </dgm:pt>
    <dgm:pt modelId="{5E1FE67E-6CD6-4BAB-94D7-D952E2CAB847}" type="par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3AFAB67-B1D5-45BC-8D8A-383E3B5C751C}" type="sib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E544ED8-C524-40E6-9875-AAF6DA7BD22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ΕΠΙΧ.10</a:t>
          </a:r>
        </a:p>
      </dgm:t>
    </dgm:pt>
    <dgm:pt modelId="{F140CEA2-6C2A-4722-9B3E-395A4DAE9F36}" type="parTrans" cxnId="{F382F18D-86AB-4858-8812-A3F09DA5D490}">
      <dgm:prSet/>
      <dgm:spPr/>
      <dgm:t>
        <a:bodyPr/>
        <a:lstStyle/>
        <a:p>
          <a:endParaRPr lang="el-GR"/>
        </a:p>
      </dgm:t>
    </dgm:pt>
    <dgm:pt modelId="{39E496A1-5404-436C-AE6E-1751F4777CE0}" type="sibTrans" cxnId="{F382F18D-86AB-4858-8812-A3F09DA5D490}">
      <dgm:prSet/>
      <dgm:spPr/>
      <dgm:t>
        <a:bodyPr/>
        <a:lstStyle/>
        <a:p>
          <a:endParaRPr lang="el-GR"/>
        </a:p>
      </dgm:t>
    </dgm:pt>
    <dgm:pt modelId="{015A90DB-E491-4DD1-90D3-FE1C03794CAB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Εμπορικές Εκθέσεις (αρχείο </a:t>
          </a:r>
          <a:r>
            <a:rPr lang="el-GR" sz="1600" b="0" dirty="0" err="1" smtClean="0">
              <a:latin typeface="Calibri" pitchFamily="34" charset="0"/>
            </a:rPr>
            <a:t>excel</a:t>
          </a:r>
          <a:r>
            <a:rPr lang="el-GR" sz="1600" b="0" dirty="0" smtClean="0">
              <a:latin typeface="Calibri" pitchFamily="34" charset="0"/>
            </a:rPr>
            <a:t>)</a:t>
          </a:r>
        </a:p>
      </dgm:t>
    </dgm:pt>
    <dgm:pt modelId="{A9CEB5E0-818A-4E5C-9994-B6BCB087E08D}" type="parTrans" cxnId="{81171BA0-20B6-4038-B17B-8D306720BF51}">
      <dgm:prSet/>
      <dgm:spPr/>
      <dgm:t>
        <a:bodyPr/>
        <a:lstStyle/>
        <a:p>
          <a:endParaRPr lang="el-GR"/>
        </a:p>
      </dgm:t>
    </dgm:pt>
    <dgm:pt modelId="{6E0181E3-8BD4-4BB2-8169-E686DA6B52F2}" type="sibTrans" cxnId="{81171BA0-20B6-4038-B17B-8D306720BF51}">
      <dgm:prSet/>
      <dgm:spPr/>
      <dgm:t>
        <a:bodyPr/>
        <a:lstStyle/>
        <a:p>
          <a:endParaRPr lang="el-GR"/>
        </a:p>
      </dgm:t>
    </dgm:pt>
    <dgm:pt modelId="{11D8DED3-E06C-4D38-A879-4EE37F88786D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ΕΠΙΧ.05</a:t>
          </a:r>
        </a:p>
      </dgm:t>
    </dgm:pt>
    <dgm:pt modelId="{50772D28-BFEA-4106-8D19-8CB7666DFA67}" type="parTrans" cxnId="{6F8B337E-7D4D-4C96-A5F4-8F5387FEAAB1}">
      <dgm:prSet/>
      <dgm:spPr/>
      <dgm:t>
        <a:bodyPr/>
        <a:lstStyle/>
        <a:p>
          <a:endParaRPr lang="el-GR"/>
        </a:p>
      </dgm:t>
    </dgm:pt>
    <dgm:pt modelId="{D532A565-FE9D-49FD-89DA-23665BD71568}" type="sibTrans" cxnId="{6F8B337E-7D4D-4C96-A5F4-8F5387FEAAB1}">
      <dgm:prSet/>
      <dgm:spPr/>
      <dgm:t>
        <a:bodyPr/>
        <a:lstStyle/>
        <a:p>
          <a:endParaRPr lang="el-GR"/>
        </a:p>
      </dgm:t>
    </dgm:pt>
    <dgm:pt modelId="{DB9C53F3-217E-47CC-A391-5F6874D36696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Ενημερωτικά Δελτία Οικονομικών &amp; Επιχειρηματικών Ειδήσεων </a:t>
          </a:r>
        </a:p>
      </dgm:t>
    </dgm:pt>
    <dgm:pt modelId="{450E4A9E-6A3E-4541-8CF8-35B6512C5C4D}" type="parTrans" cxnId="{05C56256-099B-419A-BAE2-1B8A954903D5}">
      <dgm:prSet/>
      <dgm:spPr/>
      <dgm:t>
        <a:bodyPr/>
        <a:lstStyle/>
        <a:p>
          <a:endParaRPr lang="el-GR"/>
        </a:p>
      </dgm:t>
    </dgm:pt>
    <dgm:pt modelId="{A7FAC434-B66C-4678-8382-227D27F058F2}" type="sibTrans" cxnId="{05C56256-099B-419A-BAE2-1B8A954903D5}">
      <dgm:prSet/>
      <dgm:spPr/>
      <dgm:t>
        <a:bodyPr/>
        <a:lstStyle/>
        <a:p>
          <a:endParaRPr lang="el-GR"/>
        </a:p>
      </dgm:t>
    </dgm:pt>
    <dgm:pt modelId="{00B9B13F-E302-42EF-801D-1F98E405953D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Ετήσια Έκθεση</a:t>
          </a:r>
        </a:p>
      </dgm:t>
    </dgm:pt>
    <dgm:pt modelId="{FD0E0098-D3C2-4422-AB7A-6833847342FE}" type="parTrans" cxnId="{0FFBAF69-484D-43E4-842E-A492FD19C61D}">
      <dgm:prSet/>
      <dgm:spPr/>
      <dgm:t>
        <a:bodyPr/>
        <a:lstStyle/>
        <a:p>
          <a:endParaRPr lang="el-GR"/>
        </a:p>
      </dgm:t>
    </dgm:pt>
    <dgm:pt modelId="{261638EB-387F-45CE-9707-3EE8AE4EF964}" type="sibTrans" cxnId="{0FFBAF69-484D-43E4-842E-A492FD19C61D}">
      <dgm:prSet/>
      <dgm:spPr/>
      <dgm:t>
        <a:bodyPr/>
        <a:lstStyle/>
        <a:p>
          <a:endParaRPr lang="el-GR"/>
        </a:p>
      </dgm:t>
    </dgm:pt>
    <dgm:pt modelId="{19E9BEFB-E6DE-49D1-9FAD-EE3A340ED5AE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Έκτακτες Εκθέσεις</a:t>
          </a:r>
        </a:p>
      </dgm:t>
    </dgm:pt>
    <dgm:pt modelId="{CCAD2D8B-1B5E-4D84-9A0E-A4BE280A06F3}" type="parTrans" cxnId="{B10E956C-DA96-4A5A-AC63-43A1A121A3BB}">
      <dgm:prSet/>
      <dgm:spPr/>
      <dgm:t>
        <a:bodyPr/>
        <a:lstStyle/>
        <a:p>
          <a:endParaRPr lang="el-GR"/>
        </a:p>
      </dgm:t>
    </dgm:pt>
    <dgm:pt modelId="{71474CB6-5587-4F60-9088-E5DE61132BAC}" type="sibTrans" cxnId="{B10E956C-DA96-4A5A-AC63-43A1A121A3BB}">
      <dgm:prSet/>
      <dgm:spPr/>
      <dgm:t>
        <a:bodyPr/>
        <a:lstStyle/>
        <a:p>
          <a:endParaRPr lang="el-GR"/>
        </a:p>
      </dgm:t>
    </dgm:pt>
    <dgm:pt modelId="{6FA19142-9EE2-4521-A92F-00BC3B3E04D1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Ευκαιρίες Ανάπτυξης Επιχειρηματικών Δραστηριοτήτων</a:t>
          </a:r>
        </a:p>
      </dgm:t>
    </dgm:pt>
    <dgm:pt modelId="{9D6C5982-EF16-4488-B6CE-8FF6954925B6}" type="parTrans" cxnId="{58B8E535-9E78-4317-9F42-0F98DEA724CC}">
      <dgm:prSet/>
      <dgm:spPr/>
      <dgm:t>
        <a:bodyPr/>
        <a:lstStyle/>
        <a:p>
          <a:endParaRPr lang="el-GR"/>
        </a:p>
      </dgm:t>
    </dgm:pt>
    <dgm:pt modelId="{BACB1023-D8DF-4697-B72B-46CA37AA6225}" type="sibTrans" cxnId="{58B8E535-9E78-4317-9F42-0F98DEA724CC}">
      <dgm:prSet/>
      <dgm:spPr/>
      <dgm:t>
        <a:bodyPr/>
        <a:lstStyle/>
        <a:p>
          <a:endParaRPr lang="el-GR"/>
        </a:p>
      </dgm:t>
    </dgm:pt>
    <dgm:pt modelId="{1CC30178-5442-49A2-943A-9B306E2B8F55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…</a:t>
          </a:r>
        </a:p>
      </dgm:t>
    </dgm:pt>
    <dgm:pt modelId="{E87C19E2-FB82-44EF-820D-9B749B3320DC}" type="parTrans" cxnId="{C36DE465-0A7A-4DA2-A484-7F6B8F1820ED}">
      <dgm:prSet/>
      <dgm:spPr/>
      <dgm:t>
        <a:bodyPr/>
        <a:lstStyle/>
        <a:p>
          <a:endParaRPr lang="el-GR"/>
        </a:p>
      </dgm:t>
    </dgm:pt>
    <dgm:pt modelId="{1CA1243B-2782-4683-8488-686C35B4A950}" type="sibTrans" cxnId="{C36DE465-0A7A-4DA2-A484-7F6B8F1820ED}">
      <dgm:prSet/>
      <dgm:spPr/>
      <dgm:t>
        <a:bodyPr/>
        <a:lstStyle/>
        <a:p>
          <a:endParaRPr lang="el-GR"/>
        </a:p>
      </dgm:t>
    </dgm:pt>
    <dgm:pt modelId="{EC84546E-1F01-4C54-AF68-F25C6E61574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ΕΠΙΧ.15</a:t>
          </a:r>
        </a:p>
      </dgm:t>
    </dgm:pt>
    <dgm:pt modelId="{5EDB5FBE-2A76-4E1C-8022-8A131B033A7A}" type="sibTrans" cxnId="{FA0EFF93-9E12-4101-9B97-429FD2C9761C}">
      <dgm:prSet/>
      <dgm:spPr/>
      <dgm:t>
        <a:bodyPr/>
        <a:lstStyle/>
        <a:p>
          <a:endParaRPr lang="el-GR"/>
        </a:p>
      </dgm:t>
    </dgm:pt>
    <dgm:pt modelId="{7A0916C6-DF4E-464A-86B9-A9153710FD97}" type="parTrans" cxnId="{FA0EFF93-9E12-4101-9B97-429FD2C9761C}">
      <dgm:prSet/>
      <dgm:spPr/>
      <dgm:t>
        <a:bodyPr/>
        <a:lstStyle/>
        <a:p>
          <a:endParaRPr lang="el-GR"/>
        </a:p>
      </dgm:t>
    </dgm:pt>
    <dgm:pt modelId="{B84FDFDE-A19F-4096-B168-AACE41011DA6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Οδηγός </a:t>
          </a:r>
          <a:r>
            <a:rPr lang="el-GR" sz="1600" b="0" dirty="0" err="1" smtClean="0">
              <a:latin typeface="Calibri" pitchFamily="34" charset="0"/>
            </a:rPr>
            <a:t>Doing</a:t>
          </a:r>
          <a:r>
            <a:rPr lang="el-GR" sz="1600" b="0" dirty="0" smtClean="0">
              <a:latin typeface="Calibri" pitchFamily="34" charset="0"/>
            </a:rPr>
            <a:t> </a:t>
          </a:r>
          <a:r>
            <a:rPr lang="el-GR" sz="1600" b="0" dirty="0" err="1" smtClean="0">
              <a:latin typeface="Calibri" pitchFamily="34" charset="0"/>
            </a:rPr>
            <a:t>Business</a:t>
          </a:r>
          <a:r>
            <a:rPr lang="el-GR" sz="1600" b="0" dirty="0" smtClean="0">
              <a:latin typeface="Calibri" pitchFamily="34" charset="0"/>
            </a:rPr>
            <a:t> </a:t>
          </a:r>
          <a:r>
            <a:rPr lang="el-GR" sz="1600" b="0" dirty="0" err="1" smtClean="0">
              <a:latin typeface="Calibri" pitchFamily="34" charset="0"/>
            </a:rPr>
            <a:t>In</a:t>
          </a:r>
          <a:endParaRPr lang="el-GR" sz="1600" b="0" dirty="0" smtClean="0">
            <a:latin typeface="Calibri" pitchFamily="34" charset="0"/>
          </a:endParaRPr>
        </a:p>
      </dgm:t>
    </dgm:pt>
    <dgm:pt modelId="{19DD6A63-562D-4F9C-855B-CBC4B1DE6DAA}" type="parTrans" cxnId="{74919A73-2695-476E-A8E2-1111986C55BC}">
      <dgm:prSet/>
      <dgm:spPr/>
      <dgm:t>
        <a:bodyPr/>
        <a:lstStyle/>
        <a:p>
          <a:endParaRPr lang="el-GR"/>
        </a:p>
      </dgm:t>
    </dgm:pt>
    <dgm:pt modelId="{40367DB7-D46B-4B16-A73B-50A3F42BCD69}" type="sibTrans" cxnId="{74919A73-2695-476E-A8E2-1111986C55BC}">
      <dgm:prSet/>
      <dgm:spPr/>
      <dgm:t>
        <a:bodyPr/>
        <a:lstStyle/>
        <a:p>
          <a:endParaRPr lang="el-GR"/>
        </a:p>
      </dgm:t>
    </dgm:pt>
    <dgm:pt modelId="{298AA1DC-B65E-4119-B120-E92FE1DE4D6F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Κλαδικές μελέτες</a:t>
          </a:r>
        </a:p>
      </dgm:t>
    </dgm:pt>
    <dgm:pt modelId="{ECAA1398-582E-440F-974F-C014F79BF0D8}" type="parTrans" cxnId="{D2B61EAD-4025-4843-9D9C-DCCDC3538BB5}">
      <dgm:prSet/>
      <dgm:spPr/>
      <dgm:t>
        <a:bodyPr/>
        <a:lstStyle/>
        <a:p>
          <a:endParaRPr lang="el-GR"/>
        </a:p>
      </dgm:t>
    </dgm:pt>
    <dgm:pt modelId="{CC0EF334-DCDC-4F8C-8324-350A6637C81C}" type="sibTrans" cxnId="{D2B61EAD-4025-4843-9D9C-DCCDC3538BB5}">
      <dgm:prSet/>
      <dgm:spPr/>
      <dgm:t>
        <a:bodyPr/>
        <a:lstStyle/>
        <a:p>
          <a:endParaRPr lang="el-GR"/>
        </a:p>
      </dgm:t>
    </dgm:pt>
    <dgm:pt modelId="{3B79AB0C-69AA-41D4-8598-9D0F440B92B3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Οικονομικό Προφίλ χώρας </a:t>
          </a:r>
        </a:p>
      </dgm:t>
    </dgm:pt>
    <dgm:pt modelId="{B7BD704A-F134-4EF5-8694-41F9886F8CA9}" type="parTrans" cxnId="{3B7CD63E-C914-494F-A786-5291C1CC3915}">
      <dgm:prSet/>
      <dgm:spPr/>
      <dgm:t>
        <a:bodyPr/>
        <a:lstStyle/>
        <a:p>
          <a:endParaRPr lang="el-GR"/>
        </a:p>
      </dgm:t>
    </dgm:pt>
    <dgm:pt modelId="{E8817FF4-F2E2-4BBA-98A9-DF03A614D2CF}" type="sibTrans" cxnId="{3B7CD63E-C914-494F-A786-5291C1CC3915}">
      <dgm:prSet/>
      <dgm:spPr/>
      <dgm:t>
        <a:bodyPr/>
        <a:lstStyle/>
        <a:p>
          <a:endParaRPr lang="el-GR"/>
        </a:p>
      </dgm:t>
    </dgm:pt>
    <dgm:pt modelId="{A516FDBD-7978-4D7A-9C66-D477C6B037C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ΕΠΙΧ.20</a:t>
          </a:r>
        </a:p>
      </dgm:t>
    </dgm:pt>
    <dgm:pt modelId="{B8ED6FC1-3721-481B-A69D-4D774EE7588F}" type="parTrans" cxnId="{8B5B22B9-78C0-4CD9-91EE-67B947120A24}">
      <dgm:prSet/>
      <dgm:spPr/>
      <dgm:t>
        <a:bodyPr/>
        <a:lstStyle/>
        <a:p>
          <a:endParaRPr lang="el-GR"/>
        </a:p>
      </dgm:t>
    </dgm:pt>
    <dgm:pt modelId="{B049529E-6BC9-44D3-A22B-B8453015C529}" type="sibTrans" cxnId="{8B5B22B9-78C0-4CD9-91EE-67B947120A24}">
      <dgm:prSet/>
      <dgm:spPr/>
      <dgm:t>
        <a:bodyPr/>
        <a:lstStyle/>
        <a:p>
          <a:endParaRPr lang="el-GR"/>
        </a:p>
      </dgm:t>
    </dgm:pt>
    <dgm:pt modelId="{69F05C30-A117-41DF-B20E-918365E8FCEF}">
      <dgm:prSet custT="1"/>
      <dgm:spPr/>
      <dgm:t>
        <a:bodyPr/>
        <a:lstStyle/>
        <a:p>
          <a:r>
            <a:rPr lang="el-GR" sz="1600" b="0" dirty="0" smtClean="0">
              <a:latin typeface="Calibri" pitchFamily="34" charset="0"/>
            </a:rPr>
            <a:t>Ειδική Μελέτη Αναγνώρισης Εξωστρεφών Κλάδων Χώρας Αρμοδιότητας</a:t>
          </a:r>
        </a:p>
      </dgm:t>
    </dgm:pt>
    <dgm:pt modelId="{CEE7475A-91DB-4AFD-9A3C-01C80855E33C}" type="parTrans" cxnId="{2D095171-9C27-4428-A493-0E6E4BDA7B2F}">
      <dgm:prSet/>
      <dgm:spPr/>
      <dgm:t>
        <a:bodyPr/>
        <a:lstStyle/>
        <a:p>
          <a:endParaRPr lang="el-GR"/>
        </a:p>
      </dgm:t>
    </dgm:pt>
    <dgm:pt modelId="{3A5D6B8C-55B2-4D3B-AAF7-3750E60C18B7}" type="sibTrans" cxnId="{2D095171-9C27-4428-A493-0E6E4BDA7B2F}">
      <dgm:prSet/>
      <dgm:spPr/>
      <dgm:t>
        <a:bodyPr/>
        <a:lstStyle/>
        <a:p>
          <a:endParaRPr lang="el-GR"/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BEBD0F-522A-44D8-A571-461A4845DBEA}" type="pres">
      <dgm:prSet presAssocID="{11D8DED3-E06C-4D38-A879-4EE37F88786D}" presName="parentLin" presStyleCnt="0"/>
      <dgm:spPr/>
    </dgm:pt>
    <dgm:pt modelId="{21BD444B-28DD-45BB-AAC4-9755AA4DA619}" type="pres">
      <dgm:prSet presAssocID="{11D8DED3-E06C-4D38-A879-4EE37F88786D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B781BADF-2AD5-41F8-9AA4-E7DDFCF7280A}" type="pres">
      <dgm:prSet presAssocID="{11D8DED3-E06C-4D38-A879-4EE37F8878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661036-7549-4218-AA8D-ECD758C6BE25}" type="pres">
      <dgm:prSet presAssocID="{11D8DED3-E06C-4D38-A879-4EE37F88786D}" presName="negativeSpace" presStyleCnt="0"/>
      <dgm:spPr/>
    </dgm:pt>
    <dgm:pt modelId="{A8190DB9-D5DA-4346-8188-E8CF94BC2838}" type="pres">
      <dgm:prSet presAssocID="{11D8DED3-E06C-4D38-A879-4EE37F88786D}" presName="childText" presStyleLbl="conFgAcc1" presStyleIdx="0" presStyleCnt="4" custScaleY="862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ECF847-FD6F-4B74-A66E-55BC0B53209C}" type="pres">
      <dgm:prSet presAssocID="{D532A565-FE9D-49FD-89DA-23665BD71568}" presName="spaceBetweenRectangles" presStyleCnt="0"/>
      <dgm:spPr/>
    </dgm:pt>
    <dgm:pt modelId="{0488F101-A59F-4692-8343-8BC1EB747C8B}" type="pres">
      <dgm:prSet presAssocID="{2E544ED8-C524-40E6-9875-AAF6DA7BD22A}" presName="parentLin" presStyleCnt="0"/>
      <dgm:spPr/>
    </dgm:pt>
    <dgm:pt modelId="{4F31E468-979F-4E41-B49C-948CD9C0A97B}" type="pres">
      <dgm:prSet presAssocID="{2E544ED8-C524-40E6-9875-AAF6DA7BD22A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A2A775F9-F22D-47BC-A3A8-467E07CBD96F}" type="pres">
      <dgm:prSet presAssocID="{2E544ED8-C524-40E6-9875-AAF6DA7BD2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10F17C-6FEF-460F-BCEE-9EB6AD5F2652}" type="pres">
      <dgm:prSet presAssocID="{2E544ED8-C524-40E6-9875-AAF6DA7BD22A}" presName="negativeSpace" presStyleCnt="0"/>
      <dgm:spPr/>
    </dgm:pt>
    <dgm:pt modelId="{41086D92-7D5A-4F58-8841-4E51FD6BBA3F}" type="pres">
      <dgm:prSet presAssocID="{2E544ED8-C524-40E6-9875-AAF6DA7BD22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CC928D-10C8-45B6-9CFD-0C27E70325CB}" type="pres">
      <dgm:prSet presAssocID="{39E496A1-5404-436C-AE6E-1751F4777CE0}" presName="spaceBetweenRectangles" presStyleCnt="0"/>
      <dgm:spPr/>
    </dgm:pt>
    <dgm:pt modelId="{DC89B036-F93E-43A2-919E-8559B77E3D06}" type="pres">
      <dgm:prSet presAssocID="{EC84546E-1F01-4C54-AF68-F25C6E615749}" presName="parentLin" presStyleCnt="0"/>
      <dgm:spPr/>
    </dgm:pt>
    <dgm:pt modelId="{920E3A4B-BB27-4A7E-B362-AE53B82B56F0}" type="pres">
      <dgm:prSet presAssocID="{EC84546E-1F01-4C54-AF68-F25C6E615749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89F440A4-79E2-472C-B3AC-3779443D0AA3}" type="pres">
      <dgm:prSet presAssocID="{EC84546E-1F01-4C54-AF68-F25C6E6157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660BAC-851D-41B3-B360-D0C497AD55D8}" type="pres">
      <dgm:prSet presAssocID="{EC84546E-1F01-4C54-AF68-F25C6E615749}" presName="negativeSpace" presStyleCnt="0"/>
      <dgm:spPr/>
    </dgm:pt>
    <dgm:pt modelId="{4032DA61-9410-41D0-9A26-EA949D6E9E76}" type="pres">
      <dgm:prSet presAssocID="{EC84546E-1F01-4C54-AF68-F25C6E61574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01A1A0-8CEF-4CDE-BF5E-347485E56E3E}" type="pres">
      <dgm:prSet presAssocID="{5EDB5FBE-2A76-4E1C-8022-8A131B033A7A}" presName="spaceBetweenRectangles" presStyleCnt="0"/>
      <dgm:spPr/>
    </dgm:pt>
    <dgm:pt modelId="{703FD47B-4D2D-42AA-B5BC-E5E36C875262}" type="pres">
      <dgm:prSet presAssocID="{A516FDBD-7978-4D7A-9C66-D477C6B037CA}" presName="parentLin" presStyleCnt="0"/>
      <dgm:spPr/>
    </dgm:pt>
    <dgm:pt modelId="{22E32976-CBB2-458B-A5D1-E917803D21FF}" type="pres">
      <dgm:prSet presAssocID="{A516FDBD-7978-4D7A-9C66-D477C6B037CA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338D3AB1-DA0E-440F-BBF2-5BFB2FEAF924}" type="pres">
      <dgm:prSet presAssocID="{A516FDBD-7978-4D7A-9C66-D477C6B037C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C739F2-1031-4140-9B61-CFC471BC6E36}" type="pres">
      <dgm:prSet presAssocID="{A516FDBD-7978-4D7A-9C66-D477C6B037CA}" presName="negativeSpace" presStyleCnt="0"/>
      <dgm:spPr/>
    </dgm:pt>
    <dgm:pt modelId="{1D2F8AB8-CD4E-4A38-9683-E37DA8AC08C6}" type="pres">
      <dgm:prSet presAssocID="{A516FDBD-7978-4D7A-9C66-D477C6B037C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B8E535-9E78-4317-9F42-0F98DEA724CC}" srcId="{11D8DED3-E06C-4D38-A879-4EE37F88786D}" destId="{6FA19142-9EE2-4521-A92F-00BC3B3E04D1}" srcOrd="3" destOrd="0" parTransId="{9D6C5982-EF16-4488-B6CE-8FF6954925B6}" sibTransId="{BACB1023-D8DF-4697-B72B-46CA37AA6225}"/>
    <dgm:cxn modelId="{C879AC6B-0035-463C-96B8-5B265F9ECFBB}" type="presOf" srcId="{2E544ED8-C524-40E6-9875-AAF6DA7BD22A}" destId="{A2A775F9-F22D-47BC-A3A8-467E07CBD96F}" srcOrd="1" destOrd="0" presId="urn:microsoft.com/office/officeart/2005/8/layout/list1"/>
    <dgm:cxn modelId="{8457DABB-F93F-4F0F-8962-1A2839404C64}" type="presOf" srcId="{A516FDBD-7978-4D7A-9C66-D477C6B037CA}" destId="{338D3AB1-DA0E-440F-BBF2-5BFB2FEAF924}" srcOrd="1" destOrd="0" presId="urn:microsoft.com/office/officeart/2005/8/layout/list1"/>
    <dgm:cxn modelId="{6F8B337E-7D4D-4C96-A5F4-8F5387FEAAB1}" srcId="{0E8549FD-0232-42F7-958E-C7681C476912}" destId="{11D8DED3-E06C-4D38-A879-4EE37F88786D}" srcOrd="0" destOrd="0" parTransId="{50772D28-BFEA-4106-8D19-8CB7666DFA67}" sibTransId="{D532A565-FE9D-49FD-89DA-23665BD71568}"/>
    <dgm:cxn modelId="{AEEDFBDA-F4AC-4838-8FC0-18432F86D67F}" type="presOf" srcId="{EC84546E-1F01-4C54-AF68-F25C6E615749}" destId="{89F440A4-79E2-472C-B3AC-3779443D0AA3}" srcOrd="1" destOrd="0" presId="urn:microsoft.com/office/officeart/2005/8/layout/list1"/>
    <dgm:cxn modelId="{9F44B9F5-05A0-43BC-97C2-0F5CB4F8A46B}" type="presOf" srcId="{2E544ED8-C524-40E6-9875-AAF6DA7BD22A}" destId="{4F31E468-979F-4E41-B49C-948CD9C0A97B}" srcOrd="0" destOrd="0" presId="urn:microsoft.com/office/officeart/2005/8/layout/list1"/>
    <dgm:cxn modelId="{3D488A3B-9F9C-4D00-82E0-C7FE2828FE3A}" type="presOf" srcId="{1CC30178-5442-49A2-943A-9B306E2B8F55}" destId="{A8190DB9-D5DA-4346-8188-E8CF94BC2838}" srcOrd="0" destOrd="4" presId="urn:microsoft.com/office/officeart/2005/8/layout/list1"/>
    <dgm:cxn modelId="{8A1A4DCA-AF1F-4FA3-87FE-CE18A2D887F9}" type="presOf" srcId="{00B9B13F-E302-42EF-801D-1F98E405953D}" destId="{A8190DB9-D5DA-4346-8188-E8CF94BC2838}" srcOrd="0" destOrd="1" presId="urn:microsoft.com/office/officeart/2005/8/layout/list1"/>
    <dgm:cxn modelId="{FA0EFF93-9E12-4101-9B97-429FD2C9761C}" srcId="{0E8549FD-0232-42F7-958E-C7681C476912}" destId="{EC84546E-1F01-4C54-AF68-F25C6E615749}" srcOrd="2" destOrd="0" parTransId="{7A0916C6-DF4E-464A-86B9-A9153710FD97}" sibTransId="{5EDB5FBE-2A76-4E1C-8022-8A131B033A7A}"/>
    <dgm:cxn modelId="{0FFBAF69-484D-43E4-842E-A492FD19C61D}" srcId="{11D8DED3-E06C-4D38-A879-4EE37F88786D}" destId="{00B9B13F-E302-42EF-801D-1F98E405953D}" srcOrd="1" destOrd="0" parTransId="{FD0E0098-D3C2-4422-AB7A-6833847342FE}" sibTransId="{261638EB-387F-45CE-9707-3EE8AE4EF964}"/>
    <dgm:cxn modelId="{C36DE465-0A7A-4DA2-A484-7F6B8F1820ED}" srcId="{11D8DED3-E06C-4D38-A879-4EE37F88786D}" destId="{1CC30178-5442-49A2-943A-9B306E2B8F55}" srcOrd="4" destOrd="0" parTransId="{E87C19E2-FB82-44EF-820D-9B749B3320DC}" sibTransId="{1CA1243B-2782-4683-8488-686C35B4A950}"/>
    <dgm:cxn modelId="{ED7B34DF-F26F-4A67-B702-8FE6F7E61EB4}" type="presOf" srcId="{EC84546E-1F01-4C54-AF68-F25C6E615749}" destId="{920E3A4B-BB27-4A7E-B362-AE53B82B56F0}" srcOrd="0" destOrd="0" presId="urn:microsoft.com/office/officeart/2005/8/layout/list1"/>
    <dgm:cxn modelId="{8A532BE9-B382-4027-BD4E-104DCBA8C7E4}" type="presOf" srcId="{0E8549FD-0232-42F7-958E-C7681C476912}" destId="{DBB268E1-01FB-4389-A172-CC487CCEDA3F}" srcOrd="0" destOrd="0" presId="urn:microsoft.com/office/officeart/2005/8/layout/list1"/>
    <dgm:cxn modelId="{CADC9DE1-8B62-420F-BA16-0C344787924A}" type="presOf" srcId="{6FA19142-9EE2-4521-A92F-00BC3B3E04D1}" destId="{A8190DB9-D5DA-4346-8188-E8CF94BC2838}" srcOrd="0" destOrd="3" presId="urn:microsoft.com/office/officeart/2005/8/layout/list1"/>
    <dgm:cxn modelId="{9A83269E-0533-48F2-9789-90BA9ED2C435}" type="presOf" srcId="{015A90DB-E491-4DD1-90D3-FE1C03794CAB}" destId="{4032DA61-9410-41D0-9A26-EA949D6E9E76}" srcOrd="0" destOrd="0" presId="urn:microsoft.com/office/officeart/2005/8/layout/list1"/>
    <dgm:cxn modelId="{8B5B22B9-78C0-4CD9-91EE-67B947120A24}" srcId="{0E8549FD-0232-42F7-958E-C7681C476912}" destId="{A516FDBD-7978-4D7A-9C66-D477C6B037CA}" srcOrd="3" destOrd="0" parTransId="{B8ED6FC1-3721-481B-A69D-4D774EE7588F}" sibTransId="{B049529E-6BC9-44D3-A22B-B8453015C529}"/>
    <dgm:cxn modelId="{8BE7EE9A-DA01-43C6-98D8-6B6F2F9CA8B1}" type="presOf" srcId="{A516FDBD-7978-4D7A-9C66-D477C6B037CA}" destId="{22E32976-CBB2-458B-A5D1-E917803D21FF}" srcOrd="0" destOrd="0" presId="urn:microsoft.com/office/officeart/2005/8/layout/list1"/>
    <dgm:cxn modelId="{85537AC0-BD74-4222-9158-385571719CE1}" type="presOf" srcId="{11D8DED3-E06C-4D38-A879-4EE37F88786D}" destId="{21BD444B-28DD-45BB-AAC4-9755AA4DA619}" srcOrd="0" destOrd="0" presId="urn:microsoft.com/office/officeart/2005/8/layout/list1"/>
    <dgm:cxn modelId="{74919A73-2695-476E-A8E2-1111986C55BC}" srcId="{2E544ED8-C524-40E6-9875-AAF6DA7BD22A}" destId="{B84FDFDE-A19F-4096-B168-AACE41011DA6}" srcOrd="1" destOrd="0" parTransId="{19DD6A63-562D-4F9C-855B-CBC4B1DE6DAA}" sibTransId="{40367DB7-D46B-4B16-A73B-50A3F42BCD69}"/>
    <dgm:cxn modelId="{2D095171-9C27-4428-A493-0E6E4BDA7B2F}" srcId="{A516FDBD-7978-4D7A-9C66-D477C6B037CA}" destId="{69F05C30-A117-41DF-B20E-918365E8FCEF}" srcOrd="0" destOrd="0" parTransId="{CEE7475A-91DB-4AFD-9A3C-01C80855E33C}" sibTransId="{3A5D6B8C-55B2-4D3B-AAF7-3750E60C18B7}"/>
    <dgm:cxn modelId="{831A7A80-5A10-41C6-AFF4-FCC1090D1D44}" type="presOf" srcId="{DB9C53F3-217E-47CC-A391-5F6874D36696}" destId="{A8190DB9-D5DA-4346-8188-E8CF94BC2838}" srcOrd="0" destOrd="0" presId="urn:microsoft.com/office/officeart/2005/8/layout/list1"/>
    <dgm:cxn modelId="{BCF188BE-F7A6-4765-A76B-B4496EF59C36}" type="presOf" srcId="{19E9BEFB-E6DE-49D1-9FAD-EE3A340ED5AE}" destId="{A8190DB9-D5DA-4346-8188-E8CF94BC2838}" srcOrd="0" destOrd="2" presId="urn:microsoft.com/office/officeart/2005/8/layout/list1"/>
    <dgm:cxn modelId="{A4C862D7-7E60-41F8-82DE-4C36F9A43AAE}" type="presOf" srcId="{298AA1DC-B65E-4119-B120-E92FE1DE4D6F}" destId="{41086D92-7D5A-4F58-8841-4E51FD6BBA3F}" srcOrd="0" destOrd="2" presId="urn:microsoft.com/office/officeart/2005/8/layout/list1"/>
    <dgm:cxn modelId="{A5C34A45-3479-4D64-AD72-421CBD4F005E}" type="presOf" srcId="{3B79AB0C-69AA-41D4-8598-9D0F440B92B3}" destId="{41086D92-7D5A-4F58-8841-4E51FD6BBA3F}" srcOrd="0" destOrd="3" presId="urn:microsoft.com/office/officeart/2005/8/layout/list1"/>
    <dgm:cxn modelId="{937CFE30-2EC1-4297-9440-5118F65645C6}" type="presOf" srcId="{69F05C30-A117-41DF-B20E-918365E8FCEF}" destId="{1D2F8AB8-CD4E-4A38-9683-E37DA8AC08C6}" srcOrd="0" destOrd="0" presId="urn:microsoft.com/office/officeart/2005/8/layout/list1"/>
    <dgm:cxn modelId="{D2B61EAD-4025-4843-9D9C-DCCDC3538BB5}" srcId="{2E544ED8-C524-40E6-9875-AAF6DA7BD22A}" destId="{298AA1DC-B65E-4119-B120-E92FE1DE4D6F}" srcOrd="2" destOrd="0" parTransId="{ECAA1398-582E-440F-974F-C014F79BF0D8}" sibTransId="{CC0EF334-DCDC-4F8C-8324-350A6637C81C}"/>
    <dgm:cxn modelId="{A3B112EB-B07F-4759-95F6-E1BC7311E86D}" srcId="{2E544ED8-C524-40E6-9875-AAF6DA7BD22A}" destId="{A461ACFA-83DF-4D59-95AF-63C463884A34}" srcOrd="0" destOrd="0" parTransId="{5E1FE67E-6CD6-4BAB-94D7-D952E2CAB847}" sibTransId="{C3AFAB67-B1D5-45BC-8D8A-383E3B5C751C}"/>
    <dgm:cxn modelId="{210B9E36-8234-4F2B-9D68-B0A5F8226494}" type="presOf" srcId="{B84FDFDE-A19F-4096-B168-AACE41011DA6}" destId="{41086D92-7D5A-4F58-8841-4E51FD6BBA3F}" srcOrd="0" destOrd="1" presId="urn:microsoft.com/office/officeart/2005/8/layout/list1"/>
    <dgm:cxn modelId="{4CC6EE15-C162-4D13-BE0D-61EC786F0EA1}" type="presOf" srcId="{11D8DED3-E06C-4D38-A879-4EE37F88786D}" destId="{B781BADF-2AD5-41F8-9AA4-E7DDFCF7280A}" srcOrd="1" destOrd="0" presId="urn:microsoft.com/office/officeart/2005/8/layout/list1"/>
    <dgm:cxn modelId="{A685B73C-3DCC-4317-ABBF-86FB0890B613}" type="presOf" srcId="{A461ACFA-83DF-4D59-95AF-63C463884A34}" destId="{41086D92-7D5A-4F58-8841-4E51FD6BBA3F}" srcOrd="0" destOrd="0" presId="urn:microsoft.com/office/officeart/2005/8/layout/list1"/>
    <dgm:cxn modelId="{3B7CD63E-C914-494F-A786-5291C1CC3915}" srcId="{2E544ED8-C524-40E6-9875-AAF6DA7BD22A}" destId="{3B79AB0C-69AA-41D4-8598-9D0F440B92B3}" srcOrd="3" destOrd="0" parTransId="{B7BD704A-F134-4EF5-8694-41F9886F8CA9}" sibTransId="{E8817FF4-F2E2-4BBA-98A9-DF03A614D2CF}"/>
    <dgm:cxn modelId="{B10E956C-DA96-4A5A-AC63-43A1A121A3BB}" srcId="{11D8DED3-E06C-4D38-A879-4EE37F88786D}" destId="{19E9BEFB-E6DE-49D1-9FAD-EE3A340ED5AE}" srcOrd="2" destOrd="0" parTransId="{CCAD2D8B-1B5E-4D84-9A0E-A4BE280A06F3}" sibTransId="{71474CB6-5587-4F60-9088-E5DE61132BAC}"/>
    <dgm:cxn modelId="{F382F18D-86AB-4858-8812-A3F09DA5D490}" srcId="{0E8549FD-0232-42F7-958E-C7681C476912}" destId="{2E544ED8-C524-40E6-9875-AAF6DA7BD22A}" srcOrd="1" destOrd="0" parTransId="{F140CEA2-6C2A-4722-9B3E-395A4DAE9F36}" sibTransId="{39E496A1-5404-436C-AE6E-1751F4777CE0}"/>
    <dgm:cxn modelId="{81171BA0-20B6-4038-B17B-8D306720BF51}" srcId="{EC84546E-1F01-4C54-AF68-F25C6E615749}" destId="{015A90DB-E491-4DD1-90D3-FE1C03794CAB}" srcOrd="0" destOrd="0" parTransId="{A9CEB5E0-818A-4E5C-9994-B6BCB087E08D}" sibTransId="{6E0181E3-8BD4-4BB2-8169-E686DA6B52F2}"/>
    <dgm:cxn modelId="{05C56256-099B-419A-BAE2-1B8A954903D5}" srcId="{11D8DED3-E06C-4D38-A879-4EE37F88786D}" destId="{DB9C53F3-217E-47CC-A391-5F6874D36696}" srcOrd="0" destOrd="0" parTransId="{450E4A9E-6A3E-4541-8CF8-35B6512C5C4D}" sibTransId="{A7FAC434-B66C-4678-8382-227D27F058F2}"/>
    <dgm:cxn modelId="{2DBEE259-351D-4745-B758-ED09E93FA2D8}" type="presParOf" srcId="{DBB268E1-01FB-4389-A172-CC487CCEDA3F}" destId="{EDBEBD0F-522A-44D8-A571-461A4845DBEA}" srcOrd="0" destOrd="0" presId="urn:microsoft.com/office/officeart/2005/8/layout/list1"/>
    <dgm:cxn modelId="{496F2DCB-D465-42FF-AB54-45B82D342B55}" type="presParOf" srcId="{EDBEBD0F-522A-44D8-A571-461A4845DBEA}" destId="{21BD444B-28DD-45BB-AAC4-9755AA4DA619}" srcOrd="0" destOrd="0" presId="urn:microsoft.com/office/officeart/2005/8/layout/list1"/>
    <dgm:cxn modelId="{2452E606-24A0-4F6E-AD5F-EFCF3660CB9E}" type="presParOf" srcId="{EDBEBD0F-522A-44D8-A571-461A4845DBEA}" destId="{B781BADF-2AD5-41F8-9AA4-E7DDFCF7280A}" srcOrd="1" destOrd="0" presId="urn:microsoft.com/office/officeart/2005/8/layout/list1"/>
    <dgm:cxn modelId="{D6C32FE2-7EA0-4EB3-980C-EEEC86DF42BF}" type="presParOf" srcId="{DBB268E1-01FB-4389-A172-CC487CCEDA3F}" destId="{BE661036-7549-4218-AA8D-ECD758C6BE25}" srcOrd="1" destOrd="0" presId="urn:microsoft.com/office/officeart/2005/8/layout/list1"/>
    <dgm:cxn modelId="{1B005BB5-BFB9-4C31-9947-29B36361EB72}" type="presParOf" srcId="{DBB268E1-01FB-4389-A172-CC487CCEDA3F}" destId="{A8190DB9-D5DA-4346-8188-E8CF94BC2838}" srcOrd="2" destOrd="0" presId="urn:microsoft.com/office/officeart/2005/8/layout/list1"/>
    <dgm:cxn modelId="{6FD9360B-F1CB-4E58-BA7C-4988D29CC95F}" type="presParOf" srcId="{DBB268E1-01FB-4389-A172-CC487CCEDA3F}" destId="{85ECF847-FD6F-4B74-A66E-55BC0B53209C}" srcOrd="3" destOrd="0" presId="urn:microsoft.com/office/officeart/2005/8/layout/list1"/>
    <dgm:cxn modelId="{083C3B8C-E61A-4B83-8713-FDC532CB8FFD}" type="presParOf" srcId="{DBB268E1-01FB-4389-A172-CC487CCEDA3F}" destId="{0488F101-A59F-4692-8343-8BC1EB747C8B}" srcOrd="4" destOrd="0" presId="urn:microsoft.com/office/officeart/2005/8/layout/list1"/>
    <dgm:cxn modelId="{A9B30186-6BD9-490B-8AA1-23D1B52364A8}" type="presParOf" srcId="{0488F101-A59F-4692-8343-8BC1EB747C8B}" destId="{4F31E468-979F-4E41-B49C-948CD9C0A97B}" srcOrd="0" destOrd="0" presId="urn:microsoft.com/office/officeart/2005/8/layout/list1"/>
    <dgm:cxn modelId="{7A98E26B-5981-46DC-974B-5C123B091800}" type="presParOf" srcId="{0488F101-A59F-4692-8343-8BC1EB747C8B}" destId="{A2A775F9-F22D-47BC-A3A8-467E07CBD96F}" srcOrd="1" destOrd="0" presId="urn:microsoft.com/office/officeart/2005/8/layout/list1"/>
    <dgm:cxn modelId="{90FC828E-05F2-4DAF-91CC-96FC32D6BADF}" type="presParOf" srcId="{DBB268E1-01FB-4389-A172-CC487CCEDA3F}" destId="{8510F17C-6FEF-460F-BCEE-9EB6AD5F2652}" srcOrd="5" destOrd="0" presId="urn:microsoft.com/office/officeart/2005/8/layout/list1"/>
    <dgm:cxn modelId="{201CC168-3E55-4DE7-9331-97C238793EB8}" type="presParOf" srcId="{DBB268E1-01FB-4389-A172-CC487CCEDA3F}" destId="{41086D92-7D5A-4F58-8841-4E51FD6BBA3F}" srcOrd="6" destOrd="0" presId="urn:microsoft.com/office/officeart/2005/8/layout/list1"/>
    <dgm:cxn modelId="{B7626302-068F-4AA9-AD34-7F37FF0BE8B2}" type="presParOf" srcId="{DBB268E1-01FB-4389-A172-CC487CCEDA3F}" destId="{B5CC928D-10C8-45B6-9CFD-0C27E70325CB}" srcOrd="7" destOrd="0" presId="urn:microsoft.com/office/officeart/2005/8/layout/list1"/>
    <dgm:cxn modelId="{2D9BAE3A-EA32-44B8-AAFC-DD56AD5959EC}" type="presParOf" srcId="{DBB268E1-01FB-4389-A172-CC487CCEDA3F}" destId="{DC89B036-F93E-43A2-919E-8559B77E3D06}" srcOrd="8" destOrd="0" presId="urn:microsoft.com/office/officeart/2005/8/layout/list1"/>
    <dgm:cxn modelId="{70A572E1-9B48-4E7F-9A7E-D0C8DCCF987A}" type="presParOf" srcId="{DC89B036-F93E-43A2-919E-8559B77E3D06}" destId="{920E3A4B-BB27-4A7E-B362-AE53B82B56F0}" srcOrd="0" destOrd="0" presId="urn:microsoft.com/office/officeart/2005/8/layout/list1"/>
    <dgm:cxn modelId="{732F4930-88D8-4192-9C3E-4EF39465B46F}" type="presParOf" srcId="{DC89B036-F93E-43A2-919E-8559B77E3D06}" destId="{89F440A4-79E2-472C-B3AC-3779443D0AA3}" srcOrd="1" destOrd="0" presId="urn:microsoft.com/office/officeart/2005/8/layout/list1"/>
    <dgm:cxn modelId="{FDBFA346-3899-45B8-973D-E40F909B40C4}" type="presParOf" srcId="{DBB268E1-01FB-4389-A172-CC487CCEDA3F}" destId="{A7660BAC-851D-41B3-B360-D0C497AD55D8}" srcOrd="9" destOrd="0" presId="urn:microsoft.com/office/officeart/2005/8/layout/list1"/>
    <dgm:cxn modelId="{15E6C36E-F2D9-4551-B311-39167ABDB899}" type="presParOf" srcId="{DBB268E1-01FB-4389-A172-CC487CCEDA3F}" destId="{4032DA61-9410-41D0-9A26-EA949D6E9E76}" srcOrd="10" destOrd="0" presId="urn:microsoft.com/office/officeart/2005/8/layout/list1"/>
    <dgm:cxn modelId="{45D37BC8-5176-4D47-A0AD-1822FB249EC2}" type="presParOf" srcId="{DBB268E1-01FB-4389-A172-CC487CCEDA3F}" destId="{2601A1A0-8CEF-4CDE-BF5E-347485E56E3E}" srcOrd="11" destOrd="0" presId="urn:microsoft.com/office/officeart/2005/8/layout/list1"/>
    <dgm:cxn modelId="{DA83EA08-6F52-446B-AF3F-4B53503E5590}" type="presParOf" srcId="{DBB268E1-01FB-4389-A172-CC487CCEDA3F}" destId="{703FD47B-4D2D-42AA-B5BC-E5E36C875262}" srcOrd="12" destOrd="0" presId="urn:microsoft.com/office/officeart/2005/8/layout/list1"/>
    <dgm:cxn modelId="{AC31223A-E77D-452D-B057-45C2268A5208}" type="presParOf" srcId="{703FD47B-4D2D-42AA-B5BC-E5E36C875262}" destId="{22E32976-CBB2-458B-A5D1-E917803D21FF}" srcOrd="0" destOrd="0" presId="urn:microsoft.com/office/officeart/2005/8/layout/list1"/>
    <dgm:cxn modelId="{589F993B-07BD-435E-A596-AB6AA41B8D55}" type="presParOf" srcId="{703FD47B-4D2D-42AA-B5BC-E5E36C875262}" destId="{338D3AB1-DA0E-440F-BBF2-5BFB2FEAF924}" srcOrd="1" destOrd="0" presId="urn:microsoft.com/office/officeart/2005/8/layout/list1"/>
    <dgm:cxn modelId="{0981224E-DFDD-43DD-914B-D815230A5968}" type="presParOf" srcId="{DBB268E1-01FB-4389-A172-CC487CCEDA3F}" destId="{BBC739F2-1031-4140-9B61-CFC471BC6E36}" srcOrd="13" destOrd="0" presId="urn:microsoft.com/office/officeart/2005/8/layout/list1"/>
    <dgm:cxn modelId="{8150BD2A-2763-49C1-997F-0FAEF38C11F1}" type="presParOf" srcId="{DBB268E1-01FB-4389-A172-CC487CCEDA3F}" destId="{1D2F8AB8-CD4E-4A38-9683-E37DA8AC08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A461ACFA-83DF-4D59-95AF-63C463884A34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ΓΕΝ.35</a:t>
          </a:r>
          <a:endParaRPr lang="el-GR" sz="1600" dirty="0">
            <a:latin typeface="Calibri" pitchFamily="34" charset="0"/>
          </a:endParaRPr>
        </a:p>
      </dgm:t>
    </dgm:pt>
    <dgm:pt modelId="{5E1FE67E-6CD6-4BAB-94D7-D952E2CAB847}" type="par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3AFAB67-B1D5-45BC-8D8A-383E3B5C751C}" type="sib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C9092E9-8932-4F5D-9CCD-57D2CC2301C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ΓΕΝ.60</a:t>
          </a:r>
          <a:endParaRPr lang="el-GR" sz="1600" dirty="0">
            <a:latin typeface="Calibri" pitchFamily="34" charset="0"/>
          </a:endParaRPr>
        </a:p>
      </dgm:t>
    </dgm:pt>
    <dgm:pt modelId="{360748A5-A2AF-4C5E-9649-35D36E49EF90}" type="parTrans" cxnId="{93332941-98CB-45DD-B643-7C4031D5E87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0189C24-5A87-4FC3-BDEC-67E8780609AE}" type="sibTrans" cxnId="{93332941-98CB-45DD-B643-7C4031D5E87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FBC1DE5-67C5-440B-B61E-714E4C854F7D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Κατάλογος Αιτημάτων από Ελλάδα (αρχείο </a:t>
          </a:r>
          <a:r>
            <a:rPr lang="el-GR" sz="1600" dirty="0" err="1" smtClean="0">
              <a:latin typeface="Calibri" pitchFamily="34" charset="0"/>
            </a:rPr>
            <a:t>excel</a:t>
          </a:r>
          <a:r>
            <a:rPr lang="el-GR" sz="1600" dirty="0" smtClean="0">
              <a:latin typeface="Calibri" pitchFamily="34" charset="0"/>
            </a:rPr>
            <a:t>)</a:t>
          </a:r>
          <a:endParaRPr lang="el-GR" sz="1600" dirty="0">
            <a:latin typeface="Calibri" pitchFamily="34" charset="0"/>
          </a:endParaRPr>
        </a:p>
      </dgm:t>
    </dgm:pt>
    <dgm:pt modelId="{E688D9AE-E7F4-4E4D-A8CF-AC06A5E64E02}" type="parTrans" cxnId="{D9BAD93A-6952-43E9-9259-E4D46266428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F8C56BA-466D-4ACC-8009-C0DAAECEFA24}" type="sibTrans" cxnId="{D9BAD93A-6952-43E9-9259-E4D46266428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7CA57FC3-EACB-4D28-BDA4-AB612AA8B2BE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Αξιολόγηση Παρεχόμενων Υπηρεσιών (ηλεκτρονική εφαρμογή)</a:t>
          </a:r>
          <a:endParaRPr lang="el-GR" sz="1600" dirty="0">
            <a:latin typeface="Calibri" pitchFamily="34" charset="0"/>
          </a:endParaRPr>
        </a:p>
      </dgm:t>
    </dgm:pt>
    <dgm:pt modelId="{7399453D-F628-4D79-8D18-1E3C5C2FCDA2}" type="parTrans" cxnId="{50727384-59A9-4B46-82C2-224C8B9A485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E48E12D-EE0B-4836-A2D8-915D9A06F96A}" type="sibTrans" cxnId="{50727384-59A9-4B46-82C2-224C8B9A485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4774C1AD-2DC5-4C27-8FAD-3F04C0448F0A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Πηγές Πληροφόρησης – Ενημέρωσης (αρχείο excel)</a:t>
          </a:r>
        </a:p>
      </dgm:t>
    </dgm:pt>
    <dgm:pt modelId="{11F09BBF-3F8F-44AA-A0D0-5A5E8C36D0C4}" type="parTrans" cxnId="{E9790568-581B-4502-9499-032F2668E6F8}">
      <dgm:prSet/>
      <dgm:spPr/>
      <dgm:t>
        <a:bodyPr/>
        <a:lstStyle/>
        <a:p>
          <a:endParaRPr lang="el-GR"/>
        </a:p>
      </dgm:t>
    </dgm:pt>
    <dgm:pt modelId="{4EDD358C-D72E-48DD-988B-C8EF72616AA6}" type="sibTrans" cxnId="{E9790568-581B-4502-9499-032F2668E6F8}">
      <dgm:prSet/>
      <dgm:spPr/>
      <dgm:t>
        <a:bodyPr/>
        <a:lstStyle/>
        <a:p>
          <a:endParaRPr lang="el-GR"/>
        </a:p>
      </dgm:t>
    </dgm:pt>
    <dgm:pt modelId="{E7D13D5F-6C68-4BEE-9B6F-FE3506A7308F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Κατάλογος Οικονομικών Εταίρων Ελληνικών Επιχειρήσεων (αρχείο excel)</a:t>
          </a:r>
        </a:p>
      </dgm:t>
    </dgm:pt>
    <dgm:pt modelId="{69C8334A-75F1-4A1A-AD17-FA5EBBE83B8F}" type="parTrans" cxnId="{992C90FA-D1D1-4533-A533-61F37810D129}">
      <dgm:prSet/>
      <dgm:spPr/>
      <dgm:t>
        <a:bodyPr/>
        <a:lstStyle/>
        <a:p>
          <a:endParaRPr lang="el-GR"/>
        </a:p>
      </dgm:t>
    </dgm:pt>
    <dgm:pt modelId="{98DDA958-553F-4DB6-A7C9-0A4387A614D4}" type="sibTrans" cxnId="{992C90FA-D1D1-4533-A533-61F37810D129}">
      <dgm:prSet/>
      <dgm:spPr/>
      <dgm:t>
        <a:bodyPr/>
        <a:lstStyle/>
        <a:p>
          <a:endParaRPr lang="el-GR"/>
        </a:p>
      </dgm:t>
    </dgm:pt>
    <dgm:pt modelId="{F20AAAEE-CE4B-476C-9D8A-DE567E718EBA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Κατάλογος εγχώριων εταιριών με ελληνική εταιρική συμμετοχή (αρχείο excel)</a:t>
          </a:r>
        </a:p>
      </dgm:t>
    </dgm:pt>
    <dgm:pt modelId="{DFD8682B-639B-4180-ABCA-BC84515B1D0B}" type="parTrans" cxnId="{AF70304E-22C3-4B1B-8A85-489F0C8B5FE1}">
      <dgm:prSet/>
      <dgm:spPr/>
      <dgm:t>
        <a:bodyPr/>
        <a:lstStyle/>
        <a:p>
          <a:endParaRPr lang="el-GR"/>
        </a:p>
      </dgm:t>
    </dgm:pt>
    <dgm:pt modelId="{61CB75EA-9D74-4FC1-AFB0-DFA6A62229D5}" type="sibTrans" cxnId="{AF70304E-22C3-4B1B-8A85-489F0C8B5FE1}">
      <dgm:prSet/>
      <dgm:spPr/>
      <dgm:t>
        <a:bodyPr/>
        <a:lstStyle/>
        <a:p>
          <a:endParaRPr lang="el-GR"/>
        </a:p>
      </dgm:t>
    </dgm:pt>
    <dgm:pt modelId="{4B77E41C-EA33-47AE-A34F-1E70CCF39522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Κατάλογος Ελλήνων στελεχών εγχώριων επιχειρήσεων (αρχείο excel)</a:t>
          </a:r>
        </a:p>
      </dgm:t>
    </dgm:pt>
    <dgm:pt modelId="{F3D43A6A-D5EC-4C6D-BAAC-BF653DDD3330}" type="parTrans" cxnId="{E9DE4ECB-D508-482A-963A-6B63C0D399ED}">
      <dgm:prSet/>
      <dgm:spPr/>
      <dgm:t>
        <a:bodyPr/>
        <a:lstStyle/>
        <a:p>
          <a:endParaRPr lang="el-GR"/>
        </a:p>
      </dgm:t>
    </dgm:pt>
    <dgm:pt modelId="{2F1C1571-6D5D-489F-8260-C41B880A4661}" type="sibTrans" cxnId="{E9DE4ECB-D508-482A-963A-6B63C0D399ED}">
      <dgm:prSet/>
      <dgm:spPr/>
      <dgm:t>
        <a:bodyPr/>
        <a:lstStyle/>
        <a:p>
          <a:endParaRPr lang="el-GR"/>
        </a:p>
      </dgm:t>
    </dgm:pt>
    <dgm:pt modelId="{3B2ACEB1-4C76-4797-9309-A1F8677C4A8D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Ε.ΓΕΝ.60-02: Αξιολόγηση Επιχειρηματικής Αποστολής</a:t>
          </a:r>
        </a:p>
      </dgm:t>
    </dgm:pt>
    <dgm:pt modelId="{AA905D95-13F2-4ADE-9D6F-03B1E6EF6B84}" type="parTrans" cxnId="{6702C631-1E47-4FEE-A56F-F28C6E8F3C88}">
      <dgm:prSet/>
      <dgm:spPr/>
      <dgm:t>
        <a:bodyPr/>
        <a:lstStyle/>
        <a:p>
          <a:endParaRPr lang="el-GR"/>
        </a:p>
      </dgm:t>
    </dgm:pt>
    <dgm:pt modelId="{4B994ECC-0669-44E7-B7D5-CC953BC4DAD0}" type="sibTrans" cxnId="{6702C631-1E47-4FEE-A56F-F28C6E8F3C88}">
      <dgm:prSet/>
      <dgm:spPr/>
      <dgm:t>
        <a:bodyPr/>
        <a:lstStyle/>
        <a:p>
          <a:endParaRPr lang="el-GR"/>
        </a:p>
      </dgm:t>
    </dgm:pt>
    <dgm:pt modelId="{D96CF81D-40D1-4EBE-AE21-409FAB2AB606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Ε.ΓΕΝ.60-03: Αξιολόγηση Συμμετοχής σε Έκθεση</a:t>
          </a:r>
        </a:p>
      </dgm:t>
    </dgm:pt>
    <dgm:pt modelId="{C52BE31A-366C-4DAE-873B-72B9D5057CE8}" type="parTrans" cxnId="{32059884-0193-4016-B902-FF664B251D1D}">
      <dgm:prSet/>
      <dgm:spPr/>
      <dgm:t>
        <a:bodyPr/>
        <a:lstStyle/>
        <a:p>
          <a:endParaRPr lang="el-GR"/>
        </a:p>
      </dgm:t>
    </dgm:pt>
    <dgm:pt modelId="{1D3832B7-1B83-49D0-A4C4-024EA16A8747}" type="sibTrans" cxnId="{32059884-0193-4016-B902-FF664B251D1D}">
      <dgm:prSet/>
      <dgm:spPr/>
      <dgm:t>
        <a:bodyPr/>
        <a:lstStyle/>
        <a:p>
          <a:endParaRPr lang="el-GR"/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44597D-D200-42E0-9EBF-9493573299DC}" type="pres">
      <dgm:prSet presAssocID="{A461ACFA-83DF-4D59-95AF-63C463884A34}" presName="parentLin" presStyleCnt="0"/>
      <dgm:spPr/>
    </dgm:pt>
    <dgm:pt modelId="{29DFBC08-472A-4CA7-9D34-417A0FF16F3B}" type="pres">
      <dgm:prSet presAssocID="{A461ACFA-83DF-4D59-95AF-63C463884A34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2FF0F5BD-284B-4575-9C3E-75365C5F108C}" type="pres">
      <dgm:prSet presAssocID="{A461ACFA-83DF-4D59-95AF-63C463884A34}" presName="parentText" presStyleLbl="node1" presStyleIdx="0" presStyleCnt="2" custLinFactNeighborX="-18531" custLinFactNeighborY="-5098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5C2A25-8AA2-41B2-8FEA-3D20BF5B67D9}" type="pres">
      <dgm:prSet presAssocID="{A461ACFA-83DF-4D59-95AF-63C463884A34}" presName="negativeSpace" presStyleCnt="0"/>
      <dgm:spPr/>
    </dgm:pt>
    <dgm:pt modelId="{DEF03A37-708D-4BD1-97D4-403DE697C467}" type="pres">
      <dgm:prSet presAssocID="{A461ACFA-83DF-4D59-95AF-63C463884A3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DC394C-5A4F-4E87-9732-47CDD3DE0258}" type="pres">
      <dgm:prSet presAssocID="{C3AFAB67-B1D5-45BC-8D8A-383E3B5C751C}" presName="spaceBetweenRectangles" presStyleCnt="0"/>
      <dgm:spPr/>
    </dgm:pt>
    <dgm:pt modelId="{7C270395-82E5-4DA6-B27E-FAE880C2E181}" type="pres">
      <dgm:prSet presAssocID="{3C9092E9-8932-4F5D-9CCD-57D2CC2301CE}" presName="parentLin" presStyleCnt="0"/>
      <dgm:spPr/>
    </dgm:pt>
    <dgm:pt modelId="{39EE3E01-983B-453E-891C-D84ECD08E647}" type="pres">
      <dgm:prSet presAssocID="{3C9092E9-8932-4F5D-9CCD-57D2CC2301CE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2DBE6F46-8A12-4C51-89CB-092CC15DE9C1}" type="pres">
      <dgm:prSet presAssocID="{3C9092E9-8932-4F5D-9CCD-57D2CC2301CE}" presName="parentText" presStyleLbl="node1" presStyleIdx="1" presStyleCnt="2" custLinFactNeighborX="-18531" custLinFactNeighborY="-508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3CF893-7B84-4977-9A7B-0E3D39C94455}" type="pres">
      <dgm:prSet presAssocID="{3C9092E9-8932-4F5D-9CCD-57D2CC2301CE}" presName="negativeSpace" presStyleCnt="0"/>
      <dgm:spPr/>
    </dgm:pt>
    <dgm:pt modelId="{68A0D316-EA1C-4EC8-8913-D723C766EFCB}" type="pres">
      <dgm:prSet presAssocID="{3C9092E9-8932-4F5D-9CCD-57D2CC2301C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3332941-98CB-45DD-B643-7C4031D5E870}" srcId="{0E8549FD-0232-42F7-958E-C7681C476912}" destId="{3C9092E9-8932-4F5D-9CCD-57D2CC2301CE}" srcOrd="1" destOrd="0" parTransId="{360748A5-A2AF-4C5E-9649-35D36E49EF90}" sibTransId="{30189C24-5A87-4FC3-BDEC-67E8780609AE}"/>
    <dgm:cxn modelId="{E9790568-581B-4502-9499-032F2668E6F8}" srcId="{A461ACFA-83DF-4D59-95AF-63C463884A34}" destId="{4774C1AD-2DC5-4C27-8FAD-3F04C0448F0A}" srcOrd="1" destOrd="0" parTransId="{11F09BBF-3F8F-44AA-A0D0-5A5E8C36D0C4}" sibTransId="{4EDD358C-D72E-48DD-988B-C8EF72616AA6}"/>
    <dgm:cxn modelId="{32059884-0193-4016-B902-FF664B251D1D}" srcId="{3C9092E9-8932-4F5D-9CCD-57D2CC2301CE}" destId="{D96CF81D-40D1-4EBE-AE21-409FAB2AB606}" srcOrd="2" destOrd="0" parTransId="{C52BE31A-366C-4DAE-873B-72B9D5057CE8}" sibTransId="{1D3832B7-1B83-49D0-A4C4-024EA16A8747}"/>
    <dgm:cxn modelId="{D9BAD93A-6952-43E9-9259-E4D462664286}" srcId="{A461ACFA-83DF-4D59-95AF-63C463884A34}" destId="{AFBC1DE5-67C5-440B-B61E-714E4C854F7D}" srcOrd="0" destOrd="0" parTransId="{E688D9AE-E7F4-4E4D-A8CF-AC06A5E64E02}" sibTransId="{AF8C56BA-466D-4ACC-8009-C0DAAECEFA24}"/>
    <dgm:cxn modelId="{BAF0E5DD-9367-4A44-83EF-43242BF60CA4}" type="presOf" srcId="{3C9092E9-8932-4F5D-9CCD-57D2CC2301CE}" destId="{2DBE6F46-8A12-4C51-89CB-092CC15DE9C1}" srcOrd="1" destOrd="0" presId="urn:microsoft.com/office/officeart/2005/8/layout/list1"/>
    <dgm:cxn modelId="{8612CF04-6DB5-4C49-BE34-7AE1FDC61393}" type="presOf" srcId="{4B77E41C-EA33-47AE-A34F-1E70CCF39522}" destId="{DEF03A37-708D-4BD1-97D4-403DE697C467}" srcOrd="0" destOrd="4" presId="urn:microsoft.com/office/officeart/2005/8/layout/list1"/>
    <dgm:cxn modelId="{C15DD99C-B0D8-46AD-9167-183036D345AC}" type="presOf" srcId="{4774C1AD-2DC5-4C27-8FAD-3F04C0448F0A}" destId="{DEF03A37-708D-4BD1-97D4-403DE697C467}" srcOrd="0" destOrd="1" presId="urn:microsoft.com/office/officeart/2005/8/layout/list1"/>
    <dgm:cxn modelId="{093F25A5-A8F7-4CBC-B41B-3488F2305FB0}" type="presOf" srcId="{AFBC1DE5-67C5-440B-B61E-714E4C854F7D}" destId="{DEF03A37-708D-4BD1-97D4-403DE697C467}" srcOrd="0" destOrd="0" presId="urn:microsoft.com/office/officeart/2005/8/layout/list1"/>
    <dgm:cxn modelId="{30AA07FA-42E6-4FFC-91C9-A77E03B1AB1E}" type="presOf" srcId="{3B2ACEB1-4C76-4797-9309-A1F8677C4A8D}" destId="{68A0D316-EA1C-4EC8-8913-D723C766EFCB}" srcOrd="0" destOrd="1" presId="urn:microsoft.com/office/officeart/2005/8/layout/list1"/>
    <dgm:cxn modelId="{64736703-48C7-4CA9-9E34-46F7E8BADF98}" type="presOf" srcId="{7CA57FC3-EACB-4D28-BDA4-AB612AA8B2BE}" destId="{68A0D316-EA1C-4EC8-8913-D723C766EFCB}" srcOrd="0" destOrd="0" presId="urn:microsoft.com/office/officeart/2005/8/layout/list1"/>
    <dgm:cxn modelId="{E9DE4ECB-D508-482A-963A-6B63C0D399ED}" srcId="{A461ACFA-83DF-4D59-95AF-63C463884A34}" destId="{4B77E41C-EA33-47AE-A34F-1E70CCF39522}" srcOrd="4" destOrd="0" parTransId="{F3D43A6A-D5EC-4C6D-BAAC-BF653DDD3330}" sibTransId="{2F1C1571-6D5D-489F-8260-C41B880A4661}"/>
    <dgm:cxn modelId="{50727384-59A9-4B46-82C2-224C8B9A485A}" srcId="{3C9092E9-8932-4F5D-9CCD-57D2CC2301CE}" destId="{7CA57FC3-EACB-4D28-BDA4-AB612AA8B2BE}" srcOrd="0" destOrd="0" parTransId="{7399453D-F628-4D79-8D18-1E3C5C2FCDA2}" sibTransId="{2E48E12D-EE0B-4836-A2D8-915D9A06F96A}"/>
    <dgm:cxn modelId="{AF70304E-22C3-4B1B-8A85-489F0C8B5FE1}" srcId="{A461ACFA-83DF-4D59-95AF-63C463884A34}" destId="{F20AAAEE-CE4B-476C-9D8A-DE567E718EBA}" srcOrd="3" destOrd="0" parTransId="{DFD8682B-639B-4180-ABCA-BC84515B1D0B}" sibTransId="{61CB75EA-9D74-4FC1-AFB0-DFA6A62229D5}"/>
    <dgm:cxn modelId="{CE354E95-B2E4-41AA-AF66-7B4B7DCAE32B}" type="presOf" srcId="{D96CF81D-40D1-4EBE-AE21-409FAB2AB606}" destId="{68A0D316-EA1C-4EC8-8913-D723C766EFCB}" srcOrd="0" destOrd="2" presId="urn:microsoft.com/office/officeart/2005/8/layout/list1"/>
    <dgm:cxn modelId="{44D4474B-DAB7-4C48-BD02-F1AE1DC5269D}" type="presOf" srcId="{A461ACFA-83DF-4D59-95AF-63C463884A34}" destId="{29DFBC08-472A-4CA7-9D34-417A0FF16F3B}" srcOrd="0" destOrd="0" presId="urn:microsoft.com/office/officeart/2005/8/layout/list1"/>
    <dgm:cxn modelId="{592AD1FF-4977-49AD-9F07-59D8158EBF19}" type="presOf" srcId="{E7D13D5F-6C68-4BEE-9B6F-FE3506A7308F}" destId="{DEF03A37-708D-4BD1-97D4-403DE697C467}" srcOrd="0" destOrd="2" presId="urn:microsoft.com/office/officeart/2005/8/layout/list1"/>
    <dgm:cxn modelId="{069FEA7E-5D37-4100-9345-B69D77317B6F}" type="presOf" srcId="{A461ACFA-83DF-4D59-95AF-63C463884A34}" destId="{2FF0F5BD-284B-4575-9C3E-75365C5F108C}" srcOrd="1" destOrd="0" presId="urn:microsoft.com/office/officeart/2005/8/layout/list1"/>
    <dgm:cxn modelId="{992C90FA-D1D1-4533-A533-61F37810D129}" srcId="{A461ACFA-83DF-4D59-95AF-63C463884A34}" destId="{E7D13D5F-6C68-4BEE-9B6F-FE3506A7308F}" srcOrd="2" destOrd="0" parTransId="{69C8334A-75F1-4A1A-AD17-FA5EBBE83B8F}" sibTransId="{98DDA958-553F-4DB6-A7C9-0A4387A614D4}"/>
    <dgm:cxn modelId="{A3B112EB-B07F-4759-95F6-E1BC7311E86D}" srcId="{0E8549FD-0232-42F7-958E-C7681C476912}" destId="{A461ACFA-83DF-4D59-95AF-63C463884A34}" srcOrd="0" destOrd="0" parTransId="{5E1FE67E-6CD6-4BAB-94D7-D952E2CAB847}" sibTransId="{C3AFAB67-B1D5-45BC-8D8A-383E3B5C751C}"/>
    <dgm:cxn modelId="{618F250A-E94D-47A2-A00E-4B96BFF24E54}" type="presOf" srcId="{F20AAAEE-CE4B-476C-9D8A-DE567E718EBA}" destId="{DEF03A37-708D-4BD1-97D4-403DE697C467}" srcOrd="0" destOrd="3" presId="urn:microsoft.com/office/officeart/2005/8/layout/list1"/>
    <dgm:cxn modelId="{7DC855EB-9E21-46C2-A1E2-2444F9659F49}" type="presOf" srcId="{3C9092E9-8932-4F5D-9CCD-57D2CC2301CE}" destId="{39EE3E01-983B-453E-891C-D84ECD08E647}" srcOrd="0" destOrd="0" presId="urn:microsoft.com/office/officeart/2005/8/layout/list1"/>
    <dgm:cxn modelId="{6702C631-1E47-4FEE-A56F-F28C6E8F3C88}" srcId="{3C9092E9-8932-4F5D-9CCD-57D2CC2301CE}" destId="{3B2ACEB1-4C76-4797-9309-A1F8677C4A8D}" srcOrd="1" destOrd="0" parTransId="{AA905D95-13F2-4ADE-9D6F-03B1E6EF6B84}" sibTransId="{4B994ECC-0669-44E7-B7D5-CC953BC4DAD0}"/>
    <dgm:cxn modelId="{36E5228D-4483-4339-B7D4-0014771D55E4}" type="presOf" srcId="{0E8549FD-0232-42F7-958E-C7681C476912}" destId="{DBB268E1-01FB-4389-A172-CC487CCEDA3F}" srcOrd="0" destOrd="0" presId="urn:microsoft.com/office/officeart/2005/8/layout/list1"/>
    <dgm:cxn modelId="{4DD5601E-6354-4BE5-BD56-DFEACD3FFB9E}" type="presParOf" srcId="{DBB268E1-01FB-4389-A172-CC487CCEDA3F}" destId="{8944597D-D200-42E0-9EBF-9493573299DC}" srcOrd="0" destOrd="0" presId="urn:microsoft.com/office/officeart/2005/8/layout/list1"/>
    <dgm:cxn modelId="{AC03C9FA-7799-464F-BE93-703542F3F3BF}" type="presParOf" srcId="{8944597D-D200-42E0-9EBF-9493573299DC}" destId="{29DFBC08-472A-4CA7-9D34-417A0FF16F3B}" srcOrd="0" destOrd="0" presId="urn:microsoft.com/office/officeart/2005/8/layout/list1"/>
    <dgm:cxn modelId="{3AC79704-02EF-4CAD-A538-BED7046B888A}" type="presParOf" srcId="{8944597D-D200-42E0-9EBF-9493573299DC}" destId="{2FF0F5BD-284B-4575-9C3E-75365C5F108C}" srcOrd="1" destOrd="0" presId="urn:microsoft.com/office/officeart/2005/8/layout/list1"/>
    <dgm:cxn modelId="{2D9EECE5-7098-443C-B730-4C74FFEEC603}" type="presParOf" srcId="{DBB268E1-01FB-4389-A172-CC487CCEDA3F}" destId="{3A5C2A25-8AA2-41B2-8FEA-3D20BF5B67D9}" srcOrd="1" destOrd="0" presId="urn:microsoft.com/office/officeart/2005/8/layout/list1"/>
    <dgm:cxn modelId="{E9DFAFDA-6FCE-4668-BD9C-1CCA91254CFE}" type="presParOf" srcId="{DBB268E1-01FB-4389-A172-CC487CCEDA3F}" destId="{DEF03A37-708D-4BD1-97D4-403DE697C467}" srcOrd="2" destOrd="0" presId="urn:microsoft.com/office/officeart/2005/8/layout/list1"/>
    <dgm:cxn modelId="{3AB77EAF-91ED-44A8-9CA3-AAF04FB64CA4}" type="presParOf" srcId="{DBB268E1-01FB-4389-A172-CC487CCEDA3F}" destId="{73DC394C-5A4F-4E87-9732-47CDD3DE0258}" srcOrd="3" destOrd="0" presId="urn:microsoft.com/office/officeart/2005/8/layout/list1"/>
    <dgm:cxn modelId="{E65C6052-A9FC-4C87-8444-A36D271B8057}" type="presParOf" srcId="{DBB268E1-01FB-4389-A172-CC487CCEDA3F}" destId="{7C270395-82E5-4DA6-B27E-FAE880C2E181}" srcOrd="4" destOrd="0" presId="urn:microsoft.com/office/officeart/2005/8/layout/list1"/>
    <dgm:cxn modelId="{FF804960-299B-4150-8A2D-A0BA26FE0C9C}" type="presParOf" srcId="{7C270395-82E5-4DA6-B27E-FAE880C2E181}" destId="{39EE3E01-983B-453E-891C-D84ECD08E647}" srcOrd="0" destOrd="0" presId="urn:microsoft.com/office/officeart/2005/8/layout/list1"/>
    <dgm:cxn modelId="{7DF01007-87FD-4DA1-920D-7C4DD7032E1A}" type="presParOf" srcId="{7C270395-82E5-4DA6-B27E-FAE880C2E181}" destId="{2DBE6F46-8A12-4C51-89CB-092CC15DE9C1}" srcOrd="1" destOrd="0" presId="urn:microsoft.com/office/officeart/2005/8/layout/list1"/>
    <dgm:cxn modelId="{A1884CEF-841E-477F-AC65-7A749DF24C22}" type="presParOf" srcId="{DBB268E1-01FB-4389-A172-CC487CCEDA3F}" destId="{233CF893-7B84-4977-9A7B-0E3D39C94455}" srcOrd="5" destOrd="0" presId="urn:microsoft.com/office/officeart/2005/8/layout/list1"/>
    <dgm:cxn modelId="{85A1C12A-9424-4C13-8152-EFF739412EAA}" type="presParOf" srcId="{DBB268E1-01FB-4389-A172-CC487CCEDA3F}" destId="{68A0D316-EA1C-4EC8-8913-D723C766EF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8549FD-0232-42F7-958E-C7681C47691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A461ACFA-83DF-4D59-95AF-63C463884A34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ΓΕΝ.10</a:t>
          </a:r>
          <a:endParaRPr lang="el-GR" sz="1600" dirty="0">
            <a:latin typeface="Calibri" pitchFamily="34" charset="0"/>
          </a:endParaRPr>
        </a:p>
      </dgm:t>
    </dgm:pt>
    <dgm:pt modelId="{5E1FE67E-6CD6-4BAB-94D7-D952E2CAB847}" type="par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3AFAB67-B1D5-45BC-8D8A-383E3B5C751C}" type="sibTrans" cxnId="{A3B112EB-B07F-4759-95F6-E1BC7311E86D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C9092E9-8932-4F5D-9CCD-57D2CC2301C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b="1" dirty="0" smtClean="0">
              <a:latin typeface="Calibri" pitchFamily="34" charset="0"/>
            </a:rPr>
            <a:t>ΕΠΙΧ.30</a:t>
          </a:r>
          <a:endParaRPr lang="el-GR" sz="1600" dirty="0">
            <a:latin typeface="Calibri" pitchFamily="34" charset="0"/>
          </a:endParaRPr>
        </a:p>
      </dgm:t>
    </dgm:pt>
    <dgm:pt modelId="{360748A5-A2AF-4C5E-9649-35D36E49EF90}" type="parTrans" cxnId="{93332941-98CB-45DD-B643-7C4031D5E87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30189C24-5A87-4FC3-BDEC-67E8780609AE}" type="sibTrans" cxnId="{93332941-98CB-45DD-B643-7C4031D5E87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FBC1DE5-67C5-440B-B61E-714E4C854F7D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Στόχοι &amp; Δείκτες Γραφείων ΟΕΥ (αρχείο </a:t>
          </a:r>
          <a:r>
            <a:rPr lang="el-GR" sz="1600" dirty="0" err="1" smtClean="0">
              <a:latin typeface="Calibri" pitchFamily="34" charset="0"/>
            </a:rPr>
            <a:t>excel</a:t>
          </a:r>
          <a:r>
            <a:rPr lang="el-GR" sz="1600" dirty="0" smtClean="0">
              <a:latin typeface="Calibri" pitchFamily="34" charset="0"/>
            </a:rPr>
            <a:t>)</a:t>
          </a:r>
          <a:endParaRPr lang="el-GR" sz="1600" dirty="0">
            <a:latin typeface="Calibri" pitchFamily="34" charset="0"/>
          </a:endParaRPr>
        </a:p>
      </dgm:t>
    </dgm:pt>
    <dgm:pt modelId="{E688D9AE-E7F4-4E4D-A8CF-AC06A5E64E02}" type="parTrans" cxnId="{D9BAD93A-6952-43E9-9259-E4D46266428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AF8C56BA-466D-4ACC-8009-C0DAAECEFA24}" type="sibTrans" cxnId="{D9BAD93A-6952-43E9-9259-E4D462664286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7CA57FC3-EACB-4D28-BDA4-AB612AA8B2BE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Ε.ΕΠΙΧ.30-01: Ετήσιος Προγραμματισμός Δράσεων</a:t>
          </a:r>
          <a:endParaRPr lang="el-GR" sz="1600" dirty="0">
            <a:latin typeface="Calibri" pitchFamily="34" charset="0"/>
          </a:endParaRPr>
        </a:p>
      </dgm:t>
    </dgm:pt>
    <dgm:pt modelId="{7399453D-F628-4D79-8D18-1E3C5C2FCDA2}" type="parTrans" cxnId="{50727384-59A9-4B46-82C2-224C8B9A485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E48E12D-EE0B-4836-A2D8-915D9A06F96A}" type="sibTrans" cxnId="{50727384-59A9-4B46-82C2-224C8B9A485A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981D779C-0756-4C9A-AC42-A3854DA7EAF7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Ημερολόγιο Δράσεων Εξωστρέφειας (αρχείο </a:t>
          </a:r>
          <a:r>
            <a:rPr lang="el-GR" sz="1600" dirty="0" err="1" smtClean="0">
              <a:latin typeface="Calibri" pitchFamily="34" charset="0"/>
            </a:rPr>
            <a:t>excel</a:t>
          </a:r>
          <a:r>
            <a:rPr lang="el-GR" sz="1600" dirty="0" smtClean="0">
              <a:latin typeface="Calibri" pitchFamily="34" charset="0"/>
            </a:rPr>
            <a:t>)</a:t>
          </a:r>
          <a:endParaRPr lang="el-GR" sz="1600" dirty="0">
            <a:latin typeface="Calibri" pitchFamily="34" charset="0"/>
          </a:endParaRPr>
        </a:p>
      </dgm:t>
    </dgm:pt>
    <dgm:pt modelId="{631C9188-DC0E-43A0-A259-8C071DBDD377}" type="parTrans" cxnId="{86AA1C74-A088-4FBE-B214-1C78F279423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CFE2C6D5-FA8E-4E25-ADDC-3B51E2D84D17}" type="sibTrans" cxnId="{86AA1C74-A088-4FBE-B214-1C78F279423B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CCF3D75-9B67-4C4E-B70C-D30858289F53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Ε.ΓΕΝ.10-01: Απολογισμός Δραστηριοτήτων Γραφείου</a:t>
          </a:r>
          <a:endParaRPr lang="el-GR" sz="1600" dirty="0">
            <a:latin typeface="Calibri" pitchFamily="34" charset="0"/>
          </a:endParaRPr>
        </a:p>
      </dgm:t>
    </dgm:pt>
    <dgm:pt modelId="{18457245-2650-4B3A-83B7-E6A0BFD7BA32}" type="parTrans" cxnId="{4AB240D4-BB08-4437-8F00-277FFF8DAE6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13A27A97-7753-440A-A48C-7456B2261701}" type="sibTrans" cxnId="{4AB240D4-BB08-4437-8F00-277FFF8DAE69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2A560ECC-D7B9-4247-A105-8852C51FBE0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sz="1600" dirty="0" smtClean="0">
              <a:latin typeface="Calibri" pitchFamily="34" charset="0"/>
            </a:rPr>
            <a:t>ΓΕΝ.10</a:t>
          </a:r>
          <a:endParaRPr lang="el-GR" sz="1600" dirty="0">
            <a:latin typeface="Calibri" pitchFamily="34" charset="0"/>
          </a:endParaRPr>
        </a:p>
      </dgm:t>
    </dgm:pt>
    <dgm:pt modelId="{849A4CB1-C56B-4E4F-A64A-46A64AA9B69B}" type="parTrans" cxnId="{CF6EB3B3-8C35-451F-88E5-5887D302ACD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4D200770-0F9B-4FDA-B786-8ADC6043CEE7}" type="sibTrans" cxnId="{CF6EB3B3-8C35-451F-88E5-5887D302ACD0}">
      <dgm:prSet/>
      <dgm:spPr/>
      <dgm:t>
        <a:bodyPr/>
        <a:lstStyle/>
        <a:p>
          <a:endParaRPr lang="el-GR" sz="1600">
            <a:latin typeface="Calibri" pitchFamily="34" charset="0"/>
          </a:endParaRPr>
        </a:p>
      </dgm:t>
    </dgm:pt>
    <dgm:pt modelId="{DBB268E1-01FB-4389-A172-CC487CCEDA3F}" type="pres">
      <dgm:prSet presAssocID="{0E8549FD-0232-42F7-958E-C7681C476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44597D-D200-42E0-9EBF-9493573299DC}" type="pres">
      <dgm:prSet presAssocID="{A461ACFA-83DF-4D59-95AF-63C463884A34}" presName="parentLin" presStyleCnt="0"/>
      <dgm:spPr/>
    </dgm:pt>
    <dgm:pt modelId="{29DFBC08-472A-4CA7-9D34-417A0FF16F3B}" type="pres">
      <dgm:prSet presAssocID="{A461ACFA-83DF-4D59-95AF-63C463884A34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FF0F5BD-284B-4575-9C3E-75365C5F108C}" type="pres">
      <dgm:prSet presAssocID="{A461ACFA-83DF-4D59-95AF-63C463884A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5C2A25-8AA2-41B2-8FEA-3D20BF5B67D9}" type="pres">
      <dgm:prSet presAssocID="{A461ACFA-83DF-4D59-95AF-63C463884A34}" presName="negativeSpace" presStyleCnt="0"/>
      <dgm:spPr/>
    </dgm:pt>
    <dgm:pt modelId="{DEF03A37-708D-4BD1-97D4-403DE697C467}" type="pres">
      <dgm:prSet presAssocID="{A461ACFA-83DF-4D59-95AF-63C463884A3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DC394C-5A4F-4E87-9732-47CDD3DE0258}" type="pres">
      <dgm:prSet presAssocID="{C3AFAB67-B1D5-45BC-8D8A-383E3B5C751C}" presName="spaceBetweenRectangles" presStyleCnt="0"/>
      <dgm:spPr/>
    </dgm:pt>
    <dgm:pt modelId="{7C270395-82E5-4DA6-B27E-FAE880C2E181}" type="pres">
      <dgm:prSet presAssocID="{3C9092E9-8932-4F5D-9CCD-57D2CC2301CE}" presName="parentLin" presStyleCnt="0"/>
      <dgm:spPr/>
    </dgm:pt>
    <dgm:pt modelId="{39EE3E01-983B-453E-891C-D84ECD08E647}" type="pres">
      <dgm:prSet presAssocID="{3C9092E9-8932-4F5D-9CCD-57D2CC2301CE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DBE6F46-8A12-4C51-89CB-092CC15DE9C1}" type="pres">
      <dgm:prSet presAssocID="{3C9092E9-8932-4F5D-9CCD-57D2CC2301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3CF893-7B84-4977-9A7B-0E3D39C94455}" type="pres">
      <dgm:prSet presAssocID="{3C9092E9-8932-4F5D-9CCD-57D2CC2301CE}" presName="negativeSpace" presStyleCnt="0"/>
      <dgm:spPr/>
    </dgm:pt>
    <dgm:pt modelId="{68A0D316-EA1C-4EC8-8913-D723C766EFCB}" type="pres">
      <dgm:prSet presAssocID="{3C9092E9-8932-4F5D-9CCD-57D2CC2301C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D0DE82-29F2-4CE2-B56B-F93A5FAE879E}" type="pres">
      <dgm:prSet presAssocID="{30189C24-5A87-4FC3-BDEC-67E8780609AE}" presName="spaceBetweenRectangles" presStyleCnt="0"/>
      <dgm:spPr/>
    </dgm:pt>
    <dgm:pt modelId="{46D42A50-98DA-44EC-B14F-4A3110E1E747}" type="pres">
      <dgm:prSet presAssocID="{2A560ECC-D7B9-4247-A105-8852C51FBE0E}" presName="parentLin" presStyleCnt="0"/>
      <dgm:spPr/>
    </dgm:pt>
    <dgm:pt modelId="{966E64C7-2326-4D10-AEE4-E554E6379190}" type="pres">
      <dgm:prSet presAssocID="{2A560ECC-D7B9-4247-A105-8852C51FBE0E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E6ABA1E6-BB67-484E-A807-E21511AC2802}" type="pres">
      <dgm:prSet presAssocID="{2A560ECC-D7B9-4247-A105-8852C51FBE0E}" presName="parentText" presStyleLbl="node1" presStyleIdx="2" presStyleCnt="3" custLinFactNeighborX="18717" custLinFactNeighborY="144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FAA271-3220-4573-AAB0-69538565ED46}" type="pres">
      <dgm:prSet presAssocID="{2A560ECC-D7B9-4247-A105-8852C51FBE0E}" presName="negativeSpace" presStyleCnt="0"/>
      <dgm:spPr/>
    </dgm:pt>
    <dgm:pt modelId="{58087362-3B48-4B29-AA50-FAADB04074E5}" type="pres">
      <dgm:prSet presAssocID="{2A560ECC-D7B9-4247-A105-8852C51FBE0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A3FE233-95C2-4CF0-B243-7E58261F93B2}" type="presOf" srcId="{3C9092E9-8932-4F5D-9CCD-57D2CC2301CE}" destId="{2DBE6F46-8A12-4C51-89CB-092CC15DE9C1}" srcOrd="1" destOrd="0" presId="urn:microsoft.com/office/officeart/2005/8/layout/list1"/>
    <dgm:cxn modelId="{93332941-98CB-45DD-B643-7C4031D5E870}" srcId="{0E8549FD-0232-42F7-958E-C7681C476912}" destId="{3C9092E9-8932-4F5D-9CCD-57D2CC2301CE}" srcOrd="1" destOrd="0" parTransId="{360748A5-A2AF-4C5E-9649-35D36E49EF90}" sibTransId="{30189C24-5A87-4FC3-BDEC-67E8780609AE}"/>
    <dgm:cxn modelId="{B16B4F4C-243F-433F-BBCC-55B5C4C04279}" type="presOf" srcId="{AFBC1DE5-67C5-440B-B61E-714E4C854F7D}" destId="{DEF03A37-708D-4BD1-97D4-403DE697C467}" srcOrd="0" destOrd="0" presId="urn:microsoft.com/office/officeart/2005/8/layout/list1"/>
    <dgm:cxn modelId="{5FAAE924-AF3D-4C6B-899C-22447736629F}" type="presOf" srcId="{981D779C-0756-4C9A-AC42-A3854DA7EAF7}" destId="{68A0D316-EA1C-4EC8-8913-D723C766EFCB}" srcOrd="0" destOrd="1" presId="urn:microsoft.com/office/officeart/2005/8/layout/list1"/>
    <dgm:cxn modelId="{DF2C900B-A6A0-4FFA-86DA-FF02C594C0AF}" type="presOf" srcId="{A461ACFA-83DF-4D59-95AF-63C463884A34}" destId="{29DFBC08-472A-4CA7-9D34-417A0FF16F3B}" srcOrd="0" destOrd="0" presId="urn:microsoft.com/office/officeart/2005/8/layout/list1"/>
    <dgm:cxn modelId="{F7F5FD85-BDFC-4642-8ED6-EF04B9117490}" type="presOf" srcId="{2CCF3D75-9B67-4C4E-B70C-D30858289F53}" destId="{58087362-3B48-4B29-AA50-FAADB04074E5}" srcOrd="0" destOrd="0" presId="urn:microsoft.com/office/officeart/2005/8/layout/list1"/>
    <dgm:cxn modelId="{A53F4AEA-FB2A-4131-A02C-7AD4F32F267C}" type="presOf" srcId="{A461ACFA-83DF-4D59-95AF-63C463884A34}" destId="{2FF0F5BD-284B-4575-9C3E-75365C5F108C}" srcOrd="1" destOrd="0" presId="urn:microsoft.com/office/officeart/2005/8/layout/list1"/>
    <dgm:cxn modelId="{D9BAD93A-6952-43E9-9259-E4D462664286}" srcId="{A461ACFA-83DF-4D59-95AF-63C463884A34}" destId="{AFBC1DE5-67C5-440B-B61E-714E4C854F7D}" srcOrd="0" destOrd="0" parTransId="{E688D9AE-E7F4-4E4D-A8CF-AC06A5E64E02}" sibTransId="{AF8C56BA-466D-4ACC-8009-C0DAAECEFA24}"/>
    <dgm:cxn modelId="{86AA1C74-A088-4FBE-B214-1C78F279423B}" srcId="{3C9092E9-8932-4F5D-9CCD-57D2CC2301CE}" destId="{981D779C-0756-4C9A-AC42-A3854DA7EAF7}" srcOrd="1" destOrd="0" parTransId="{631C9188-DC0E-43A0-A259-8C071DBDD377}" sibTransId="{CFE2C6D5-FA8E-4E25-ADDC-3B51E2D84D17}"/>
    <dgm:cxn modelId="{7038F9C3-3986-428D-94E9-23470E0E53C8}" type="presOf" srcId="{3C9092E9-8932-4F5D-9CCD-57D2CC2301CE}" destId="{39EE3E01-983B-453E-891C-D84ECD08E647}" srcOrd="0" destOrd="0" presId="urn:microsoft.com/office/officeart/2005/8/layout/list1"/>
    <dgm:cxn modelId="{1729AF54-B685-45F3-A927-6D3995EB3E4A}" type="presOf" srcId="{2A560ECC-D7B9-4247-A105-8852C51FBE0E}" destId="{966E64C7-2326-4D10-AEE4-E554E6379190}" srcOrd="0" destOrd="0" presId="urn:microsoft.com/office/officeart/2005/8/layout/list1"/>
    <dgm:cxn modelId="{50727384-59A9-4B46-82C2-224C8B9A485A}" srcId="{3C9092E9-8932-4F5D-9CCD-57D2CC2301CE}" destId="{7CA57FC3-EACB-4D28-BDA4-AB612AA8B2BE}" srcOrd="0" destOrd="0" parTransId="{7399453D-F628-4D79-8D18-1E3C5C2FCDA2}" sibTransId="{2E48E12D-EE0B-4836-A2D8-915D9A06F96A}"/>
    <dgm:cxn modelId="{CF6EB3B3-8C35-451F-88E5-5887D302ACD0}" srcId="{0E8549FD-0232-42F7-958E-C7681C476912}" destId="{2A560ECC-D7B9-4247-A105-8852C51FBE0E}" srcOrd="2" destOrd="0" parTransId="{849A4CB1-C56B-4E4F-A64A-46A64AA9B69B}" sibTransId="{4D200770-0F9B-4FDA-B786-8ADC6043CEE7}"/>
    <dgm:cxn modelId="{996E6516-9AA8-4958-A669-ED1CBAC0341A}" type="presOf" srcId="{0E8549FD-0232-42F7-958E-C7681C476912}" destId="{DBB268E1-01FB-4389-A172-CC487CCEDA3F}" srcOrd="0" destOrd="0" presId="urn:microsoft.com/office/officeart/2005/8/layout/list1"/>
    <dgm:cxn modelId="{DCE5FE08-9DC9-4EA6-B8E6-AE9226CD833E}" type="presOf" srcId="{7CA57FC3-EACB-4D28-BDA4-AB612AA8B2BE}" destId="{68A0D316-EA1C-4EC8-8913-D723C766EFCB}" srcOrd="0" destOrd="0" presId="urn:microsoft.com/office/officeart/2005/8/layout/list1"/>
    <dgm:cxn modelId="{4AB240D4-BB08-4437-8F00-277FFF8DAE69}" srcId="{2A560ECC-D7B9-4247-A105-8852C51FBE0E}" destId="{2CCF3D75-9B67-4C4E-B70C-D30858289F53}" srcOrd="0" destOrd="0" parTransId="{18457245-2650-4B3A-83B7-E6A0BFD7BA32}" sibTransId="{13A27A97-7753-440A-A48C-7456B2261701}"/>
    <dgm:cxn modelId="{A3B112EB-B07F-4759-95F6-E1BC7311E86D}" srcId="{0E8549FD-0232-42F7-958E-C7681C476912}" destId="{A461ACFA-83DF-4D59-95AF-63C463884A34}" srcOrd="0" destOrd="0" parTransId="{5E1FE67E-6CD6-4BAB-94D7-D952E2CAB847}" sibTransId="{C3AFAB67-B1D5-45BC-8D8A-383E3B5C751C}"/>
    <dgm:cxn modelId="{F4425E1A-1C2D-4467-89BE-158621EC32B6}" type="presOf" srcId="{2A560ECC-D7B9-4247-A105-8852C51FBE0E}" destId="{E6ABA1E6-BB67-484E-A807-E21511AC2802}" srcOrd="1" destOrd="0" presId="urn:microsoft.com/office/officeart/2005/8/layout/list1"/>
    <dgm:cxn modelId="{7725F681-F2CA-4C35-A29F-CFB8C66F22EB}" type="presParOf" srcId="{DBB268E1-01FB-4389-A172-CC487CCEDA3F}" destId="{8944597D-D200-42E0-9EBF-9493573299DC}" srcOrd="0" destOrd="0" presId="urn:microsoft.com/office/officeart/2005/8/layout/list1"/>
    <dgm:cxn modelId="{0E5C718F-D9E4-4A5A-BFA7-C7A8A2E58FBE}" type="presParOf" srcId="{8944597D-D200-42E0-9EBF-9493573299DC}" destId="{29DFBC08-472A-4CA7-9D34-417A0FF16F3B}" srcOrd="0" destOrd="0" presId="urn:microsoft.com/office/officeart/2005/8/layout/list1"/>
    <dgm:cxn modelId="{B22C2123-1E47-4CEB-AB4C-3AFD44BD7B5E}" type="presParOf" srcId="{8944597D-D200-42E0-9EBF-9493573299DC}" destId="{2FF0F5BD-284B-4575-9C3E-75365C5F108C}" srcOrd="1" destOrd="0" presId="urn:microsoft.com/office/officeart/2005/8/layout/list1"/>
    <dgm:cxn modelId="{424610F9-7290-4A4F-BA7B-1881F3B7B05E}" type="presParOf" srcId="{DBB268E1-01FB-4389-A172-CC487CCEDA3F}" destId="{3A5C2A25-8AA2-41B2-8FEA-3D20BF5B67D9}" srcOrd="1" destOrd="0" presId="urn:microsoft.com/office/officeart/2005/8/layout/list1"/>
    <dgm:cxn modelId="{2B4E219A-489E-453F-AF20-EC03D7B7B369}" type="presParOf" srcId="{DBB268E1-01FB-4389-A172-CC487CCEDA3F}" destId="{DEF03A37-708D-4BD1-97D4-403DE697C467}" srcOrd="2" destOrd="0" presId="urn:microsoft.com/office/officeart/2005/8/layout/list1"/>
    <dgm:cxn modelId="{B7625FF0-05D8-43FF-B9C4-97AEC1944AC9}" type="presParOf" srcId="{DBB268E1-01FB-4389-A172-CC487CCEDA3F}" destId="{73DC394C-5A4F-4E87-9732-47CDD3DE0258}" srcOrd="3" destOrd="0" presId="urn:microsoft.com/office/officeart/2005/8/layout/list1"/>
    <dgm:cxn modelId="{5A9137FF-6635-480A-B27E-50CD1E781DAD}" type="presParOf" srcId="{DBB268E1-01FB-4389-A172-CC487CCEDA3F}" destId="{7C270395-82E5-4DA6-B27E-FAE880C2E181}" srcOrd="4" destOrd="0" presId="urn:microsoft.com/office/officeart/2005/8/layout/list1"/>
    <dgm:cxn modelId="{E3056F64-A842-4E02-9F91-195F0F21687D}" type="presParOf" srcId="{7C270395-82E5-4DA6-B27E-FAE880C2E181}" destId="{39EE3E01-983B-453E-891C-D84ECD08E647}" srcOrd="0" destOrd="0" presId="urn:microsoft.com/office/officeart/2005/8/layout/list1"/>
    <dgm:cxn modelId="{F8A27D03-147E-4EBD-914D-2C5DC301ED3F}" type="presParOf" srcId="{7C270395-82E5-4DA6-B27E-FAE880C2E181}" destId="{2DBE6F46-8A12-4C51-89CB-092CC15DE9C1}" srcOrd="1" destOrd="0" presId="urn:microsoft.com/office/officeart/2005/8/layout/list1"/>
    <dgm:cxn modelId="{AB6266B8-564C-4121-A687-FE3F2929AF48}" type="presParOf" srcId="{DBB268E1-01FB-4389-A172-CC487CCEDA3F}" destId="{233CF893-7B84-4977-9A7B-0E3D39C94455}" srcOrd="5" destOrd="0" presId="urn:microsoft.com/office/officeart/2005/8/layout/list1"/>
    <dgm:cxn modelId="{9CA96099-3DAF-4B76-9F38-D7EDF0AD195A}" type="presParOf" srcId="{DBB268E1-01FB-4389-A172-CC487CCEDA3F}" destId="{68A0D316-EA1C-4EC8-8913-D723C766EFCB}" srcOrd="6" destOrd="0" presId="urn:microsoft.com/office/officeart/2005/8/layout/list1"/>
    <dgm:cxn modelId="{0B297557-E027-4876-8D87-E13DFEAA56F7}" type="presParOf" srcId="{DBB268E1-01FB-4389-A172-CC487CCEDA3F}" destId="{D4D0DE82-29F2-4CE2-B56B-F93A5FAE879E}" srcOrd="7" destOrd="0" presId="urn:microsoft.com/office/officeart/2005/8/layout/list1"/>
    <dgm:cxn modelId="{E63370DD-651B-4C00-9B9B-30303F787ADF}" type="presParOf" srcId="{DBB268E1-01FB-4389-A172-CC487CCEDA3F}" destId="{46D42A50-98DA-44EC-B14F-4A3110E1E747}" srcOrd="8" destOrd="0" presId="urn:microsoft.com/office/officeart/2005/8/layout/list1"/>
    <dgm:cxn modelId="{A5050738-71A5-4A0C-BE2A-599C730003AD}" type="presParOf" srcId="{46D42A50-98DA-44EC-B14F-4A3110E1E747}" destId="{966E64C7-2326-4D10-AEE4-E554E6379190}" srcOrd="0" destOrd="0" presId="urn:microsoft.com/office/officeart/2005/8/layout/list1"/>
    <dgm:cxn modelId="{F03C2AD9-74EB-45A3-8C02-FAB13F4DCE88}" type="presParOf" srcId="{46D42A50-98DA-44EC-B14F-4A3110E1E747}" destId="{E6ABA1E6-BB67-484E-A807-E21511AC2802}" srcOrd="1" destOrd="0" presId="urn:microsoft.com/office/officeart/2005/8/layout/list1"/>
    <dgm:cxn modelId="{245AD6FC-5908-48CE-8CEC-DFB323A625E1}" type="presParOf" srcId="{DBB268E1-01FB-4389-A172-CC487CCEDA3F}" destId="{84FAA271-3220-4573-AAB0-69538565ED46}" srcOrd="9" destOrd="0" presId="urn:microsoft.com/office/officeart/2005/8/layout/list1"/>
    <dgm:cxn modelId="{95F36C98-43A8-4D37-B6BC-10C54BEF3198}" type="presParOf" srcId="{DBB268E1-01FB-4389-A172-CC487CCEDA3F}" destId="{58087362-3B48-4B29-AA50-FAADB04074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4B325B-BF21-4C57-BE6A-094586FFA1D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DA9BA-224A-49C6-A999-536F27B03162}">
      <dgm:prSet phldrT="[Text]"/>
      <dgm:spPr/>
      <dgm:t>
        <a:bodyPr/>
        <a:lstStyle/>
        <a:p>
          <a:endParaRPr lang="en-US" dirty="0"/>
        </a:p>
      </dgm:t>
    </dgm:pt>
    <dgm:pt modelId="{279265BA-707F-4047-96E1-575102AB6440}" type="parTrans" cxnId="{296EE0A6-3F3C-42EF-9648-A4665920BE66}">
      <dgm:prSet/>
      <dgm:spPr/>
      <dgm:t>
        <a:bodyPr/>
        <a:lstStyle/>
        <a:p>
          <a:endParaRPr lang="en-US"/>
        </a:p>
      </dgm:t>
    </dgm:pt>
    <dgm:pt modelId="{833C928B-2519-4A16-8242-5F767B4842CB}" type="sibTrans" cxnId="{296EE0A6-3F3C-42EF-9648-A4665920BE66}">
      <dgm:prSet/>
      <dgm:spPr/>
      <dgm:t>
        <a:bodyPr/>
        <a:lstStyle/>
        <a:p>
          <a:endParaRPr lang="en-US"/>
        </a:p>
      </dgm:t>
    </dgm:pt>
    <dgm:pt modelId="{80FD21A7-9889-4CB5-AE67-23CC3A875611}">
      <dgm:prSet phldrT="[Text]"/>
      <dgm:spPr/>
      <dgm:t>
        <a:bodyPr/>
        <a:lstStyle/>
        <a:p>
          <a:r>
            <a:rPr lang="el-GR" sz="2300" dirty="0" smtClean="0"/>
            <a:t>Αλληλοενημέρωση</a:t>
          </a:r>
          <a:endParaRPr lang="en-US" sz="2300" dirty="0"/>
        </a:p>
      </dgm:t>
    </dgm:pt>
    <dgm:pt modelId="{AFC4CE3A-BFC4-4387-964B-28AC6189DC2E}" type="parTrans" cxnId="{AEFAD659-4D10-4768-9B76-D06A3E3B824F}">
      <dgm:prSet/>
      <dgm:spPr/>
      <dgm:t>
        <a:bodyPr/>
        <a:lstStyle/>
        <a:p>
          <a:endParaRPr lang="en-US"/>
        </a:p>
      </dgm:t>
    </dgm:pt>
    <dgm:pt modelId="{65AE64AD-5F81-459C-862D-9203F1A31FD8}" type="sibTrans" cxnId="{AEFAD659-4D10-4768-9B76-D06A3E3B824F}">
      <dgm:prSet/>
      <dgm:spPr/>
      <dgm:t>
        <a:bodyPr/>
        <a:lstStyle/>
        <a:p>
          <a:endParaRPr lang="en-US"/>
        </a:p>
      </dgm:t>
    </dgm:pt>
    <dgm:pt modelId="{713FE6BC-ACF5-4579-A893-4BEDC5601887}">
      <dgm:prSet phldrT="[Text]" custT="1"/>
      <dgm:spPr/>
      <dgm:t>
        <a:bodyPr/>
        <a:lstStyle/>
        <a:p>
          <a:r>
            <a:rPr lang="el-GR" sz="1300" dirty="0" smtClean="0"/>
            <a:t>Καταχώρηση σε εφαρμογή κοινής χρήσης των δράσεων  των φορέων που είναι οριστικοποιημένες ως προς τον Τόπο, την </a:t>
          </a:r>
          <a:r>
            <a:rPr lang="el-GR" sz="1300" dirty="0" err="1" smtClean="0"/>
            <a:t>Ημ</a:t>
          </a:r>
          <a:r>
            <a:rPr lang="el-GR" sz="1300" dirty="0" smtClean="0"/>
            <a:t>/</a:t>
          </a:r>
          <a:r>
            <a:rPr lang="el-GR" sz="1300" dirty="0" err="1" smtClean="0"/>
            <a:t>νία</a:t>
          </a:r>
          <a:r>
            <a:rPr lang="el-GR" sz="1300" dirty="0" smtClean="0"/>
            <a:t> (εύρος διμήνου), το Διοργανωτή και το Είδος της εκδήλωσης </a:t>
          </a:r>
          <a:endParaRPr lang="en-US" sz="1300" dirty="0"/>
        </a:p>
      </dgm:t>
    </dgm:pt>
    <dgm:pt modelId="{4BB809E5-73EF-406B-9697-6FF5E3E1EC0F}" type="parTrans" cxnId="{98D87385-1793-4493-A3E9-9F43A2CCBD45}">
      <dgm:prSet/>
      <dgm:spPr/>
      <dgm:t>
        <a:bodyPr/>
        <a:lstStyle/>
        <a:p>
          <a:endParaRPr lang="en-US"/>
        </a:p>
      </dgm:t>
    </dgm:pt>
    <dgm:pt modelId="{2F0044F8-CD8C-46BB-B81B-F4E0A2385D41}" type="sibTrans" cxnId="{98D87385-1793-4493-A3E9-9F43A2CCBD45}">
      <dgm:prSet/>
      <dgm:spPr/>
      <dgm:t>
        <a:bodyPr/>
        <a:lstStyle/>
        <a:p>
          <a:endParaRPr lang="en-US"/>
        </a:p>
      </dgm:t>
    </dgm:pt>
    <dgm:pt modelId="{209D280A-168A-4C9F-AFBB-F37FC6B85B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B037147-4F4F-4B27-A6A5-FF1756482276}" type="parTrans" cxnId="{41464F1D-214C-4BDD-A954-38BBDAE90DA4}">
      <dgm:prSet/>
      <dgm:spPr/>
      <dgm:t>
        <a:bodyPr/>
        <a:lstStyle/>
        <a:p>
          <a:endParaRPr lang="en-US"/>
        </a:p>
      </dgm:t>
    </dgm:pt>
    <dgm:pt modelId="{53DE656C-B369-4BEB-8FAA-3C3341C74175}" type="sibTrans" cxnId="{41464F1D-214C-4BDD-A954-38BBDAE90DA4}">
      <dgm:prSet/>
      <dgm:spPr/>
      <dgm:t>
        <a:bodyPr/>
        <a:lstStyle/>
        <a:p>
          <a:endParaRPr lang="en-US"/>
        </a:p>
      </dgm:t>
    </dgm:pt>
    <dgm:pt modelId="{25DE0A0C-DAB2-4769-BF62-10A583093A3C}">
      <dgm:prSet phldrT="[Text]" custT="1"/>
      <dgm:spPr/>
      <dgm:t>
        <a:bodyPr/>
        <a:lstStyle/>
        <a:p>
          <a:r>
            <a:rPr lang="el-GR" sz="2300" dirty="0" smtClean="0"/>
            <a:t>Διάχυση πληροφόρησης προς την επιχειρηματική κοινότητα</a:t>
          </a:r>
          <a:endParaRPr lang="en-US" sz="2300" dirty="0"/>
        </a:p>
      </dgm:t>
    </dgm:pt>
    <dgm:pt modelId="{6FAC4903-154D-4915-9ABD-8994DD12AD07}" type="parTrans" cxnId="{45F2B5B0-687E-4DE7-ABD2-5AD9DD8365D5}">
      <dgm:prSet/>
      <dgm:spPr/>
      <dgm:t>
        <a:bodyPr/>
        <a:lstStyle/>
        <a:p>
          <a:endParaRPr lang="en-US"/>
        </a:p>
      </dgm:t>
    </dgm:pt>
    <dgm:pt modelId="{CD0C1998-718B-4489-9C7E-794DB1EF87FC}" type="sibTrans" cxnId="{45F2B5B0-687E-4DE7-ABD2-5AD9DD8365D5}">
      <dgm:prSet/>
      <dgm:spPr/>
      <dgm:t>
        <a:bodyPr/>
        <a:lstStyle/>
        <a:p>
          <a:endParaRPr lang="en-US"/>
        </a:p>
      </dgm:t>
    </dgm:pt>
    <dgm:pt modelId="{B705EF0B-0D9D-4BB0-B7FD-E40CCAF60393}">
      <dgm:prSet phldrT="[Text]" custT="1"/>
      <dgm:spPr/>
      <dgm:t>
        <a:bodyPr/>
        <a:lstStyle/>
        <a:p>
          <a:r>
            <a:rPr lang="el-GR" sz="1300" dirty="0" smtClean="0"/>
            <a:t>Ανάρτηση στο δημόσιο Ημερολόγιο </a:t>
          </a:r>
          <a:r>
            <a:rPr lang="en-US" sz="1300" dirty="0" smtClean="0">
              <a:hlinkClick xmlns:r="http://schemas.openxmlformats.org/officeDocument/2006/relationships" r:id=""/>
            </a:rPr>
            <a:t>http://www.agora.mfa.gr/imerologio</a:t>
          </a:r>
          <a:endParaRPr lang="en-US" sz="1300" dirty="0"/>
        </a:p>
      </dgm:t>
    </dgm:pt>
    <dgm:pt modelId="{03446A3F-3038-440E-B3F6-6A6020AD9455}" type="parTrans" cxnId="{1B15B711-7FDB-454E-A89D-1D1C087D5A46}">
      <dgm:prSet/>
      <dgm:spPr/>
      <dgm:t>
        <a:bodyPr/>
        <a:lstStyle/>
        <a:p>
          <a:endParaRPr lang="en-US"/>
        </a:p>
      </dgm:t>
    </dgm:pt>
    <dgm:pt modelId="{CD0C64A2-3D8B-41F7-B674-DFDCA49820D9}" type="sibTrans" cxnId="{1B15B711-7FDB-454E-A89D-1D1C087D5A46}">
      <dgm:prSet/>
      <dgm:spPr/>
      <dgm:t>
        <a:bodyPr/>
        <a:lstStyle/>
        <a:p>
          <a:endParaRPr lang="en-US"/>
        </a:p>
      </dgm:t>
    </dgm:pt>
    <dgm:pt modelId="{96051E90-63D4-4C9C-A2DA-1651E4B4250F}">
      <dgm:prSet phldrT="[Text]" custT="1"/>
      <dgm:spPr/>
      <dgm:t>
        <a:bodyPr/>
        <a:lstStyle/>
        <a:p>
          <a:r>
            <a:rPr lang="el-GR" sz="1300" dirty="0" smtClean="0"/>
            <a:t>Δημιουργία προϋποθέσεων για τη συνένωση δυνάμεων συνεργαζόμενων φορέων /επιχειρήσεων με αποτέλεσμα την πιο έγκαιρη, </a:t>
          </a:r>
          <a:r>
            <a:rPr lang="el-GR" sz="1300" dirty="0" err="1" smtClean="0"/>
            <a:t>στοχευμένη</a:t>
          </a:r>
          <a:r>
            <a:rPr lang="el-GR" sz="1300" dirty="0" smtClean="0"/>
            <a:t>  και αποτελεσματική οργάνωση των δράσεων</a:t>
          </a:r>
          <a:endParaRPr lang="en-US" sz="1300" dirty="0"/>
        </a:p>
      </dgm:t>
    </dgm:pt>
    <dgm:pt modelId="{D7FC8B1B-546C-44F4-9A37-B4EB16931614}" type="parTrans" cxnId="{ECAE90A8-A7D1-47F6-9E14-E2DDCC79773F}">
      <dgm:prSet/>
      <dgm:spPr/>
      <dgm:t>
        <a:bodyPr/>
        <a:lstStyle/>
        <a:p>
          <a:endParaRPr lang="en-US"/>
        </a:p>
      </dgm:t>
    </dgm:pt>
    <dgm:pt modelId="{B3AA4E16-3D8E-4644-957A-04A7F1E6E427}" type="sibTrans" cxnId="{ECAE90A8-A7D1-47F6-9E14-E2DDCC79773F}">
      <dgm:prSet/>
      <dgm:spPr/>
      <dgm:t>
        <a:bodyPr/>
        <a:lstStyle/>
        <a:p>
          <a:endParaRPr lang="en-US"/>
        </a:p>
      </dgm:t>
    </dgm:pt>
    <dgm:pt modelId="{B3564CA1-4612-467E-AFCB-7525CF51E14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ABF6527-89BE-4C8D-9A9A-8DF08432DFA4}" type="sibTrans" cxnId="{099F6491-CC68-46C4-9789-34C2B0502C2A}">
      <dgm:prSet/>
      <dgm:spPr/>
      <dgm:t>
        <a:bodyPr/>
        <a:lstStyle/>
        <a:p>
          <a:endParaRPr lang="en-US"/>
        </a:p>
      </dgm:t>
    </dgm:pt>
    <dgm:pt modelId="{C69EB398-92B5-4211-9D4C-16E8FE3EDE91}" type="parTrans" cxnId="{099F6491-CC68-46C4-9789-34C2B0502C2A}">
      <dgm:prSet/>
      <dgm:spPr/>
      <dgm:t>
        <a:bodyPr/>
        <a:lstStyle/>
        <a:p>
          <a:endParaRPr lang="en-US"/>
        </a:p>
      </dgm:t>
    </dgm:pt>
    <dgm:pt modelId="{4F1DC3E2-C284-441F-80CA-8E659F4AC420}">
      <dgm:prSet phldrT="[Text]" custT="1"/>
      <dgm:spPr/>
      <dgm:t>
        <a:bodyPr/>
        <a:lstStyle/>
        <a:p>
          <a:r>
            <a:rPr lang="el-GR" sz="2300" dirty="0" smtClean="0"/>
            <a:t>Ανάπτυξη Συνεργειών</a:t>
          </a:r>
          <a:endParaRPr lang="en-US" sz="2300" dirty="0"/>
        </a:p>
      </dgm:t>
    </dgm:pt>
    <dgm:pt modelId="{A41A4511-EEC7-4163-BF76-E72FB256CD30}" type="sibTrans" cxnId="{1CD58300-EA4E-44CB-9D77-7D71E0AA2A81}">
      <dgm:prSet/>
      <dgm:spPr/>
      <dgm:t>
        <a:bodyPr/>
        <a:lstStyle/>
        <a:p>
          <a:endParaRPr lang="en-US"/>
        </a:p>
      </dgm:t>
    </dgm:pt>
    <dgm:pt modelId="{DA1A72E9-FC4D-4666-A647-16A1724ABA9A}" type="parTrans" cxnId="{1CD58300-EA4E-44CB-9D77-7D71E0AA2A81}">
      <dgm:prSet/>
      <dgm:spPr/>
      <dgm:t>
        <a:bodyPr/>
        <a:lstStyle/>
        <a:p>
          <a:endParaRPr lang="en-US"/>
        </a:p>
      </dgm:t>
    </dgm:pt>
    <dgm:pt modelId="{21FFEF58-16B1-4926-A244-6B459D57B0BE}" type="pres">
      <dgm:prSet presAssocID="{F14B325B-BF21-4C57-BE6A-094586FFA1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1FD38-FA98-4BAC-BE7B-84FD8C8C3E4C}" type="pres">
      <dgm:prSet presAssocID="{1E7DA9BA-224A-49C6-A999-536F27B03162}" presName="composite" presStyleCnt="0"/>
      <dgm:spPr/>
    </dgm:pt>
    <dgm:pt modelId="{5C8ACA36-AA76-4EAA-861C-FDFC0F0B2683}" type="pres">
      <dgm:prSet presAssocID="{1E7DA9BA-224A-49C6-A999-536F27B031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6B706-A4DC-4D5B-9D53-22CF998397D8}" type="pres">
      <dgm:prSet presAssocID="{1E7DA9BA-224A-49C6-A999-536F27B03162}" presName="descendantText" presStyleLbl="alignAcc1" presStyleIdx="0" presStyleCnt="3" custLinFactNeighborX="5064" custLinFactNeighborY="-50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F5032-C9C0-4DB3-A50B-F2AD104D9DC7}" type="pres">
      <dgm:prSet presAssocID="{833C928B-2519-4A16-8242-5F767B4842CB}" presName="sp" presStyleCnt="0"/>
      <dgm:spPr/>
    </dgm:pt>
    <dgm:pt modelId="{C773FAF8-8A17-4A88-8269-60AE64FD150F}" type="pres">
      <dgm:prSet presAssocID="{209D280A-168A-4C9F-AFBB-F37FC6B85B7C}" presName="composite" presStyleCnt="0"/>
      <dgm:spPr/>
    </dgm:pt>
    <dgm:pt modelId="{624F0E16-2275-4CCE-9E2F-211C0BC1E26C}" type="pres">
      <dgm:prSet presAssocID="{209D280A-168A-4C9F-AFBB-F37FC6B85B7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96662-5DF1-4BBE-82CB-EB81F07DF0C1}" type="pres">
      <dgm:prSet presAssocID="{209D280A-168A-4C9F-AFBB-F37FC6B85B7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18C96-C679-4939-BCCE-8CA4365B3B2E}" type="pres">
      <dgm:prSet presAssocID="{53DE656C-B369-4BEB-8FAA-3C3341C74175}" presName="sp" presStyleCnt="0"/>
      <dgm:spPr/>
    </dgm:pt>
    <dgm:pt modelId="{CDAC9F8A-DD6A-4E31-9EAC-F573E4B294D2}" type="pres">
      <dgm:prSet presAssocID="{B3564CA1-4612-467E-AFCB-7525CF51E149}" presName="composite" presStyleCnt="0"/>
      <dgm:spPr/>
    </dgm:pt>
    <dgm:pt modelId="{6BFED47C-372C-426C-8165-A1FDF858402C}" type="pres">
      <dgm:prSet presAssocID="{B3564CA1-4612-467E-AFCB-7525CF51E14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FC613-3ED5-4789-86FC-D759C5DE42FB}" type="pres">
      <dgm:prSet presAssocID="{B3564CA1-4612-467E-AFCB-7525CF51E14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AD659-4D10-4768-9B76-D06A3E3B824F}" srcId="{1E7DA9BA-224A-49C6-A999-536F27B03162}" destId="{80FD21A7-9889-4CB5-AE67-23CC3A875611}" srcOrd="0" destOrd="0" parTransId="{AFC4CE3A-BFC4-4387-964B-28AC6189DC2E}" sibTransId="{65AE64AD-5F81-459C-862D-9203F1A31FD8}"/>
    <dgm:cxn modelId="{296EE0A6-3F3C-42EF-9648-A4665920BE66}" srcId="{F14B325B-BF21-4C57-BE6A-094586FFA1DE}" destId="{1E7DA9BA-224A-49C6-A999-536F27B03162}" srcOrd="0" destOrd="0" parTransId="{279265BA-707F-4047-96E1-575102AB6440}" sibTransId="{833C928B-2519-4A16-8242-5F767B4842CB}"/>
    <dgm:cxn modelId="{EEDDF434-DACC-4498-BB65-F2B5C71BE10E}" type="presOf" srcId="{25DE0A0C-DAB2-4769-BF62-10A583093A3C}" destId="{33EFC613-3ED5-4789-86FC-D759C5DE42FB}" srcOrd="0" destOrd="0" presId="urn:microsoft.com/office/officeart/2005/8/layout/chevron2"/>
    <dgm:cxn modelId="{11DCECA8-9ADD-47EE-BFD8-6175E6FA04E8}" type="presOf" srcId="{B3564CA1-4612-467E-AFCB-7525CF51E149}" destId="{6BFED47C-372C-426C-8165-A1FDF858402C}" srcOrd="0" destOrd="0" presId="urn:microsoft.com/office/officeart/2005/8/layout/chevron2"/>
    <dgm:cxn modelId="{F765CF3E-26CC-42D9-B820-2D5F1177C704}" type="presOf" srcId="{209D280A-168A-4C9F-AFBB-F37FC6B85B7C}" destId="{624F0E16-2275-4CCE-9E2F-211C0BC1E26C}" srcOrd="0" destOrd="0" presId="urn:microsoft.com/office/officeart/2005/8/layout/chevron2"/>
    <dgm:cxn modelId="{45F2B5B0-687E-4DE7-ABD2-5AD9DD8365D5}" srcId="{B3564CA1-4612-467E-AFCB-7525CF51E149}" destId="{25DE0A0C-DAB2-4769-BF62-10A583093A3C}" srcOrd="0" destOrd="0" parTransId="{6FAC4903-154D-4915-9ABD-8994DD12AD07}" sibTransId="{CD0C1998-718B-4489-9C7E-794DB1EF87FC}"/>
    <dgm:cxn modelId="{41464F1D-214C-4BDD-A954-38BBDAE90DA4}" srcId="{F14B325B-BF21-4C57-BE6A-094586FFA1DE}" destId="{209D280A-168A-4C9F-AFBB-F37FC6B85B7C}" srcOrd="1" destOrd="0" parTransId="{1B037147-4F4F-4B27-A6A5-FF1756482276}" sibTransId="{53DE656C-B369-4BEB-8FAA-3C3341C74175}"/>
    <dgm:cxn modelId="{A12A5844-5386-49C3-8067-048950095B29}" type="presOf" srcId="{F14B325B-BF21-4C57-BE6A-094586FFA1DE}" destId="{21FFEF58-16B1-4926-A244-6B459D57B0BE}" srcOrd="0" destOrd="0" presId="urn:microsoft.com/office/officeart/2005/8/layout/chevron2"/>
    <dgm:cxn modelId="{DDCFFEDC-231E-4CFC-BE4B-B0DFCE5BF1B3}" type="presOf" srcId="{B705EF0B-0D9D-4BB0-B7FD-E40CCAF60393}" destId="{33EFC613-3ED5-4789-86FC-D759C5DE42FB}" srcOrd="0" destOrd="1" presId="urn:microsoft.com/office/officeart/2005/8/layout/chevron2"/>
    <dgm:cxn modelId="{ECAE90A8-A7D1-47F6-9E14-E2DDCC79773F}" srcId="{209D280A-168A-4C9F-AFBB-F37FC6B85B7C}" destId="{96051E90-63D4-4C9C-A2DA-1651E4B4250F}" srcOrd="1" destOrd="0" parTransId="{D7FC8B1B-546C-44F4-9A37-B4EB16931614}" sibTransId="{B3AA4E16-3D8E-4644-957A-04A7F1E6E427}"/>
    <dgm:cxn modelId="{1CD58300-EA4E-44CB-9D77-7D71E0AA2A81}" srcId="{209D280A-168A-4C9F-AFBB-F37FC6B85B7C}" destId="{4F1DC3E2-C284-441F-80CA-8E659F4AC420}" srcOrd="0" destOrd="0" parTransId="{DA1A72E9-FC4D-4666-A647-16A1724ABA9A}" sibTransId="{A41A4511-EEC7-4163-BF76-E72FB256CD30}"/>
    <dgm:cxn modelId="{98D87385-1793-4493-A3E9-9F43A2CCBD45}" srcId="{1E7DA9BA-224A-49C6-A999-536F27B03162}" destId="{713FE6BC-ACF5-4579-A893-4BEDC5601887}" srcOrd="1" destOrd="0" parTransId="{4BB809E5-73EF-406B-9697-6FF5E3E1EC0F}" sibTransId="{2F0044F8-CD8C-46BB-B81B-F4E0A2385D41}"/>
    <dgm:cxn modelId="{3DDABF44-5D7D-41FE-A61E-16D14C21BDBC}" type="presOf" srcId="{713FE6BC-ACF5-4579-A893-4BEDC5601887}" destId="{E6A6B706-A4DC-4D5B-9D53-22CF998397D8}" srcOrd="0" destOrd="1" presId="urn:microsoft.com/office/officeart/2005/8/layout/chevron2"/>
    <dgm:cxn modelId="{9855D659-77DF-4947-800F-2C2D93161FD3}" type="presOf" srcId="{4F1DC3E2-C284-441F-80CA-8E659F4AC420}" destId="{77696662-5DF1-4BBE-82CB-EB81F07DF0C1}" srcOrd="0" destOrd="0" presId="urn:microsoft.com/office/officeart/2005/8/layout/chevron2"/>
    <dgm:cxn modelId="{9F5302F5-03FD-4BF2-9A69-87965F933310}" type="presOf" srcId="{1E7DA9BA-224A-49C6-A999-536F27B03162}" destId="{5C8ACA36-AA76-4EAA-861C-FDFC0F0B2683}" srcOrd="0" destOrd="0" presId="urn:microsoft.com/office/officeart/2005/8/layout/chevron2"/>
    <dgm:cxn modelId="{1B15B711-7FDB-454E-A89D-1D1C087D5A46}" srcId="{B3564CA1-4612-467E-AFCB-7525CF51E149}" destId="{B705EF0B-0D9D-4BB0-B7FD-E40CCAF60393}" srcOrd="1" destOrd="0" parTransId="{03446A3F-3038-440E-B3F6-6A6020AD9455}" sibTransId="{CD0C64A2-3D8B-41F7-B674-DFDCA49820D9}"/>
    <dgm:cxn modelId="{86715EF1-4C49-4591-86FE-78F76D865A8F}" type="presOf" srcId="{96051E90-63D4-4C9C-A2DA-1651E4B4250F}" destId="{77696662-5DF1-4BBE-82CB-EB81F07DF0C1}" srcOrd="0" destOrd="1" presId="urn:microsoft.com/office/officeart/2005/8/layout/chevron2"/>
    <dgm:cxn modelId="{099F6491-CC68-46C4-9789-34C2B0502C2A}" srcId="{F14B325B-BF21-4C57-BE6A-094586FFA1DE}" destId="{B3564CA1-4612-467E-AFCB-7525CF51E149}" srcOrd="2" destOrd="0" parTransId="{C69EB398-92B5-4211-9D4C-16E8FE3EDE91}" sibTransId="{1ABF6527-89BE-4C8D-9A9A-8DF08432DFA4}"/>
    <dgm:cxn modelId="{36BDB1F0-14FF-435A-9DF7-FB034AFE72D5}" type="presOf" srcId="{80FD21A7-9889-4CB5-AE67-23CC3A875611}" destId="{E6A6B706-A4DC-4D5B-9D53-22CF998397D8}" srcOrd="0" destOrd="0" presId="urn:microsoft.com/office/officeart/2005/8/layout/chevron2"/>
    <dgm:cxn modelId="{B59B9D15-12FC-447F-8648-D465C0B2B832}" type="presParOf" srcId="{21FFEF58-16B1-4926-A244-6B459D57B0BE}" destId="{B651FD38-FA98-4BAC-BE7B-84FD8C8C3E4C}" srcOrd="0" destOrd="0" presId="urn:microsoft.com/office/officeart/2005/8/layout/chevron2"/>
    <dgm:cxn modelId="{13F85B62-B0FB-4540-BFA3-336428D7887D}" type="presParOf" srcId="{B651FD38-FA98-4BAC-BE7B-84FD8C8C3E4C}" destId="{5C8ACA36-AA76-4EAA-861C-FDFC0F0B2683}" srcOrd="0" destOrd="0" presId="urn:microsoft.com/office/officeart/2005/8/layout/chevron2"/>
    <dgm:cxn modelId="{BBB57188-58C8-4EB3-94CC-312332092162}" type="presParOf" srcId="{B651FD38-FA98-4BAC-BE7B-84FD8C8C3E4C}" destId="{E6A6B706-A4DC-4D5B-9D53-22CF998397D8}" srcOrd="1" destOrd="0" presId="urn:microsoft.com/office/officeart/2005/8/layout/chevron2"/>
    <dgm:cxn modelId="{E56BF2E6-6D0F-462B-9563-FC2ECF9A95CB}" type="presParOf" srcId="{21FFEF58-16B1-4926-A244-6B459D57B0BE}" destId="{687F5032-C9C0-4DB3-A50B-F2AD104D9DC7}" srcOrd="1" destOrd="0" presId="urn:microsoft.com/office/officeart/2005/8/layout/chevron2"/>
    <dgm:cxn modelId="{51B3CAF0-6F13-41FE-B3E8-1FC266453F07}" type="presParOf" srcId="{21FFEF58-16B1-4926-A244-6B459D57B0BE}" destId="{C773FAF8-8A17-4A88-8269-60AE64FD150F}" srcOrd="2" destOrd="0" presId="urn:microsoft.com/office/officeart/2005/8/layout/chevron2"/>
    <dgm:cxn modelId="{944567E6-0385-4E8C-84B2-125A9A207834}" type="presParOf" srcId="{C773FAF8-8A17-4A88-8269-60AE64FD150F}" destId="{624F0E16-2275-4CCE-9E2F-211C0BC1E26C}" srcOrd="0" destOrd="0" presId="urn:microsoft.com/office/officeart/2005/8/layout/chevron2"/>
    <dgm:cxn modelId="{7C88A34F-C636-41C3-AA0A-074C204FFAAA}" type="presParOf" srcId="{C773FAF8-8A17-4A88-8269-60AE64FD150F}" destId="{77696662-5DF1-4BBE-82CB-EB81F07DF0C1}" srcOrd="1" destOrd="0" presId="urn:microsoft.com/office/officeart/2005/8/layout/chevron2"/>
    <dgm:cxn modelId="{459D33BB-EE82-40E9-8B35-474CCABF945A}" type="presParOf" srcId="{21FFEF58-16B1-4926-A244-6B459D57B0BE}" destId="{E2B18C96-C679-4939-BCCE-8CA4365B3B2E}" srcOrd="3" destOrd="0" presId="urn:microsoft.com/office/officeart/2005/8/layout/chevron2"/>
    <dgm:cxn modelId="{954A37E1-B1ED-4860-9349-E2BA7356811D}" type="presParOf" srcId="{21FFEF58-16B1-4926-A244-6B459D57B0BE}" destId="{CDAC9F8A-DD6A-4E31-9EAC-F573E4B294D2}" srcOrd="4" destOrd="0" presId="urn:microsoft.com/office/officeart/2005/8/layout/chevron2"/>
    <dgm:cxn modelId="{51DB2732-6CE6-42CA-B8D0-B89300ADA2EF}" type="presParOf" srcId="{CDAC9F8A-DD6A-4E31-9EAC-F573E4B294D2}" destId="{6BFED47C-372C-426C-8165-A1FDF858402C}" srcOrd="0" destOrd="0" presId="urn:microsoft.com/office/officeart/2005/8/layout/chevron2"/>
    <dgm:cxn modelId="{F74F0513-07FF-4B00-818B-8D2A5E808B8F}" type="presParOf" srcId="{CDAC9F8A-DD6A-4E31-9EAC-F573E4B294D2}" destId="{33EFC613-3ED5-4789-86FC-D759C5DE42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BB907-647B-43FE-B336-1B2CE37580D9}">
      <dsp:nvSpPr>
        <dsp:cNvPr id="0" name=""/>
        <dsp:cNvSpPr/>
      </dsp:nvSpPr>
      <dsp:spPr>
        <a:xfrm>
          <a:off x="0" y="1814601"/>
          <a:ext cx="9820185" cy="24194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46FAF-3E70-4700-B0FB-DEB08573CD8B}">
      <dsp:nvSpPr>
        <dsp:cNvPr id="0" name=""/>
        <dsp:cNvSpPr/>
      </dsp:nvSpPr>
      <dsp:spPr>
        <a:xfrm>
          <a:off x="3883" y="0"/>
          <a:ext cx="1698153" cy="241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latin typeface="Calibri" pitchFamily="34" charset="0"/>
            </a:rPr>
            <a:t>2009</a:t>
          </a:r>
          <a:r>
            <a:rPr lang="en-US" sz="1300" kern="1200" dirty="0" smtClean="0">
              <a:latin typeface="Calibri" pitchFamily="34" charset="0"/>
            </a:rPr>
            <a:t>: </a:t>
          </a:r>
          <a:r>
            <a:rPr lang="el-GR" sz="1300" kern="1200" dirty="0" smtClean="0">
              <a:latin typeface="Calibri" pitchFamily="34" charset="0"/>
            </a:rPr>
            <a:t>Έναρξη εφαρμογής από τα Γραφεία ΟΕΥ του (ισχύοντος μέχρι σήμερα) πρόδρομου ΣΔΠ κατά </a:t>
          </a:r>
          <a:r>
            <a:rPr lang="en-US" sz="1300" kern="1200" dirty="0" smtClean="0">
              <a:latin typeface="Calibri" pitchFamily="34" charset="0"/>
            </a:rPr>
            <a:t>ISO 9001:2008</a:t>
          </a:r>
          <a:endParaRPr lang="el-GR" sz="1300" kern="1200" dirty="0"/>
        </a:p>
      </dsp:txBody>
      <dsp:txXfrm>
        <a:off x="3883" y="0"/>
        <a:ext cx="1698153" cy="2419468"/>
      </dsp:txXfrm>
    </dsp:sp>
    <dsp:sp modelId="{9113BDBD-E9E8-4C46-B5B1-2C7A3CC1D029}">
      <dsp:nvSpPr>
        <dsp:cNvPr id="0" name=""/>
        <dsp:cNvSpPr/>
      </dsp:nvSpPr>
      <dsp:spPr>
        <a:xfrm>
          <a:off x="550527" y="2721902"/>
          <a:ext cx="604867" cy="604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FBF6A-243F-4DE0-9A8A-0E03F77DFE28}">
      <dsp:nvSpPr>
        <dsp:cNvPr id="0" name=""/>
        <dsp:cNvSpPr/>
      </dsp:nvSpPr>
      <dsp:spPr>
        <a:xfrm>
          <a:off x="1786945" y="3629203"/>
          <a:ext cx="1698153" cy="241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2009-2020: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latin typeface="Calibri" pitchFamily="34" charset="0"/>
            </a:rPr>
            <a:t>Εφαρμογή και βελτιώσεις – διορθωτικές ενέργειες στο ΣΔΠ</a:t>
          </a:r>
          <a:endParaRPr lang="el-GR" sz="1300" kern="1200" dirty="0"/>
        </a:p>
      </dsp:txBody>
      <dsp:txXfrm>
        <a:off x="1786945" y="3629203"/>
        <a:ext cx="1698153" cy="2419468"/>
      </dsp:txXfrm>
    </dsp:sp>
    <dsp:sp modelId="{762BE01B-95EC-4FE7-AF15-A835D7AE6EA8}">
      <dsp:nvSpPr>
        <dsp:cNvPr id="0" name=""/>
        <dsp:cNvSpPr/>
      </dsp:nvSpPr>
      <dsp:spPr>
        <a:xfrm>
          <a:off x="2333588" y="2721902"/>
          <a:ext cx="604867" cy="604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DD865-5E83-41EB-AF79-381767FC925D}">
      <dsp:nvSpPr>
        <dsp:cNvPr id="0" name=""/>
        <dsp:cNvSpPr/>
      </dsp:nvSpPr>
      <dsp:spPr>
        <a:xfrm>
          <a:off x="3570006" y="0"/>
          <a:ext cx="1698153" cy="241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2020: </a:t>
          </a:r>
          <a:r>
            <a:rPr lang="el-GR" sz="1300" kern="1200" dirty="0" smtClean="0">
              <a:latin typeface="Calibri" pitchFamily="34" charset="0"/>
            </a:rPr>
            <a:t>Διακήρυξη συνοπτικού διαγωνισμού «Τυποποίηση και Πιστοποίηση Διαδικασιών των υπηρεσιών που παρέχονται από τα Γραφεία Οικονομικών και Εμπορικών Υποθέσεων». </a:t>
          </a:r>
          <a:endParaRPr lang="el-GR" sz="1300" kern="1200" dirty="0"/>
        </a:p>
      </dsp:txBody>
      <dsp:txXfrm>
        <a:off x="3570006" y="0"/>
        <a:ext cx="1698153" cy="2419468"/>
      </dsp:txXfrm>
    </dsp:sp>
    <dsp:sp modelId="{E29DBB9F-C995-40AF-AC8E-77322900D0F4}">
      <dsp:nvSpPr>
        <dsp:cNvPr id="0" name=""/>
        <dsp:cNvSpPr/>
      </dsp:nvSpPr>
      <dsp:spPr>
        <a:xfrm>
          <a:off x="4116649" y="2721902"/>
          <a:ext cx="604867" cy="604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2A350-8536-4025-8C7D-7A14851AE4D3}">
      <dsp:nvSpPr>
        <dsp:cNvPr id="0" name=""/>
        <dsp:cNvSpPr/>
      </dsp:nvSpPr>
      <dsp:spPr>
        <a:xfrm>
          <a:off x="5353067" y="3629203"/>
          <a:ext cx="1698153" cy="241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2021: </a:t>
          </a:r>
          <a:r>
            <a:rPr lang="el-GR" sz="1300" kern="1200" dirty="0" smtClean="0">
              <a:latin typeface="Calibri" pitchFamily="34" charset="0"/>
            </a:rPr>
            <a:t>Υλοποίηση Υποέργου  ΙΙ</a:t>
          </a:r>
          <a:r>
            <a:rPr lang="en-US" sz="1300" kern="1200" dirty="0" smtClean="0">
              <a:latin typeface="Calibri" pitchFamily="34" charset="0"/>
            </a:rPr>
            <a:t>: </a:t>
          </a:r>
          <a:r>
            <a:rPr lang="el-GR" sz="1300" kern="1200" dirty="0" smtClean="0">
              <a:latin typeface="Calibri" pitchFamily="34" charset="0"/>
            </a:rPr>
            <a:t>Πιστοποίηση Γραφείων ΟΕΥ</a:t>
          </a:r>
          <a:endParaRPr lang="el-GR" sz="1300" kern="1200" dirty="0"/>
        </a:p>
      </dsp:txBody>
      <dsp:txXfrm>
        <a:off x="5353067" y="3629203"/>
        <a:ext cx="1698153" cy="2419468"/>
      </dsp:txXfrm>
    </dsp:sp>
    <dsp:sp modelId="{E704307E-708D-4CD8-8A90-CAF741F3FFF8}">
      <dsp:nvSpPr>
        <dsp:cNvPr id="0" name=""/>
        <dsp:cNvSpPr/>
      </dsp:nvSpPr>
      <dsp:spPr>
        <a:xfrm>
          <a:off x="5899710" y="2721902"/>
          <a:ext cx="604867" cy="604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BA50-D8A1-4698-9614-B567A8296229}">
      <dsp:nvSpPr>
        <dsp:cNvPr id="0" name=""/>
        <dsp:cNvSpPr/>
      </dsp:nvSpPr>
      <dsp:spPr>
        <a:xfrm>
          <a:off x="7136128" y="0"/>
          <a:ext cx="1698153" cy="2419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itchFamily="34" charset="0"/>
            </a:rPr>
            <a:t>2023: </a:t>
          </a:r>
          <a:r>
            <a:rPr lang="el-GR" sz="1300" kern="1200" dirty="0" smtClean="0">
              <a:latin typeface="Calibri" pitchFamily="34" charset="0"/>
            </a:rPr>
            <a:t>Υλοποίηση Υποέργων  ΙΙΙ και </a:t>
          </a:r>
          <a:r>
            <a:rPr lang="en-US" sz="1300" kern="1200" dirty="0" smtClean="0">
              <a:latin typeface="Calibri" pitchFamily="34" charset="0"/>
            </a:rPr>
            <a:t>IV: </a:t>
          </a:r>
          <a:r>
            <a:rPr lang="el-GR" sz="1300" kern="1200" dirty="0" smtClean="0">
              <a:latin typeface="Calibri" pitchFamily="34" charset="0"/>
            </a:rPr>
            <a:t>Εσωτερικές  επιθεωρήσεις -Ενέργειες δημοσιότητας  - Ολοκλήρωση πιστοποίησης</a:t>
          </a:r>
          <a:endParaRPr lang="el-GR" sz="1300" kern="1200" dirty="0"/>
        </a:p>
      </dsp:txBody>
      <dsp:txXfrm>
        <a:off x="7136128" y="0"/>
        <a:ext cx="1698153" cy="2419468"/>
      </dsp:txXfrm>
    </dsp:sp>
    <dsp:sp modelId="{623B61C6-E76B-4A25-B21B-6370942CE536}">
      <dsp:nvSpPr>
        <dsp:cNvPr id="0" name=""/>
        <dsp:cNvSpPr/>
      </dsp:nvSpPr>
      <dsp:spPr>
        <a:xfrm>
          <a:off x="7682772" y="2721902"/>
          <a:ext cx="604867" cy="604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03A37-708D-4BD1-97D4-403DE697C467}">
      <dsp:nvSpPr>
        <dsp:cNvPr id="0" name=""/>
        <dsp:cNvSpPr/>
      </dsp:nvSpPr>
      <dsp:spPr>
        <a:xfrm>
          <a:off x="0" y="207178"/>
          <a:ext cx="50125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49936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Ανασκόπηση Συστήματος Διαχείρισης Ποιότητας</a:t>
          </a:r>
          <a:endParaRPr lang="el-GR" sz="1600" kern="1200" dirty="0">
            <a:latin typeface="Calibri" pitchFamily="34" charset="0"/>
          </a:endParaRPr>
        </a:p>
      </dsp:txBody>
      <dsp:txXfrm>
        <a:off x="0" y="207178"/>
        <a:ext cx="5012566" cy="595350"/>
      </dsp:txXfrm>
    </dsp:sp>
    <dsp:sp modelId="{2FF0F5BD-284B-4575-9C3E-75365C5F108C}">
      <dsp:nvSpPr>
        <dsp:cNvPr id="0" name=""/>
        <dsp:cNvSpPr/>
      </dsp:nvSpPr>
      <dsp:spPr>
        <a:xfrm>
          <a:off x="250628" y="30058"/>
          <a:ext cx="3508796" cy="3542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ΓΕΝ.05</a:t>
          </a:r>
          <a:endParaRPr lang="el-GR" sz="1600" kern="1200" dirty="0">
            <a:latin typeface="Calibri" pitchFamily="34" charset="0"/>
          </a:endParaRPr>
        </a:p>
      </dsp:txBody>
      <dsp:txXfrm>
        <a:off x="267921" y="47351"/>
        <a:ext cx="3474210" cy="319654"/>
      </dsp:txXfrm>
    </dsp:sp>
    <dsp:sp modelId="{68A0D316-EA1C-4EC8-8913-D723C766EFCB}">
      <dsp:nvSpPr>
        <dsp:cNvPr id="0" name=""/>
        <dsp:cNvSpPr/>
      </dsp:nvSpPr>
      <dsp:spPr>
        <a:xfrm>
          <a:off x="0" y="1044448"/>
          <a:ext cx="5012566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49936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err="1" smtClean="0">
              <a:latin typeface="Calibri" pitchFamily="34" charset="0"/>
            </a:rPr>
            <a:t>Στοχοθεσία</a:t>
          </a:r>
          <a:r>
            <a:rPr lang="el-GR" sz="1600" kern="1200" dirty="0" smtClean="0">
              <a:latin typeface="Calibri" pitchFamily="34" charset="0"/>
            </a:rPr>
            <a:t> Γραφείων ΟΕΥ - Δείκτες Μέτρησης Αποτελεσματικότητας &amp; Αποδοτικότητας</a:t>
          </a:r>
          <a:endParaRPr lang="el-GR" sz="1600" kern="1200" dirty="0">
            <a:latin typeface="Calibri" pitchFamily="34" charset="0"/>
          </a:endParaRPr>
        </a:p>
      </dsp:txBody>
      <dsp:txXfrm>
        <a:off x="0" y="1044448"/>
        <a:ext cx="5012566" cy="812700"/>
      </dsp:txXfrm>
    </dsp:sp>
    <dsp:sp modelId="{2DBE6F46-8A12-4C51-89CB-092CC15DE9C1}">
      <dsp:nvSpPr>
        <dsp:cNvPr id="0" name=""/>
        <dsp:cNvSpPr/>
      </dsp:nvSpPr>
      <dsp:spPr>
        <a:xfrm>
          <a:off x="250628" y="867328"/>
          <a:ext cx="3508796" cy="3542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ΓΕΝ.10</a:t>
          </a:r>
          <a:endParaRPr lang="el-GR" sz="1600" kern="1200" dirty="0">
            <a:latin typeface="Calibri" pitchFamily="34" charset="0"/>
          </a:endParaRPr>
        </a:p>
      </dsp:txBody>
      <dsp:txXfrm>
        <a:off x="267921" y="884621"/>
        <a:ext cx="3474210" cy="319654"/>
      </dsp:txXfrm>
    </dsp:sp>
    <dsp:sp modelId="{C99361AC-C753-4462-87E8-03AE36C9309F}">
      <dsp:nvSpPr>
        <dsp:cNvPr id="0" name=""/>
        <dsp:cNvSpPr/>
      </dsp:nvSpPr>
      <dsp:spPr>
        <a:xfrm>
          <a:off x="0" y="2099068"/>
          <a:ext cx="50125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49936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Ευθύνες &amp; Αρμοδιότητες</a:t>
          </a:r>
          <a:endParaRPr lang="el-GR" sz="1600" kern="1200" dirty="0">
            <a:latin typeface="Calibri" pitchFamily="34" charset="0"/>
          </a:endParaRPr>
        </a:p>
      </dsp:txBody>
      <dsp:txXfrm>
        <a:off x="0" y="2099068"/>
        <a:ext cx="5012566" cy="595350"/>
      </dsp:txXfrm>
    </dsp:sp>
    <dsp:sp modelId="{10D3C76A-AFC6-4518-8A3F-8DF31EDD3780}">
      <dsp:nvSpPr>
        <dsp:cNvPr id="0" name=""/>
        <dsp:cNvSpPr/>
      </dsp:nvSpPr>
      <dsp:spPr>
        <a:xfrm>
          <a:off x="250628" y="1921948"/>
          <a:ext cx="3508796" cy="3542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ΓΕΝ.15</a:t>
          </a:r>
          <a:endParaRPr lang="el-GR" sz="1600" kern="1200" dirty="0">
            <a:latin typeface="Calibri" pitchFamily="34" charset="0"/>
          </a:endParaRPr>
        </a:p>
      </dsp:txBody>
      <dsp:txXfrm>
        <a:off x="267921" y="1939241"/>
        <a:ext cx="3474210" cy="319654"/>
      </dsp:txXfrm>
    </dsp:sp>
    <dsp:sp modelId="{E53C7E98-12C9-4693-9E68-EFD9D3E029B6}">
      <dsp:nvSpPr>
        <dsp:cNvPr id="0" name=""/>
        <dsp:cNvSpPr/>
      </dsp:nvSpPr>
      <dsp:spPr>
        <a:xfrm>
          <a:off x="0" y="2936338"/>
          <a:ext cx="5012566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49936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Εσωτερικές Επιθεωρήσεις Ποιότητας</a:t>
          </a:r>
          <a:endParaRPr lang="el-GR" sz="1600" kern="1200" dirty="0">
            <a:latin typeface="Calibri" pitchFamily="34" charset="0"/>
          </a:endParaRPr>
        </a:p>
      </dsp:txBody>
      <dsp:txXfrm>
        <a:off x="0" y="2936338"/>
        <a:ext cx="5012566" cy="595350"/>
      </dsp:txXfrm>
    </dsp:sp>
    <dsp:sp modelId="{6E9D96D5-5E96-4979-AC68-BC89C35E5825}">
      <dsp:nvSpPr>
        <dsp:cNvPr id="0" name=""/>
        <dsp:cNvSpPr/>
      </dsp:nvSpPr>
      <dsp:spPr>
        <a:xfrm>
          <a:off x="250628" y="2759218"/>
          <a:ext cx="3508796" cy="3542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ΓΕΝ.20</a:t>
          </a:r>
          <a:endParaRPr lang="el-GR" sz="1600" kern="1200" dirty="0">
            <a:latin typeface="Calibri" pitchFamily="34" charset="0"/>
          </a:endParaRPr>
        </a:p>
      </dsp:txBody>
      <dsp:txXfrm>
        <a:off x="267921" y="2776511"/>
        <a:ext cx="3474210" cy="319654"/>
      </dsp:txXfrm>
    </dsp:sp>
    <dsp:sp modelId="{762F8B29-F99B-4F47-95A5-156702DA2726}">
      <dsp:nvSpPr>
        <dsp:cNvPr id="0" name=""/>
        <dsp:cNvSpPr/>
      </dsp:nvSpPr>
      <dsp:spPr>
        <a:xfrm>
          <a:off x="0" y="3773608"/>
          <a:ext cx="5012566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49936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Διορθωτικές - Προληπτικές Ενέργειες &amp; Προτάσεις Βελτίωσης</a:t>
          </a:r>
          <a:endParaRPr lang="el-GR" sz="1600" kern="1200" dirty="0">
            <a:latin typeface="Calibri" pitchFamily="34" charset="0"/>
          </a:endParaRPr>
        </a:p>
      </dsp:txBody>
      <dsp:txXfrm>
        <a:off x="0" y="3773608"/>
        <a:ext cx="5012566" cy="812700"/>
      </dsp:txXfrm>
    </dsp:sp>
    <dsp:sp modelId="{4841B273-AB25-4B5E-9055-F45DED87F32D}">
      <dsp:nvSpPr>
        <dsp:cNvPr id="0" name=""/>
        <dsp:cNvSpPr/>
      </dsp:nvSpPr>
      <dsp:spPr>
        <a:xfrm>
          <a:off x="250628" y="3596488"/>
          <a:ext cx="3508796" cy="3542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ΓΕΝ.25</a:t>
          </a:r>
          <a:endParaRPr lang="el-GR" sz="1600" kern="1200" dirty="0">
            <a:latin typeface="Calibri" pitchFamily="34" charset="0"/>
          </a:endParaRPr>
        </a:p>
      </dsp:txBody>
      <dsp:txXfrm>
        <a:off x="267921" y="3613781"/>
        <a:ext cx="3474210" cy="319654"/>
      </dsp:txXfrm>
    </dsp:sp>
    <dsp:sp modelId="{917196D1-94F5-4440-87D0-23DCDA84B7ED}">
      <dsp:nvSpPr>
        <dsp:cNvPr id="0" name=""/>
        <dsp:cNvSpPr/>
      </dsp:nvSpPr>
      <dsp:spPr>
        <a:xfrm>
          <a:off x="0" y="4828228"/>
          <a:ext cx="5012566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49936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Διαχείριση Εγγράφων Συστήματος Διαχείρισης Ποιότητας</a:t>
          </a:r>
          <a:endParaRPr lang="el-GR" sz="1600" kern="1200" dirty="0">
            <a:latin typeface="Calibri" pitchFamily="34" charset="0"/>
          </a:endParaRPr>
        </a:p>
      </dsp:txBody>
      <dsp:txXfrm>
        <a:off x="0" y="4828228"/>
        <a:ext cx="5012566" cy="812700"/>
      </dsp:txXfrm>
    </dsp:sp>
    <dsp:sp modelId="{BD402D2E-7AEC-4C51-BF05-B9BE6B793BED}">
      <dsp:nvSpPr>
        <dsp:cNvPr id="0" name=""/>
        <dsp:cNvSpPr/>
      </dsp:nvSpPr>
      <dsp:spPr>
        <a:xfrm>
          <a:off x="250628" y="4651108"/>
          <a:ext cx="3508796" cy="35424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ΓΕΝ.30</a:t>
          </a:r>
          <a:endParaRPr lang="el-GR" sz="1600" kern="1200" dirty="0">
            <a:latin typeface="Calibri" pitchFamily="34" charset="0"/>
          </a:endParaRPr>
        </a:p>
      </dsp:txBody>
      <dsp:txXfrm>
        <a:off x="267921" y="4668401"/>
        <a:ext cx="3474210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FD709-1CD1-4944-93FA-6C02076EBD7C}">
      <dsp:nvSpPr>
        <dsp:cNvPr id="0" name=""/>
        <dsp:cNvSpPr/>
      </dsp:nvSpPr>
      <dsp:spPr>
        <a:xfrm>
          <a:off x="0" y="208258"/>
          <a:ext cx="5012566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70764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Διαχείριση Αρχείων &amp; Βάσεων Δεδομένων Συστήματος Διαχείρισης Ποιότητας</a:t>
          </a:r>
          <a:endParaRPr lang="el-GR" sz="1600" kern="1200" dirty="0">
            <a:latin typeface="Calibri" pitchFamily="34" charset="0"/>
          </a:endParaRPr>
        </a:p>
      </dsp:txBody>
      <dsp:txXfrm>
        <a:off x="0" y="208258"/>
        <a:ext cx="5012566" cy="839475"/>
      </dsp:txXfrm>
    </dsp:sp>
    <dsp:sp modelId="{F96F2A67-1EB6-4BBA-AAA8-D0EA1EAD2C2D}">
      <dsp:nvSpPr>
        <dsp:cNvPr id="0" name=""/>
        <dsp:cNvSpPr/>
      </dsp:nvSpPr>
      <dsp:spPr>
        <a:xfrm>
          <a:off x="250628" y="16378"/>
          <a:ext cx="3508796" cy="3837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ΓΕΝ.35</a:t>
          </a:r>
          <a:endParaRPr lang="el-GR" sz="1600" kern="1200" dirty="0">
            <a:latin typeface="Calibri" pitchFamily="34" charset="0"/>
          </a:endParaRPr>
        </a:p>
      </dsp:txBody>
      <dsp:txXfrm>
        <a:off x="269362" y="35112"/>
        <a:ext cx="3471328" cy="346292"/>
      </dsp:txXfrm>
    </dsp:sp>
    <dsp:sp modelId="{AF6005A4-03F1-4774-99AC-266AC8C6D3DC}">
      <dsp:nvSpPr>
        <dsp:cNvPr id="0" name=""/>
        <dsp:cNvSpPr/>
      </dsp:nvSpPr>
      <dsp:spPr>
        <a:xfrm>
          <a:off x="0" y="1309813"/>
          <a:ext cx="5012566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70764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Εσωτερική &amp; Εξωτερική Επικοινωνία</a:t>
          </a:r>
          <a:endParaRPr lang="el-GR" sz="1600" kern="1200" dirty="0">
            <a:latin typeface="Calibri" pitchFamily="34" charset="0"/>
          </a:endParaRPr>
        </a:p>
      </dsp:txBody>
      <dsp:txXfrm>
        <a:off x="0" y="1309813"/>
        <a:ext cx="5012566" cy="614250"/>
      </dsp:txXfrm>
    </dsp:sp>
    <dsp:sp modelId="{8FE3C69C-6A03-4985-ABD5-EC2AAD8EEB56}">
      <dsp:nvSpPr>
        <dsp:cNvPr id="0" name=""/>
        <dsp:cNvSpPr/>
      </dsp:nvSpPr>
      <dsp:spPr>
        <a:xfrm>
          <a:off x="250628" y="1117933"/>
          <a:ext cx="3508796" cy="3837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ΓΕΝ.40</a:t>
          </a:r>
          <a:endParaRPr lang="el-GR" sz="1600" kern="1200" dirty="0">
            <a:latin typeface="Calibri" pitchFamily="34" charset="0"/>
          </a:endParaRPr>
        </a:p>
      </dsp:txBody>
      <dsp:txXfrm>
        <a:off x="269362" y="1136667"/>
        <a:ext cx="3471328" cy="346292"/>
      </dsp:txXfrm>
    </dsp:sp>
    <dsp:sp modelId="{65614A1C-3368-4D08-914C-FE215FDF5888}">
      <dsp:nvSpPr>
        <dsp:cNvPr id="0" name=""/>
        <dsp:cNvSpPr/>
      </dsp:nvSpPr>
      <dsp:spPr>
        <a:xfrm>
          <a:off x="0" y="2186143"/>
          <a:ext cx="5012566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70764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Εκπαίδευση Στελεχών</a:t>
          </a:r>
          <a:endParaRPr lang="el-GR" sz="1600" kern="1200" dirty="0">
            <a:latin typeface="Calibri" pitchFamily="34" charset="0"/>
          </a:endParaRPr>
        </a:p>
      </dsp:txBody>
      <dsp:txXfrm>
        <a:off x="0" y="2186143"/>
        <a:ext cx="5012566" cy="614250"/>
      </dsp:txXfrm>
    </dsp:sp>
    <dsp:sp modelId="{96EA9B26-99F6-4051-AC01-E806F532F053}">
      <dsp:nvSpPr>
        <dsp:cNvPr id="0" name=""/>
        <dsp:cNvSpPr/>
      </dsp:nvSpPr>
      <dsp:spPr>
        <a:xfrm>
          <a:off x="250628" y="1994263"/>
          <a:ext cx="3508796" cy="3837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ΓΕΝ.45</a:t>
          </a:r>
          <a:endParaRPr lang="el-GR" sz="1600" kern="1200" dirty="0">
            <a:latin typeface="Calibri" pitchFamily="34" charset="0"/>
          </a:endParaRPr>
        </a:p>
      </dsp:txBody>
      <dsp:txXfrm>
        <a:off x="269362" y="2012997"/>
        <a:ext cx="3471328" cy="346292"/>
      </dsp:txXfrm>
    </dsp:sp>
    <dsp:sp modelId="{1C836D1B-9D86-4BE2-86D5-77714A144B28}">
      <dsp:nvSpPr>
        <dsp:cNvPr id="0" name=""/>
        <dsp:cNvSpPr/>
      </dsp:nvSpPr>
      <dsp:spPr>
        <a:xfrm>
          <a:off x="0" y="3062473"/>
          <a:ext cx="5012566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70764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Διαχείριση Υποδομών και Εξοπλισμού</a:t>
          </a:r>
          <a:endParaRPr lang="el-GR" sz="1600" kern="1200" dirty="0">
            <a:latin typeface="Calibri" pitchFamily="34" charset="0"/>
          </a:endParaRPr>
        </a:p>
      </dsp:txBody>
      <dsp:txXfrm>
        <a:off x="0" y="3062473"/>
        <a:ext cx="5012566" cy="614250"/>
      </dsp:txXfrm>
    </dsp:sp>
    <dsp:sp modelId="{932F0871-71AE-4F14-B269-4477DD59CA9E}">
      <dsp:nvSpPr>
        <dsp:cNvPr id="0" name=""/>
        <dsp:cNvSpPr/>
      </dsp:nvSpPr>
      <dsp:spPr>
        <a:xfrm>
          <a:off x="250628" y="2870593"/>
          <a:ext cx="3508796" cy="3837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ΓΕΝ.50</a:t>
          </a:r>
          <a:endParaRPr lang="el-GR" sz="1600" kern="1200" dirty="0">
            <a:latin typeface="Calibri" pitchFamily="34" charset="0"/>
          </a:endParaRPr>
        </a:p>
      </dsp:txBody>
      <dsp:txXfrm>
        <a:off x="269362" y="2889327"/>
        <a:ext cx="3471328" cy="346292"/>
      </dsp:txXfrm>
    </dsp:sp>
    <dsp:sp modelId="{42597E5E-020D-4CFF-BA34-F0664A028BDC}">
      <dsp:nvSpPr>
        <dsp:cNvPr id="0" name=""/>
        <dsp:cNvSpPr/>
      </dsp:nvSpPr>
      <dsp:spPr>
        <a:xfrm>
          <a:off x="0" y="3938803"/>
          <a:ext cx="5012566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70764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Αντιμετώπιση Παραπόνων </a:t>
          </a:r>
          <a:endParaRPr lang="el-GR" sz="1600" kern="1200" dirty="0">
            <a:latin typeface="Calibri" pitchFamily="34" charset="0"/>
          </a:endParaRPr>
        </a:p>
      </dsp:txBody>
      <dsp:txXfrm>
        <a:off x="0" y="3938803"/>
        <a:ext cx="5012566" cy="614250"/>
      </dsp:txXfrm>
    </dsp:sp>
    <dsp:sp modelId="{6DAD7465-61F8-41B9-8FC1-6E074E6D3CEB}">
      <dsp:nvSpPr>
        <dsp:cNvPr id="0" name=""/>
        <dsp:cNvSpPr/>
      </dsp:nvSpPr>
      <dsp:spPr>
        <a:xfrm>
          <a:off x="250628" y="3746923"/>
          <a:ext cx="3508796" cy="3837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ΓΕΝ.55</a:t>
          </a:r>
          <a:endParaRPr lang="el-GR" sz="1600" kern="1200" dirty="0">
            <a:latin typeface="Calibri" pitchFamily="34" charset="0"/>
          </a:endParaRPr>
        </a:p>
      </dsp:txBody>
      <dsp:txXfrm>
        <a:off x="269362" y="3765657"/>
        <a:ext cx="3471328" cy="346292"/>
      </dsp:txXfrm>
    </dsp:sp>
    <dsp:sp modelId="{9A779C74-0699-4084-8BB2-A76AE1B9E013}">
      <dsp:nvSpPr>
        <dsp:cNvPr id="0" name=""/>
        <dsp:cNvSpPr/>
      </dsp:nvSpPr>
      <dsp:spPr>
        <a:xfrm>
          <a:off x="0" y="4815133"/>
          <a:ext cx="5012566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031" tIns="270764" rIns="38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Μέτρηση Ικανοποίησης Ενδιαφερόμενων Μερών</a:t>
          </a:r>
          <a:endParaRPr lang="el-GR" sz="1600" kern="1200" dirty="0">
            <a:latin typeface="Calibri" pitchFamily="34" charset="0"/>
          </a:endParaRPr>
        </a:p>
      </dsp:txBody>
      <dsp:txXfrm>
        <a:off x="0" y="4815133"/>
        <a:ext cx="5012566" cy="839475"/>
      </dsp:txXfrm>
    </dsp:sp>
    <dsp:sp modelId="{BD458430-7FB2-410D-890A-E79780B9A0C9}">
      <dsp:nvSpPr>
        <dsp:cNvPr id="0" name=""/>
        <dsp:cNvSpPr/>
      </dsp:nvSpPr>
      <dsp:spPr>
        <a:xfrm>
          <a:off x="250628" y="4623253"/>
          <a:ext cx="3508796" cy="3837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2624" tIns="0" rIns="1326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ΓΕΝ.60</a:t>
          </a:r>
          <a:endParaRPr lang="el-GR" sz="1600" kern="1200" dirty="0">
            <a:latin typeface="Calibri" pitchFamily="34" charset="0"/>
          </a:endParaRPr>
        </a:p>
      </dsp:txBody>
      <dsp:txXfrm>
        <a:off x="269362" y="4641987"/>
        <a:ext cx="3471328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6FE5A-1B0F-4A86-8ABE-897EE2431516}">
      <dsp:nvSpPr>
        <dsp:cNvPr id="0" name=""/>
        <dsp:cNvSpPr/>
      </dsp:nvSpPr>
      <dsp:spPr>
        <a:xfrm>
          <a:off x="0" y="289187"/>
          <a:ext cx="42862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Παρακολούθηση Οικονομικού Περιβάλλοντος Χώρας Διαπίστευσης </a:t>
          </a:r>
          <a:endParaRPr lang="el-GR" sz="1600" kern="1200" dirty="0">
            <a:latin typeface="Calibri" pitchFamily="34" charset="0"/>
          </a:endParaRPr>
        </a:p>
      </dsp:txBody>
      <dsp:txXfrm>
        <a:off x="0" y="289187"/>
        <a:ext cx="4286280" cy="935550"/>
      </dsp:txXfrm>
    </dsp:sp>
    <dsp:sp modelId="{8D913925-FE15-4E4D-B9EB-7E7D80113673}">
      <dsp:nvSpPr>
        <dsp:cNvPr id="0" name=""/>
        <dsp:cNvSpPr/>
      </dsp:nvSpPr>
      <dsp:spPr>
        <a:xfrm>
          <a:off x="214314" y="23507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ΕΠΙΧ.05</a:t>
          </a:r>
          <a:endParaRPr lang="el-GR" sz="1600" kern="1200" dirty="0">
            <a:latin typeface="Calibri" pitchFamily="34" charset="0"/>
          </a:endParaRPr>
        </a:p>
      </dsp:txBody>
      <dsp:txXfrm>
        <a:off x="240253" y="49446"/>
        <a:ext cx="2948518" cy="479482"/>
      </dsp:txXfrm>
    </dsp:sp>
    <dsp:sp modelId="{442F298F-EBC8-456D-AE96-BB0E787F5AE9}">
      <dsp:nvSpPr>
        <dsp:cNvPr id="0" name=""/>
        <dsp:cNvSpPr/>
      </dsp:nvSpPr>
      <dsp:spPr>
        <a:xfrm>
          <a:off x="0" y="1587617"/>
          <a:ext cx="42862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Πληροφόρηση - Εξυπηρέτηση Επιχειρήσεων &amp; Φορέων </a:t>
          </a:r>
          <a:endParaRPr lang="el-GR" sz="1600" kern="1200" dirty="0">
            <a:latin typeface="Calibri" pitchFamily="34" charset="0"/>
          </a:endParaRPr>
        </a:p>
      </dsp:txBody>
      <dsp:txXfrm>
        <a:off x="0" y="1587617"/>
        <a:ext cx="4286280" cy="935550"/>
      </dsp:txXfrm>
    </dsp:sp>
    <dsp:sp modelId="{EBF18628-4C00-4F04-A92F-6EC75CCA2967}">
      <dsp:nvSpPr>
        <dsp:cNvPr id="0" name=""/>
        <dsp:cNvSpPr/>
      </dsp:nvSpPr>
      <dsp:spPr>
        <a:xfrm>
          <a:off x="214314" y="1321937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ΕΠΙΧ.10</a:t>
          </a:r>
          <a:endParaRPr lang="el-GR" sz="1600" kern="1200" dirty="0">
            <a:latin typeface="Calibri" pitchFamily="34" charset="0"/>
          </a:endParaRPr>
        </a:p>
      </dsp:txBody>
      <dsp:txXfrm>
        <a:off x="240253" y="1347876"/>
        <a:ext cx="2948518" cy="479482"/>
      </dsp:txXfrm>
    </dsp:sp>
    <dsp:sp modelId="{C839DCCB-724E-4ADA-8A69-D185AE8F7ABC}">
      <dsp:nvSpPr>
        <dsp:cNvPr id="0" name=""/>
        <dsp:cNvSpPr/>
      </dsp:nvSpPr>
      <dsp:spPr>
        <a:xfrm>
          <a:off x="0" y="2886048"/>
          <a:ext cx="42862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Προώθηση Εξαγωγών Ελληνικών Προϊόντων </a:t>
          </a:r>
          <a:endParaRPr lang="el-GR" sz="1600" kern="1200" dirty="0">
            <a:latin typeface="Calibri" pitchFamily="34" charset="0"/>
          </a:endParaRPr>
        </a:p>
      </dsp:txBody>
      <dsp:txXfrm>
        <a:off x="0" y="2886048"/>
        <a:ext cx="4286280" cy="935550"/>
      </dsp:txXfrm>
    </dsp:sp>
    <dsp:sp modelId="{9AE242FC-7A7A-4DE8-BBEF-5609EF58DBCA}">
      <dsp:nvSpPr>
        <dsp:cNvPr id="0" name=""/>
        <dsp:cNvSpPr/>
      </dsp:nvSpPr>
      <dsp:spPr>
        <a:xfrm>
          <a:off x="214314" y="2620368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ΕΠΙΧ.15</a:t>
          </a:r>
          <a:endParaRPr lang="el-GR" sz="1600" kern="1200" dirty="0">
            <a:latin typeface="Calibri" pitchFamily="34" charset="0"/>
          </a:endParaRPr>
        </a:p>
      </dsp:txBody>
      <dsp:txXfrm>
        <a:off x="240253" y="2646307"/>
        <a:ext cx="2948518" cy="479482"/>
      </dsp:txXfrm>
    </dsp:sp>
    <dsp:sp modelId="{6721D3EE-2A39-446D-8BE9-4A24BFD5E5E1}">
      <dsp:nvSpPr>
        <dsp:cNvPr id="0" name=""/>
        <dsp:cNvSpPr/>
      </dsp:nvSpPr>
      <dsp:spPr>
        <a:xfrm>
          <a:off x="0" y="4184478"/>
          <a:ext cx="42862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Προσέλκυση Ξένων Επενδύσεων στην Ελλάδα </a:t>
          </a:r>
          <a:endParaRPr lang="el-GR" sz="1600" kern="1200" dirty="0">
            <a:latin typeface="Calibri" pitchFamily="34" charset="0"/>
          </a:endParaRPr>
        </a:p>
      </dsp:txBody>
      <dsp:txXfrm>
        <a:off x="0" y="4184478"/>
        <a:ext cx="4286280" cy="935550"/>
      </dsp:txXfrm>
    </dsp:sp>
    <dsp:sp modelId="{58F521D8-6714-4EDF-8CC6-EF08945D5B10}">
      <dsp:nvSpPr>
        <dsp:cNvPr id="0" name=""/>
        <dsp:cNvSpPr/>
      </dsp:nvSpPr>
      <dsp:spPr>
        <a:xfrm>
          <a:off x="214314" y="3918798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ΕΠΙΧ.20</a:t>
          </a:r>
          <a:endParaRPr lang="el-GR" sz="1600" kern="1200" dirty="0">
            <a:latin typeface="Calibri" pitchFamily="34" charset="0"/>
          </a:endParaRPr>
        </a:p>
      </dsp:txBody>
      <dsp:txXfrm>
        <a:off x="240253" y="3944737"/>
        <a:ext cx="2948518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BC0F-47F2-4D97-8600-596437792889}">
      <dsp:nvSpPr>
        <dsp:cNvPr id="0" name=""/>
        <dsp:cNvSpPr/>
      </dsp:nvSpPr>
      <dsp:spPr>
        <a:xfrm>
          <a:off x="0" y="275012"/>
          <a:ext cx="4286280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Ελληνικό Σχέδιο Ανασυγκρότησης Βαλκανίων (ΕΣΟΑΒ), Αναπτυξιακή Συνεργασία &amp; Ειδικά Χρηματοδοτικά Προγράμματα </a:t>
          </a:r>
          <a:endParaRPr lang="el-GR" sz="1600" kern="1200" dirty="0">
            <a:latin typeface="Calibri" pitchFamily="34" charset="0"/>
          </a:endParaRPr>
        </a:p>
      </dsp:txBody>
      <dsp:txXfrm>
        <a:off x="0" y="275012"/>
        <a:ext cx="4286280" cy="1389150"/>
      </dsp:txXfrm>
    </dsp:sp>
    <dsp:sp modelId="{27328CDC-E6AB-42E0-94AC-B68510022452}">
      <dsp:nvSpPr>
        <dsp:cNvPr id="0" name=""/>
        <dsp:cNvSpPr/>
      </dsp:nvSpPr>
      <dsp:spPr>
        <a:xfrm>
          <a:off x="214314" y="9332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ΕΠΙΧ.25</a:t>
          </a:r>
          <a:endParaRPr lang="el-GR" sz="1600" kern="1200" dirty="0">
            <a:latin typeface="Calibri" pitchFamily="34" charset="0"/>
          </a:endParaRPr>
        </a:p>
      </dsp:txBody>
      <dsp:txXfrm>
        <a:off x="240253" y="35271"/>
        <a:ext cx="2948518" cy="479482"/>
      </dsp:txXfrm>
    </dsp:sp>
    <dsp:sp modelId="{4254DDC2-FD98-4357-B93B-4086FECAA1D1}">
      <dsp:nvSpPr>
        <dsp:cNvPr id="0" name=""/>
        <dsp:cNvSpPr/>
      </dsp:nvSpPr>
      <dsp:spPr>
        <a:xfrm>
          <a:off x="0" y="2027042"/>
          <a:ext cx="428628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Ετήσιος Προγραμματισμός Δράσεων Γραφείου </a:t>
          </a:r>
          <a:endParaRPr lang="el-GR" sz="1600" kern="1200" dirty="0">
            <a:latin typeface="Calibri" pitchFamily="34" charset="0"/>
          </a:endParaRPr>
        </a:p>
      </dsp:txBody>
      <dsp:txXfrm>
        <a:off x="0" y="2027042"/>
        <a:ext cx="4286280" cy="935550"/>
      </dsp:txXfrm>
    </dsp:sp>
    <dsp:sp modelId="{45B141AB-FA03-4467-8EAE-71421CB86BA9}">
      <dsp:nvSpPr>
        <dsp:cNvPr id="0" name=""/>
        <dsp:cNvSpPr/>
      </dsp:nvSpPr>
      <dsp:spPr>
        <a:xfrm>
          <a:off x="214314" y="1761362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ΕΠΙΧ.30</a:t>
          </a:r>
          <a:endParaRPr lang="el-GR" sz="1600" kern="1200" dirty="0">
            <a:latin typeface="Calibri" pitchFamily="34" charset="0"/>
          </a:endParaRPr>
        </a:p>
      </dsp:txBody>
      <dsp:txXfrm>
        <a:off x="240253" y="1787301"/>
        <a:ext cx="2948518" cy="479482"/>
      </dsp:txXfrm>
    </dsp:sp>
    <dsp:sp modelId="{AAD0B91C-6BD4-4F82-99EE-CE2F3BA0D82D}">
      <dsp:nvSpPr>
        <dsp:cNvPr id="0" name=""/>
        <dsp:cNvSpPr/>
      </dsp:nvSpPr>
      <dsp:spPr>
        <a:xfrm>
          <a:off x="0" y="3325473"/>
          <a:ext cx="428628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Προμήθειες - Δαπάνες</a:t>
          </a:r>
          <a:endParaRPr lang="el-GR" sz="1600" kern="1200" dirty="0">
            <a:latin typeface="Calibri" pitchFamily="34" charset="0"/>
          </a:endParaRPr>
        </a:p>
      </dsp:txBody>
      <dsp:txXfrm>
        <a:off x="0" y="3325473"/>
        <a:ext cx="4286280" cy="722925"/>
      </dsp:txXfrm>
    </dsp:sp>
    <dsp:sp modelId="{3C44EBE1-B093-40D6-85FC-0C292E6F37DD}">
      <dsp:nvSpPr>
        <dsp:cNvPr id="0" name=""/>
        <dsp:cNvSpPr/>
      </dsp:nvSpPr>
      <dsp:spPr>
        <a:xfrm>
          <a:off x="214314" y="3059792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ΕΠΙΧ.35</a:t>
          </a:r>
          <a:endParaRPr lang="el-GR" sz="1600" kern="1200" dirty="0">
            <a:latin typeface="Calibri" pitchFamily="34" charset="0"/>
          </a:endParaRPr>
        </a:p>
      </dsp:txBody>
      <dsp:txXfrm>
        <a:off x="240253" y="3085731"/>
        <a:ext cx="2948518" cy="479482"/>
      </dsp:txXfrm>
    </dsp:sp>
    <dsp:sp modelId="{FDE3657C-9412-4A40-AE56-CE27D4A918E1}">
      <dsp:nvSpPr>
        <dsp:cNvPr id="0" name=""/>
        <dsp:cNvSpPr/>
      </dsp:nvSpPr>
      <dsp:spPr>
        <a:xfrm>
          <a:off x="0" y="4411278"/>
          <a:ext cx="428628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663" tIns="374904" rIns="3326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Διαχείριση μη Συμμορφούμενων</a:t>
          </a:r>
          <a:endParaRPr lang="el-GR" sz="1600" kern="1200" dirty="0">
            <a:latin typeface="Calibri" pitchFamily="34" charset="0"/>
          </a:endParaRPr>
        </a:p>
      </dsp:txBody>
      <dsp:txXfrm>
        <a:off x="0" y="4411278"/>
        <a:ext cx="4286280" cy="722925"/>
      </dsp:txXfrm>
    </dsp:sp>
    <dsp:sp modelId="{44677599-B5E7-4DCE-82DF-89AB1A0DFF6D}">
      <dsp:nvSpPr>
        <dsp:cNvPr id="0" name=""/>
        <dsp:cNvSpPr/>
      </dsp:nvSpPr>
      <dsp:spPr>
        <a:xfrm>
          <a:off x="214314" y="4145598"/>
          <a:ext cx="3000396" cy="53136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ΕΠΙΧ.40</a:t>
          </a:r>
          <a:endParaRPr lang="el-GR" sz="1600" kern="1200" dirty="0">
            <a:latin typeface="Calibri" pitchFamily="34" charset="0"/>
          </a:endParaRPr>
        </a:p>
      </dsp:txBody>
      <dsp:txXfrm>
        <a:off x="240253" y="4171537"/>
        <a:ext cx="2948518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90DB9-D5DA-4346-8188-E8CF94BC2838}">
      <dsp:nvSpPr>
        <dsp:cNvPr id="0" name=""/>
        <dsp:cNvSpPr/>
      </dsp:nvSpPr>
      <dsp:spPr>
        <a:xfrm>
          <a:off x="0" y="273379"/>
          <a:ext cx="7769478" cy="14649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98" tIns="312420" rIns="6029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Ενημερωτικά Δελτία Οικονομικών &amp; Επιχειρηματικών Ειδήσεων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Ετήσια Έκθεση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Έκτακτες Εκθέσεις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Ευκαιρίες Ανάπτυξης Επιχειρηματικών Δραστηριοτήτων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…</a:t>
          </a:r>
        </a:p>
      </dsp:txBody>
      <dsp:txXfrm>
        <a:off x="0" y="273379"/>
        <a:ext cx="7769478" cy="1464983"/>
      </dsp:txXfrm>
    </dsp:sp>
    <dsp:sp modelId="{B781BADF-2AD5-41F8-9AA4-E7DDFCF7280A}">
      <dsp:nvSpPr>
        <dsp:cNvPr id="0" name=""/>
        <dsp:cNvSpPr/>
      </dsp:nvSpPr>
      <dsp:spPr>
        <a:xfrm>
          <a:off x="388473" y="52195"/>
          <a:ext cx="5438634" cy="442367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567" tIns="0" rIns="205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ΕΠΙΧ.05</a:t>
          </a:r>
        </a:p>
      </dsp:txBody>
      <dsp:txXfrm>
        <a:off x="410068" y="73790"/>
        <a:ext cx="5395444" cy="399177"/>
      </dsp:txXfrm>
    </dsp:sp>
    <dsp:sp modelId="{41086D92-7D5A-4F58-8841-4E51FD6BBA3F}">
      <dsp:nvSpPr>
        <dsp:cNvPr id="0" name=""/>
        <dsp:cNvSpPr/>
      </dsp:nvSpPr>
      <dsp:spPr>
        <a:xfrm>
          <a:off x="0" y="2040467"/>
          <a:ext cx="7769478" cy="1439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98" tIns="312420" rIns="6029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Ε.ΕΠΙΧ.10-01: Χρήσιμες Διευθύνσεις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Οδηγός </a:t>
          </a:r>
          <a:r>
            <a:rPr lang="el-GR" sz="1600" b="0" kern="1200" dirty="0" err="1" smtClean="0">
              <a:latin typeface="Calibri" pitchFamily="34" charset="0"/>
            </a:rPr>
            <a:t>Doing</a:t>
          </a:r>
          <a:r>
            <a:rPr lang="el-GR" sz="1600" b="0" kern="1200" dirty="0" smtClean="0">
              <a:latin typeface="Calibri" pitchFamily="34" charset="0"/>
            </a:rPr>
            <a:t> </a:t>
          </a:r>
          <a:r>
            <a:rPr lang="el-GR" sz="1600" b="0" kern="1200" dirty="0" err="1" smtClean="0">
              <a:latin typeface="Calibri" pitchFamily="34" charset="0"/>
            </a:rPr>
            <a:t>Business</a:t>
          </a:r>
          <a:r>
            <a:rPr lang="el-GR" sz="1600" b="0" kern="1200" dirty="0" smtClean="0">
              <a:latin typeface="Calibri" pitchFamily="34" charset="0"/>
            </a:rPr>
            <a:t> </a:t>
          </a:r>
          <a:r>
            <a:rPr lang="el-GR" sz="1600" b="0" kern="1200" dirty="0" err="1" smtClean="0">
              <a:latin typeface="Calibri" pitchFamily="34" charset="0"/>
            </a:rPr>
            <a:t>In</a:t>
          </a:r>
          <a:endParaRPr lang="el-GR" sz="1600" b="0" kern="1200" dirty="0" smtClean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Κλαδικές μελέτες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Οικονομικό Προφίλ χώρας </a:t>
          </a:r>
        </a:p>
      </dsp:txBody>
      <dsp:txXfrm>
        <a:off x="0" y="2040467"/>
        <a:ext cx="7769478" cy="1439717"/>
      </dsp:txXfrm>
    </dsp:sp>
    <dsp:sp modelId="{A2A775F9-F22D-47BC-A3A8-467E07CBD96F}">
      <dsp:nvSpPr>
        <dsp:cNvPr id="0" name=""/>
        <dsp:cNvSpPr/>
      </dsp:nvSpPr>
      <dsp:spPr>
        <a:xfrm>
          <a:off x="388473" y="1819283"/>
          <a:ext cx="5438634" cy="442367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567" tIns="0" rIns="205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ΕΠΙΧ.10</a:t>
          </a:r>
        </a:p>
      </dsp:txBody>
      <dsp:txXfrm>
        <a:off x="410068" y="1840878"/>
        <a:ext cx="5395444" cy="399177"/>
      </dsp:txXfrm>
    </dsp:sp>
    <dsp:sp modelId="{4032DA61-9410-41D0-9A26-EA949D6E9E76}">
      <dsp:nvSpPr>
        <dsp:cNvPr id="0" name=""/>
        <dsp:cNvSpPr/>
      </dsp:nvSpPr>
      <dsp:spPr>
        <a:xfrm>
          <a:off x="0" y="3782289"/>
          <a:ext cx="7769478" cy="649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98" tIns="312420" rIns="6029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Εμπορικές Εκθέσεις (αρχείο </a:t>
          </a:r>
          <a:r>
            <a:rPr lang="el-GR" sz="1600" b="0" kern="1200" dirty="0" err="1" smtClean="0">
              <a:latin typeface="Calibri" pitchFamily="34" charset="0"/>
            </a:rPr>
            <a:t>excel</a:t>
          </a:r>
          <a:r>
            <a:rPr lang="el-GR" sz="1600" b="0" kern="1200" dirty="0" smtClean="0">
              <a:latin typeface="Calibri" pitchFamily="34" charset="0"/>
            </a:rPr>
            <a:t>)</a:t>
          </a:r>
        </a:p>
      </dsp:txBody>
      <dsp:txXfrm>
        <a:off x="0" y="3782289"/>
        <a:ext cx="7769478" cy="649053"/>
      </dsp:txXfrm>
    </dsp:sp>
    <dsp:sp modelId="{89F440A4-79E2-472C-B3AC-3779443D0AA3}">
      <dsp:nvSpPr>
        <dsp:cNvPr id="0" name=""/>
        <dsp:cNvSpPr/>
      </dsp:nvSpPr>
      <dsp:spPr>
        <a:xfrm>
          <a:off x="388473" y="3561105"/>
          <a:ext cx="5438634" cy="442367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567" tIns="0" rIns="205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ΕΠΙΧ.15</a:t>
          </a:r>
        </a:p>
      </dsp:txBody>
      <dsp:txXfrm>
        <a:off x="410068" y="3582700"/>
        <a:ext cx="5395444" cy="399177"/>
      </dsp:txXfrm>
    </dsp:sp>
    <dsp:sp modelId="{1D2F8AB8-CD4E-4A38-9683-E37DA8AC08C6}">
      <dsp:nvSpPr>
        <dsp:cNvPr id="0" name=""/>
        <dsp:cNvSpPr/>
      </dsp:nvSpPr>
      <dsp:spPr>
        <a:xfrm>
          <a:off x="0" y="4733447"/>
          <a:ext cx="7769478" cy="6490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98" tIns="312420" rIns="6029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kern="1200" dirty="0" smtClean="0">
              <a:latin typeface="Calibri" pitchFamily="34" charset="0"/>
            </a:rPr>
            <a:t>Ειδική Μελέτη Αναγνώρισης Εξωστρεφών Κλάδων Χώρας Αρμοδιότητας</a:t>
          </a:r>
        </a:p>
      </dsp:txBody>
      <dsp:txXfrm>
        <a:off x="0" y="4733447"/>
        <a:ext cx="7769478" cy="649053"/>
      </dsp:txXfrm>
    </dsp:sp>
    <dsp:sp modelId="{338D3AB1-DA0E-440F-BBF2-5BFB2FEAF924}">
      <dsp:nvSpPr>
        <dsp:cNvPr id="0" name=""/>
        <dsp:cNvSpPr/>
      </dsp:nvSpPr>
      <dsp:spPr>
        <a:xfrm>
          <a:off x="388473" y="4512263"/>
          <a:ext cx="5438634" cy="442367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567" tIns="0" rIns="205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ΕΠΙΧ.20</a:t>
          </a:r>
        </a:p>
      </dsp:txBody>
      <dsp:txXfrm>
        <a:off x="410068" y="4533858"/>
        <a:ext cx="5395444" cy="399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03A37-708D-4BD1-97D4-403DE697C467}">
      <dsp:nvSpPr>
        <dsp:cNvPr id="0" name=""/>
        <dsp:cNvSpPr/>
      </dsp:nvSpPr>
      <dsp:spPr>
        <a:xfrm>
          <a:off x="0" y="506734"/>
          <a:ext cx="7769478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98" tIns="708152" rIns="6029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Κατάλογος Αιτημάτων από Ελλάδα (αρχείο </a:t>
          </a:r>
          <a:r>
            <a:rPr lang="el-GR" sz="1600" kern="1200" dirty="0" err="1" smtClean="0">
              <a:latin typeface="Calibri" pitchFamily="34" charset="0"/>
            </a:rPr>
            <a:t>excel</a:t>
          </a:r>
          <a:r>
            <a:rPr lang="el-GR" sz="1600" kern="1200" dirty="0" smtClean="0">
              <a:latin typeface="Calibri" pitchFamily="34" charset="0"/>
            </a:rPr>
            <a:t>)</a:t>
          </a:r>
          <a:endParaRPr lang="el-GR" sz="1600" kern="1200" dirty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Πηγές Πληροφόρησης – Ενημέρωσης (αρχείο excel)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Κατάλογος Οικονομικών Εταίρων Ελληνικών Επιχειρήσεων (αρχείο excel)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Κατάλογος εγχώριων εταιριών με ελληνική εταιρική συμμετοχή (αρχείο excel)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Κατάλογος Ελλήνων στελεχών εγχώριων επιχειρήσεων (αρχείο excel)</a:t>
          </a:r>
        </a:p>
      </dsp:txBody>
      <dsp:txXfrm>
        <a:off x="0" y="506734"/>
        <a:ext cx="7769478" cy="2356200"/>
      </dsp:txXfrm>
    </dsp:sp>
    <dsp:sp modelId="{2FF0F5BD-284B-4575-9C3E-75365C5F108C}">
      <dsp:nvSpPr>
        <dsp:cNvPr id="0" name=""/>
        <dsp:cNvSpPr/>
      </dsp:nvSpPr>
      <dsp:spPr>
        <a:xfrm>
          <a:off x="316485" y="0"/>
          <a:ext cx="5438634" cy="100368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567" tIns="0" rIns="205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ΓΕΝ.35</a:t>
          </a:r>
          <a:endParaRPr lang="el-GR" sz="1600" kern="1200" dirty="0">
            <a:latin typeface="Calibri" pitchFamily="34" charset="0"/>
          </a:endParaRPr>
        </a:p>
      </dsp:txBody>
      <dsp:txXfrm>
        <a:off x="365481" y="48996"/>
        <a:ext cx="5340642" cy="905688"/>
      </dsp:txXfrm>
    </dsp:sp>
    <dsp:sp modelId="{68A0D316-EA1C-4EC8-8913-D723C766EFCB}">
      <dsp:nvSpPr>
        <dsp:cNvPr id="0" name=""/>
        <dsp:cNvSpPr/>
      </dsp:nvSpPr>
      <dsp:spPr>
        <a:xfrm>
          <a:off x="0" y="3548374"/>
          <a:ext cx="7769478" cy="1579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998" tIns="708152" rIns="60299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Αξιολόγηση Παρεχόμενων Υπηρεσιών (ηλεκτρονική εφαρμογή)</a:t>
          </a:r>
          <a:endParaRPr lang="el-GR" sz="1600" kern="1200" dirty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Ε.ΓΕΝ.60-02: Αξιολόγηση Επιχειρηματικής Αποστολής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Ε.ΓΕΝ.60-03: Αξιολόγηση Συμμετοχής σε Έκθεση</a:t>
          </a:r>
        </a:p>
      </dsp:txBody>
      <dsp:txXfrm>
        <a:off x="0" y="3548374"/>
        <a:ext cx="7769478" cy="1579725"/>
      </dsp:txXfrm>
    </dsp:sp>
    <dsp:sp modelId="{2DBE6F46-8A12-4C51-89CB-092CC15DE9C1}">
      <dsp:nvSpPr>
        <dsp:cNvPr id="0" name=""/>
        <dsp:cNvSpPr/>
      </dsp:nvSpPr>
      <dsp:spPr>
        <a:xfrm>
          <a:off x="316485" y="2995477"/>
          <a:ext cx="5438634" cy="100368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567" tIns="0" rIns="2055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ΓΕΝ.60</a:t>
          </a:r>
          <a:endParaRPr lang="el-GR" sz="1600" kern="1200" dirty="0">
            <a:latin typeface="Calibri" pitchFamily="34" charset="0"/>
          </a:endParaRPr>
        </a:p>
      </dsp:txBody>
      <dsp:txXfrm>
        <a:off x="365481" y="3044473"/>
        <a:ext cx="5340642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03A37-708D-4BD1-97D4-403DE697C467}">
      <dsp:nvSpPr>
        <dsp:cNvPr id="0" name=""/>
        <dsp:cNvSpPr/>
      </dsp:nvSpPr>
      <dsp:spPr>
        <a:xfrm>
          <a:off x="0" y="379776"/>
          <a:ext cx="8020106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49" tIns="520700" rIns="6224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Στόχοι &amp; Δείκτες Γραφείων ΟΕΥ (αρχείο </a:t>
          </a:r>
          <a:r>
            <a:rPr lang="el-GR" sz="1600" kern="1200" dirty="0" err="1" smtClean="0">
              <a:latin typeface="Calibri" pitchFamily="34" charset="0"/>
            </a:rPr>
            <a:t>excel</a:t>
          </a:r>
          <a:r>
            <a:rPr lang="el-GR" sz="1600" kern="1200" dirty="0" smtClean="0">
              <a:latin typeface="Calibri" pitchFamily="34" charset="0"/>
            </a:rPr>
            <a:t>)</a:t>
          </a:r>
          <a:endParaRPr lang="el-GR" sz="1600" kern="1200" dirty="0">
            <a:latin typeface="Calibri" pitchFamily="34" charset="0"/>
          </a:endParaRPr>
        </a:p>
      </dsp:txBody>
      <dsp:txXfrm>
        <a:off x="0" y="379776"/>
        <a:ext cx="8020106" cy="866250"/>
      </dsp:txXfrm>
    </dsp:sp>
    <dsp:sp modelId="{2FF0F5BD-284B-4575-9C3E-75365C5F108C}">
      <dsp:nvSpPr>
        <dsp:cNvPr id="0" name=""/>
        <dsp:cNvSpPr/>
      </dsp:nvSpPr>
      <dsp:spPr>
        <a:xfrm>
          <a:off x="401005" y="10776"/>
          <a:ext cx="5614074" cy="73800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199" tIns="0" rIns="2121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ΓΕΝ.10</a:t>
          </a:r>
          <a:endParaRPr lang="el-GR" sz="1600" kern="1200" dirty="0">
            <a:latin typeface="Calibri" pitchFamily="34" charset="0"/>
          </a:endParaRPr>
        </a:p>
      </dsp:txBody>
      <dsp:txXfrm>
        <a:off x="437031" y="46802"/>
        <a:ext cx="5542022" cy="665948"/>
      </dsp:txXfrm>
    </dsp:sp>
    <dsp:sp modelId="{68A0D316-EA1C-4EC8-8913-D723C766EFCB}">
      <dsp:nvSpPr>
        <dsp:cNvPr id="0" name=""/>
        <dsp:cNvSpPr/>
      </dsp:nvSpPr>
      <dsp:spPr>
        <a:xfrm>
          <a:off x="0" y="1750026"/>
          <a:ext cx="8020106" cy="112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49" tIns="520700" rIns="6224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Ε.ΕΠΙΧ.30-01: Ετήσιος Προγραμματισμός Δράσεων</a:t>
          </a:r>
          <a:endParaRPr lang="el-GR" sz="1600" kern="1200" dirty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Ημερολόγιο Δράσεων Εξωστρέφειας (αρχείο </a:t>
          </a:r>
          <a:r>
            <a:rPr lang="el-GR" sz="1600" kern="1200" dirty="0" err="1" smtClean="0">
              <a:latin typeface="Calibri" pitchFamily="34" charset="0"/>
            </a:rPr>
            <a:t>excel</a:t>
          </a:r>
          <a:r>
            <a:rPr lang="el-GR" sz="1600" kern="1200" dirty="0" smtClean="0">
              <a:latin typeface="Calibri" pitchFamily="34" charset="0"/>
            </a:rPr>
            <a:t>)</a:t>
          </a:r>
          <a:endParaRPr lang="el-GR" sz="1600" kern="1200" dirty="0">
            <a:latin typeface="Calibri" pitchFamily="34" charset="0"/>
          </a:endParaRPr>
        </a:p>
      </dsp:txBody>
      <dsp:txXfrm>
        <a:off x="0" y="1750026"/>
        <a:ext cx="8020106" cy="1122187"/>
      </dsp:txXfrm>
    </dsp:sp>
    <dsp:sp modelId="{2DBE6F46-8A12-4C51-89CB-092CC15DE9C1}">
      <dsp:nvSpPr>
        <dsp:cNvPr id="0" name=""/>
        <dsp:cNvSpPr/>
      </dsp:nvSpPr>
      <dsp:spPr>
        <a:xfrm>
          <a:off x="401005" y="1381026"/>
          <a:ext cx="5614074" cy="73800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199" tIns="0" rIns="2121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Calibri" pitchFamily="34" charset="0"/>
            </a:rPr>
            <a:t>ΕΠΙΧ.30</a:t>
          </a:r>
          <a:endParaRPr lang="el-GR" sz="1600" kern="1200" dirty="0">
            <a:latin typeface="Calibri" pitchFamily="34" charset="0"/>
          </a:endParaRPr>
        </a:p>
      </dsp:txBody>
      <dsp:txXfrm>
        <a:off x="437031" y="1417052"/>
        <a:ext cx="5542022" cy="665948"/>
      </dsp:txXfrm>
    </dsp:sp>
    <dsp:sp modelId="{58087362-3B48-4B29-AA50-FAADB04074E5}">
      <dsp:nvSpPr>
        <dsp:cNvPr id="0" name=""/>
        <dsp:cNvSpPr/>
      </dsp:nvSpPr>
      <dsp:spPr>
        <a:xfrm>
          <a:off x="0" y="3376213"/>
          <a:ext cx="8020106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49" tIns="520700" rIns="6224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Ε.ΓΕΝ.10-01: Απολογισμός Δραστηριοτήτων Γραφείου</a:t>
          </a:r>
          <a:endParaRPr lang="el-GR" sz="1600" kern="1200" dirty="0">
            <a:latin typeface="Calibri" pitchFamily="34" charset="0"/>
          </a:endParaRPr>
        </a:p>
      </dsp:txBody>
      <dsp:txXfrm>
        <a:off x="0" y="3376213"/>
        <a:ext cx="8020106" cy="866250"/>
      </dsp:txXfrm>
    </dsp:sp>
    <dsp:sp modelId="{E6ABA1E6-BB67-484E-A807-E21511AC2802}">
      <dsp:nvSpPr>
        <dsp:cNvPr id="0" name=""/>
        <dsp:cNvSpPr/>
      </dsp:nvSpPr>
      <dsp:spPr>
        <a:xfrm>
          <a:off x="476061" y="3017840"/>
          <a:ext cx="5614074" cy="738000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199" tIns="0" rIns="2121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" pitchFamily="34" charset="0"/>
            </a:rPr>
            <a:t>ΓΕΝ.10</a:t>
          </a:r>
          <a:endParaRPr lang="el-GR" sz="1600" kern="1200" dirty="0">
            <a:latin typeface="Calibri" pitchFamily="34" charset="0"/>
          </a:endParaRPr>
        </a:p>
      </dsp:txBody>
      <dsp:txXfrm>
        <a:off x="512087" y="3053866"/>
        <a:ext cx="5542022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CA36-AA76-4EAA-861C-FDFC0F0B2683}">
      <dsp:nvSpPr>
        <dsp:cNvPr id="0" name=""/>
        <dsp:cNvSpPr/>
      </dsp:nvSpPr>
      <dsp:spPr>
        <a:xfrm rot="5400000">
          <a:off x="-259349" y="260922"/>
          <a:ext cx="1728994" cy="1210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-5400000">
        <a:off x="1" y="606721"/>
        <a:ext cx="1210295" cy="518699"/>
      </dsp:txXfrm>
    </dsp:sp>
    <dsp:sp modelId="{E6A6B706-A4DC-4D5B-9D53-22CF998397D8}">
      <dsp:nvSpPr>
        <dsp:cNvPr id="0" name=""/>
        <dsp:cNvSpPr/>
      </dsp:nvSpPr>
      <dsp:spPr>
        <a:xfrm rot="5400000">
          <a:off x="4888705" y="-3678409"/>
          <a:ext cx="1123846" cy="8480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Αλληλοενημέρωση</a:t>
          </a:r>
          <a:endParaRPr lang="en-US" sz="2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Καταχώρηση σε εφαρμογή κοινής χρήσης των δράσεων  των φορέων που είναι οριστικοποιημένες ως προς τον Τόπο, την </a:t>
          </a:r>
          <a:r>
            <a:rPr lang="el-GR" sz="1300" kern="1200" dirty="0" err="1" smtClean="0"/>
            <a:t>Ημ</a:t>
          </a:r>
          <a:r>
            <a:rPr lang="el-GR" sz="1300" kern="1200" dirty="0" smtClean="0"/>
            <a:t>/</a:t>
          </a:r>
          <a:r>
            <a:rPr lang="el-GR" sz="1300" kern="1200" dirty="0" err="1" smtClean="0"/>
            <a:t>νία</a:t>
          </a:r>
          <a:r>
            <a:rPr lang="el-GR" sz="1300" kern="1200" dirty="0" smtClean="0"/>
            <a:t> (εύρος διμήνου), το Διοργανωτή και το Είδος της εκδήλωσης </a:t>
          </a:r>
          <a:endParaRPr lang="en-US" sz="1300" kern="1200" dirty="0"/>
        </a:p>
      </dsp:txBody>
      <dsp:txXfrm rot="-5400000">
        <a:off x="1210295" y="54863"/>
        <a:ext cx="8425804" cy="1014122"/>
      </dsp:txXfrm>
    </dsp:sp>
    <dsp:sp modelId="{624F0E16-2275-4CCE-9E2F-211C0BC1E26C}">
      <dsp:nvSpPr>
        <dsp:cNvPr id="0" name=""/>
        <dsp:cNvSpPr/>
      </dsp:nvSpPr>
      <dsp:spPr>
        <a:xfrm rot="5400000">
          <a:off x="-259349" y="1797145"/>
          <a:ext cx="1728994" cy="1210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</a:t>
          </a:r>
          <a:endParaRPr lang="en-US" sz="3500" kern="1200" dirty="0"/>
        </a:p>
      </dsp:txBody>
      <dsp:txXfrm rot="-5400000">
        <a:off x="1" y="2142944"/>
        <a:ext cx="1210295" cy="518699"/>
      </dsp:txXfrm>
    </dsp:sp>
    <dsp:sp modelId="{77696662-5DF1-4BBE-82CB-EB81F07DF0C1}">
      <dsp:nvSpPr>
        <dsp:cNvPr id="0" name=""/>
        <dsp:cNvSpPr/>
      </dsp:nvSpPr>
      <dsp:spPr>
        <a:xfrm rot="5400000">
          <a:off x="4888705" y="-2140614"/>
          <a:ext cx="1123846" cy="8480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Ανάπτυξη Συνεργειών</a:t>
          </a:r>
          <a:endParaRPr lang="en-US" sz="2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Δημιουργία προϋποθέσεων για τη συνένωση δυνάμεων συνεργαζόμενων φορέων /επιχειρήσεων με αποτέλεσμα την πιο έγκαιρη, </a:t>
          </a:r>
          <a:r>
            <a:rPr lang="el-GR" sz="1300" kern="1200" dirty="0" err="1" smtClean="0"/>
            <a:t>στοχευμένη</a:t>
          </a:r>
          <a:r>
            <a:rPr lang="el-GR" sz="1300" kern="1200" dirty="0" smtClean="0"/>
            <a:t>  και αποτελεσματική οργάνωση των δράσεων</a:t>
          </a:r>
          <a:endParaRPr lang="en-US" sz="1300" kern="1200" dirty="0"/>
        </a:p>
      </dsp:txBody>
      <dsp:txXfrm rot="-5400000">
        <a:off x="1210295" y="1592658"/>
        <a:ext cx="8425804" cy="1014122"/>
      </dsp:txXfrm>
    </dsp:sp>
    <dsp:sp modelId="{6BFED47C-372C-426C-8165-A1FDF858402C}">
      <dsp:nvSpPr>
        <dsp:cNvPr id="0" name=""/>
        <dsp:cNvSpPr/>
      </dsp:nvSpPr>
      <dsp:spPr>
        <a:xfrm rot="5400000">
          <a:off x="-259349" y="3333367"/>
          <a:ext cx="1728994" cy="1210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</a:t>
          </a:r>
          <a:endParaRPr lang="en-US" sz="3500" kern="1200" dirty="0"/>
        </a:p>
      </dsp:txBody>
      <dsp:txXfrm rot="-5400000">
        <a:off x="1" y="3679166"/>
        <a:ext cx="1210295" cy="518699"/>
      </dsp:txXfrm>
    </dsp:sp>
    <dsp:sp modelId="{33EFC613-3ED5-4789-86FC-D759C5DE42FB}">
      <dsp:nvSpPr>
        <dsp:cNvPr id="0" name=""/>
        <dsp:cNvSpPr/>
      </dsp:nvSpPr>
      <dsp:spPr>
        <a:xfrm rot="5400000">
          <a:off x="4888705" y="-604391"/>
          <a:ext cx="1123846" cy="8480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300" kern="1200" dirty="0" smtClean="0"/>
            <a:t>Διάχυση πληροφόρησης προς την επιχειρηματική κοινότητα</a:t>
          </a:r>
          <a:endParaRPr lang="en-US" sz="2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300" kern="1200" dirty="0" smtClean="0"/>
            <a:t>Ανάρτηση στο δημόσιο Ημερολόγιο </a:t>
          </a:r>
          <a:r>
            <a:rPr lang="en-US" sz="1300" kern="1200" dirty="0" smtClean="0">
              <a:hlinkClick xmlns:r="http://schemas.openxmlformats.org/officeDocument/2006/relationships" r:id=""/>
            </a:rPr>
            <a:t>http://www.agora.mfa.gr/imerologio</a:t>
          </a:r>
          <a:endParaRPr lang="en-US" sz="1300" kern="1200" dirty="0"/>
        </a:p>
      </dsp:txBody>
      <dsp:txXfrm rot="-5400000">
        <a:off x="1210295" y="3128881"/>
        <a:ext cx="8425804" cy="1014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r">
              <a:defRPr sz="1200"/>
            </a:lvl1pPr>
          </a:lstStyle>
          <a:p>
            <a:fld id="{E0E5718D-064E-42C1-91CB-2226096DD678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r">
              <a:defRPr sz="1200"/>
            </a:lvl1pPr>
          </a:lstStyle>
          <a:p>
            <a:fld id="{2995C830-A674-400F-82FB-0D3756ACD8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5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/>
          <a:lstStyle>
            <a:lvl1pPr algn="r">
              <a:defRPr sz="1200"/>
            </a:lvl1pPr>
          </a:lstStyle>
          <a:p>
            <a:fld id="{416B9FA3-0B3D-4699-8696-1174BE157FCC}" type="datetimeFigureOut">
              <a:rPr lang="en-GB" smtClean="0"/>
              <a:pPr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0" tIns="45809" rIns="91620" bIns="458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620" tIns="45809" rIns="91620" bIns="4580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620" tIns="45809" rIns="91620" bIns="45809" rtlCol="0" anchor="b"/>
          <a:lstStyle>
            <a:lvl1pPr algn="r">
              <a:defRPr sz="1200"/>
            </a:lvl1pPr>
          </a:lstStyle>
          <a:p>
            <a:fld id="{6B2C06E8-48A6-4E03-8711-C45C0018F4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5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19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2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69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14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0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957" fontAlgn="b">
              <a:defRPr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957" fontAlgn="b"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5957" fontAlgn="b"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187288" y="1111950"/>
            <a:ext cx="6318827" cy="889561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to add the report’s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187288" y="2149771"/>
            <a:ext cx="6318826" cy="88956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ysClr val="windowText" lastClr="000000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35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705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058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411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6764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116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469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427711" y="21497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27711" y="43736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67074" y="2149772"/>
            <a:ext cx="4698615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21497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43736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427711" y="2149772"/>
            <a:ext cx="4698615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499" y="1111950"/>
            <a:ext cx="6318827" cy="889561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807499" y="2149772"/>
            <a:ext cx="6318827" cy="42995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67074" y="2149771"/>
            <a:ext cx="3078403" cy="2075641"/>
          </a:xfrm>
        </p:spPr>
        <p:txBody>
          <a:bodyPr/>
          <a:lstStyle>
            <a:lvl1pPr>
              <a:defRPr sz="20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6803509" y="-2120209"/>
            <a:ext cx="168027" cy="6484089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2149772"/>
            <a:ext cx="9559252" cy="4299542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6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6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600">
                <a:solidFill>
                  <a:schemeClr val="tx2"/>
                </a:solidFill>
              </a:defRPr>
            </a:lvl8pPr>
            <a:lvl9pPr>
              <a:defRPr sz="3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7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2149772"/>
            <a:ext cx="9559252" cy="4299542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 sz="3200" baseline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buAutoNum type="alphaLcPeriod"/>
              <a:defRPr sz="3200" baseline="0">
                <a:solidFill>
                  <a:schemeClr val="bg1"/>
                </a:solidFill>
              </a:defRPr>
            </a:lvl7pPr>
            <a:lvl8pPr marL="685720" indent="-228574">
              <a:buClr>
                <a:schemeClr val="bg1"/>
              </a:buClr>
              <a:buFont typeface="+mj-lt"/>
              <a:buAutoNum type="romanLcPeriod"/>
              <a:defRPr sz="3200">
                <a:solidFill>
                  <a:schemeClr val="bg1"/>
                </a:solidFill>
              </a:defRPr>
            </a:lvl8pPr>
            <a:lvl9pPr>
              <a:defRPr sz="3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7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67074" y="1260211"/>
            <a:ext cx="9559252" cy="44478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67074" y="1704991"/>
            <a:ext cx="9559252" cy="44478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cxnSp>
        <p:nvCxnSpPr>
          <p:cNvPr id="9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67074" y="2149772"/>
            <a:ext cx="9559252" cy="429954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cxnSp>
        <p:nvCxnSpPr>
          <p:cNvPr id="25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67074" y="1260211"/>
            <a:ext cx="9559252" cy="44478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67074" y="1704991"/>
            <a:ext cx="9559252" cy="44478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cxnSp>
        <p:nvCxnSpPr>
          <p:cNvPr id="9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7074" y="6449314"/>
            <a:ext cx="4860636" cy="741300"/>
          </a:xfrm>
        </p:spPr>
        <p:txBody>
          <a:bodyPr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6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2149773"/>
            <a:ext cx="4690514" cy="42995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35815" y="2149772"/>
            <a:ext cx="4690512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3"/>
            <a:ext cx="3078403" cy="42995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807499" y="2149772"/>
            <a:ext cx="3078403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3" y="2149770"/>
            <a:ext cx="3078403" cy="4299543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3"/>
            <a:ext cx="4698615" cy="207564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427711" y="2149771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4373673"/>
            <a:ext cx="4698615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427711" y="4373671"/>
            <a:ext cx="4698615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3"/>
            <a:ext cx="3078403" cy="207564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807499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3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67074" y="4373671"/>
            <a:ext cx="3078403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807499" y="4373671"/>
            <a:ext cx="3078403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/>
          </p:nvPr>
        </p:nvSpPr>
        <p:spPr>
          <a:xfrm>
            <a:off x="7047923" y="4373671"/>
            <a:ext cx="3078403" cy="207564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3632371"/>
            <a:ext cx="4698615" cy="28169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27711" y="3632371"/>
            <a:ext cx="4698615" cy="28169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67074" y="2149772"/>
            <a:ext cx="9559252" cy="13343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047923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3" y="43736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67075" y="2149772"/>
            <a:ext cx="6318827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4" y="21497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67074" y="4373671"/>
            <a:ext cx="3078403" cy="2075641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07499" y="2149772"/>
            <a:ext cx="6318827" cy="4299542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4" y="1037821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074" y="2149772"/>
            <a:ext cx="9559252" cy="42995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3" y="7042354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8344093" y="6894093"/>
            <a:ext cx="1782233" cy="1482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4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6" r:id="rId21"/>
  </p:sldLayoutIdLst>
  <p:hf hdr="0" ftr="0" dt="0"/>
  <p:txStyles>
    <p:titleStyle>
      <a:lvl1pPr algn="l" defTabSz="1018705" rtl="0" eaLnBrk="1" latinLnBrk="0" hangingPunct="1">
        <a:lnSpc>
          <a:spcPct val="100000"/>
        </a:lnSpc>
        <a:spcBef>
          <a:spcPct val="0"/>
        </a:spcBef>
        <a:buNone/>
        <a:defRPr sz="20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28574" algn="l" defTabSz="1018705" rtl="0" eaLnBrk="1" fontAlgn="auto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SzTx/>
        <a:buFontTx/>
        <a:buNone/>
        <a:tabLst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28574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•"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57146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-"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85720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◦"/>
        <a:defRPr sz="1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14294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Font typeface="Georgia" pitchFamily="18" charset="0"/>
        <a:buChar char="›"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28574" marR="0" indent="-228574" algn="l" defTabSz="1018705" rtl="0" eaLnBrk="1" fontAlgn="auto" latinLnBrk="0" hangingPunct="1">
        <a:lnSpc>
          <a:spcPct val="100000"/>
        </a:lnSpc>
        <a:spcBef>
          <a:spcPts val="0"/>
        </a:spcBef>
        <a:spcAft>
          <a:spcPts val="599"/>
        </a:spcAft>
        <a:buClr>
          <a:schemeClr val="tx1"/>
        </a:buClr>
        <a:buSzPct val="100000"/>
        <a:buFont typeface="+mj-lt"/>
        <a:buAutoNum type="arabicPeriod"/>
        <a:tabLst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57146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SzPct val="100000"/>
        <a:buFont typeface="+mj-lt"/>
        <a:buAutoNum type="alphaLcPeriod"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85720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SzPct val="100000"/>
        <a:buFont typeface="+mj-lt"/>
        <a:buAutoNum type="romanLcPeriod"/>
        <a:defRPr sz="1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28574" algn="l" defTabSz="1018705" rtl="0" eaLnBrk="1" latinLnBrk="0" hangingPunct="1">
        <a:lnSpc>
          <a:spcPct val="100000"/>
        </a:lnSpc>
        <a:spcBef>
          <a:spcPts val="0"/>
        </a:spcBef>
        <a:spcAft>
          <a:spcPts val="599"/>
        </a:spcAft>
        <a:buFont typeface="Arial" pitchFamily="34" charset="0"/>
        <a:buNone/>
        <a:defRPr sz="11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5488-E2C7-4F59-B025-E617BAAB8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6.xml"/><Relationship Id="rId11" Type="http://schemas.openxmlformats.org/officeDocument/2006/relationships/oleObject" Target="../embeddings/Microsoft_Excel_97-2003_Worksheet2.xls"/><Relationship Id="rId5" Type="http://schemas.openxmlformats.org/officeDocument/2006/relationships/diagramLayout" Target="../diagrams/layout6.xml"/><Relationship Id="rId15" Type="http://schemas.openxmlformats.org/officeDocument/2006/relationships/package" Target="../embeddings/Microsoft_Word_Document2.docx"/><Relationship Id="rId10" Type="http://schemas.openxmlformats.org/officeDocument/2006/relationships/image" Target="../media/image3.wmf"/><Relationship Id="rId4" Type="http://schemas.openxmlformats.org/officeDocument/2006/relationships/diagramData" Target="../diagrams/data6.xml"/><Relationship Id="rId9" Type="http://schemas.openxmlformats.org/officeDocument/2006/relationships/oleObject" Target="../embeddings/Microsoft_Word_97_-_2003_Document1.doc"/><Relationship Id="rId1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13" Type="http://schemas.openxmlformats.org/officeDocument/2006/relationships/image" Target="../media/image9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oleObject" Target="../embeddings/Microsoft_Excel_97-2003_Worksheet5.xls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Excel_97-2003_Worksheet6.xls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8.wmf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0.wmf"/><Relationship Id="rId10" Type="http://schemas.openxmlformats.org/officeDocument/2006/relationships/oleObject" Target="../embeddings/Microsoft_Excel_97-2003_Worksheet4.xls"/><Relationship Id="rId4" Type="http://schemas.openxmlformats.org/officeDocument/2006/relationships/diagramLayout" Target="../diagrams/layout7.xml"/><Relationship Id="rId9" Type="http://schemas.openxmlformats.org/officeDocument/2006/relationships/image" Target="../media/image7.wmf"/><Relationship Id="rId14" Type="http://schemas.openxmlformats.org/officeDocument/2006/relationships/package" Target="../embeddings/Microsoft_Excel_Worksheet3.xls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14.wmf"/><Relationship Id="rId3" Type="http://schemas.openxmlformats.org/officeDocument/2006/relationships/oleObject" Target="../embeddings/Microsoft_Excel_97-2003_Worksheet7.xls"/><Relationship Id="rId7" Type="http://schemas.openxmlformats.org/officeDocument/2006/relationships/diagramQuickStyle" Target="../diagrams/quickStyle8.xml"/><Relationship Id="rId12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3.wmf"/><Relationship Id="rId5" Type="http://schemas.openxmlformats.org/officeDocument/2006/relationships/diagramData" Target="../diagrams/data8.xml"/><Relationship Id="rId15" Type="http://schemas.openxmlformats.org/officeDocument/2006/relationships/image" Target="../media/image15.wmf"/><Relationship Id="rId10" Type="http://schemas.openxmlformats.org/officeDocument/2006/relationships/oleObject" Target="../embeddings/Microsoft_Word_97_-_2003_Document8.doc"/><Relationship Id="rId4" Type="http://schemas.openxmlformats.org/officeDocument/2006/relationships/image" Target="../media/image12.wmf"/><Relationship Id="rId9" Type="http://schemas.microsoft.com/office/2007/relationships/diagramDrawing" Target="../diagrams/drawing8.xml"/><Relationship Id="rId14" Type="http://schemas.openxmlformats.org/officeDocument/2006/relationships/package" Target="../embeddings/Microsoft_Excel_Worksheet5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ora.mfa.gr/ta-grafeia-oikonomikon-emporikon-upotheseon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://www.agora.mfa.gr/" TargetMode="External"/><Relationship Id="rId12" Type="http://schemas.openxmlformats.org/officeDocument/2006/relationships/hyperlink" Target="http://www.agora.mfa.gr/imerologi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www.agora.mfa.gr/component/users/?view=registration&amp;Itemid=949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://www.agora.mfa.gr/sunigoros-agoras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://www.agora.mfa.gr/infofiles-menu/infofiles/tag/1369/limit/1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ingbusiness.org/en" TargetMode="External"/><Relationship Id="rId3" Type="http://schemas.openxmlformats.org/officeDocument/2006/relationships/hyperlink" Target="https://ec.europa.eu/eurostat/web/international-trade-in-services/data/database" TargetMode="External"/><Relationship Id="rId7" Type="http://schemas.openxmlformats.org/officeDocument/2006/relationships/hyperlink" Target="https://comtrade.un.org/data" TargetMode="External"/><Relationship Id="rId2" Type="http://schemas.openxmlformats.org/officeDocument/2006/relationships/hyperlink" Target="https://ec.europa.eu/eurostat/data/datab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nkofgreece.gr/statistika/ekswterikos-tomeas/ameses-ependyseis" TargetMode="External"/><Relationship Id="rId5" Type="http://schemas.openxmlformats.org/officeDocument/2006/relationships/hyperlink" Target="https://www.bankofgreece.gr/statistika/ekswterikos-tomeas" TargetMode="External"/><Relationship Id="rId10" Type="http://schemas.openxmlformats.org/officeDocument/2006/relationships/hyperlink" Target="https://data.wto.org/" TargetMode="External"/><Relationship Id="rId4" Type="http://schemas.openxmlformats.org/officeDocument/2006/relationships/hyperlink" Target="https://ec.europa.eu/eurostat/web/international-trade-in-services/overview" TargetMode="External"/><Relationship Id="rId9" Type="http://schemas.openxmlformats.org/officeDocument/2006/relationships/hyperlink" Target="http://www.imf.org/en/Dat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newxtweb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p.eurostat.ec.europa.eu/newxtweb/assets/help_en.htm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pp.eurostat.ec.europa.eu/newxtweb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pp.eurostat.ec.europa.eu/newxtweb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epp.eurostat.ec.europa.eu/newxtweb/assets/help_en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/>
          <p:nvPr/>
        </p:nvGrpSpPr>
        <p:grpSpPr>
          <a:xfrm>
            <a:off x="4682981" y="3446061"/>
            <a:ext cx="5200223" cy="3502922"/>
            <a:chOff x="806250" y="1980431"/>
            <a:chExt cx="8860930" cy="5243748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118925" y="3808215"/>
              <a:ext cx="55861" cy="27522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1" y="6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1" y="9"/>
                </a:cxn>
                <a:cxn ang="0">
                  <a:pos x="1" y="7"/>
                </a:cxn>
              </a:cxnLst>
              <a:rect l="0" t="0" r="r" b="b"/>
              <a:pathLst>
                <a:path w="18" h="9">
                  <a:moveTo>
                    <a:pt x="1" y="7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6" y="4"/>
                    <a:pt x="6" y="4"/>
                    <a:pt x="8" y="4"/>
                  </a:cubicBezTo>
                  <a:cubicBezTo>
                    <a:pt x="9" y="2"/>
                    <a:pt x="11" y="4"/>
                    <a:pt x="12" y="2"/>
                  </a:cubicBezTo>
                  <a:cubicBezTo>
                    <a:pt x="15" y="0"/>
                    <a:pt x="17" y="0"/>
                    <a:pt x="14" y="2"/>
                  </a:cubicBezTo>
                  <a:cubicBezTo>
                    <a:pt x="12" y="4"/>
                    <a:pt x="12" y="4"/>
                    <a:pt x="14" y="4"/>
                  </a:cubicBezTo>
                  <a:cubicBezTo>
                    <a:pt x="15" y="2"/>
                    <a:pt x="15" y="4"/>
                    <a:pt x="17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4"/>
                    <a:pt x="12" y="6"/>
                    <a:pt x="11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6" y="7"/>
                    <a:pt x="4" y="7"/>
                    <a:pt x="4" y="7"/>
                  </a:cubicBezTo>
                  <a:cubicBezTo>
                    <a:pt x="4" y="9"/>
                    <a:pt x="1" y="9"/>
                    <a:pt x="1" y="9"/>
                  </a:cubicBezTo>
                  <a:cubicBezTo>
                    <a:pt x="3" y="7"/>
                    <a:pt x="3" y="7"/>
                    <a:pt x="1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328730" y="2819042"/>
              <a:ext cx="279309" cy="147324"/>
            </a:xfrm>
            <a:custGeom>
              <a:avLst/>
              <a:gdLst/>
              <a:ahLst/>
              <a:cxnLst>
                <a:cxn ang="0">
                  <a:pos x="81" y="13"/>
                </a:cxn>
                <a:cxn ang="0">
                  <a:pos x="86" y="16"/>
                </a:cxn>
                <a:cxn ang="0">
                  <a:pos x="89" y="25"/>
                </a:cxn>
                <a:cxn ang="0">
                  <a:pos x="83" y="30"/>
                </a:cxn>
                <a:cxn ang="0">
                  <a:pos x="72" y="34"/>
                </a:cxn>
                <a:cxn ang="0">
                  <a:pos x="60" y="41"/>
                </a:cxn>
                <a:cxn ang="0">
                  <a:pos x="51" y="45"/>
                </a:cxn>
                <a:cxn ang="0">
                  <a:pos x="40" y="44"/>
                </a:cxn>
                <a:cxn ang="0">
                  <a:pos x="26" y="39"/>
                </a:cxn>
                <a:cxn ang="0">
                  <a:pos x="17" y="37"/>
                </a:cxn>
                <a:cxn ang="0">
                  <a:pos x="22" y="36"/>
                </a:cxn>
                <a:cxn ang="0">
                  <a:pos x="20" y="30"/>
                </a:cxn>
                <a:cxn ang="0">
                  <a:pos x="17" y="27"/>
                </a:cxn>
                <a:cxn ang="0">
                  <a:pos x="7" y="25"/>
                </a:cxn>
                <a:cxn ang="0">
                  <a:pos x="14" y="24"/>
                </a:cxn>
                <a:cxn ang="0">
                  <a:pos x="22" y="24"/>
                </a:cxn>
                <a:cxn ang="0">
                  <a:pos x="19" y="20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20" y="10"/>
                </a:cxn>
                <a:cxn ang="0">
                  <a:pos x="13" y="6"/>
                </a:cxn>
                <a:cxn ang="0">
                  <a:pos x="19" y="3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34" y="14"/>
                </a:cxn>
                <a:cxn ang="0">
                  <a:pos x="36" y="11"/>
                </a:cxn>
                <a:cxn ang="0">
                  <a:pos x="39" y="10"/>
                </a:cxn>
                <a:cxn ang="0">
                  <a:pos x="43" y="11"/>
                </a:cxn>
                <a:cxn ang="0">
                  <a:pos x="49" y="8"/>
                </a:cxn>
                <a:cxn ang="0">
                  <a:pos x="52" y="10"/>
                </a:cxn>
                <a:cxn ang="0">
                  <a:pos x="57" y="10"/>
                </a:cxn>
                <a:cxn ang="0">
                  <a:pos x="63" y="6"/>
                </a:cxn>
                <a:cxn ang="0">
                  <a:pos x="66" y="5"/>
                </a:cxn>
                <a:cxn ang="0">
                  <a:pos x="72" y="3"/>
                </a:cxn>
                <a:cxn ang="0">
                  <a:pos x="78" y="5"/>
                </a:cxn>
                <a:cxn ang="0">
                  <a:pos x="80" y="6"/>
                </a:cxn>
                <a:cxn ang="0">
                  <a:pos x="81" y="11"/>
                </a:cxn>
                <a:cxn ang="0">
                  <a:pos x="81" y="13"/>
                </a:cxn>
              </a:cxnLst>
              <a:rect l="0" t="0" r="r" b="b"/>
              <a:pathLst>
                <a:path w="90" h="47">
                  <a:moveTo>
                    <a:pt x="81" y="13"/>
                  </a:moveTo>
                  <a:cubicBezTo>
                    <a:pt x="84" y="13"/>
                    <a:pt x="83" y="14"/>
                    <a:pt x="86" y="16"/>
                  </a:cubicBezTo>
                  <a:cubicBezTo>
                    <a:pt x="90" y="16"/>
                    <a:pt x="90" y="22"/>
                    <a:pt x="89" y="25"/>
                  </a:cubicBezTo>
                  <a:cubicBezTo>
                    <a:pt x="86" y="28"/>
                    <a:pt x="86" y="25"/>
                    <a:pt x="83" y="30"/>
                  </a:cubicBezTo>
                  <a:cubicBezTo>
                    <a:pt x="80" y="34"/>
                    <a:pt x="77" y="31"/>
                    <a:pt x="72" y="34"/>
                  </a:cubicBezTo>
                  <a:cubicBezTo>
                    <a:pt x="66" y="37"/>
                    <a:pt x="64" y="41"/>
                    <a:pt x="60" y="41"/>
                  </a:cubicBezTo>
                  <a:cubicBezTo>
                    <a:pt x="54" y="41"/>
                    <a:pt x="57" y="44"/>
                    <a:pt x="51" y="45"/>
                  </a:cubicBezTo>
                  <a:cubicBezTo>
                    <a:pt x="45" y="47"/>
                    <a:pt x="46" y="44"/>
                    <a:pt x="40" y="44"/>
                  </a:cubicBezTo>
                  <a:cubicBezTo>
                    <a:pt x="34" y="44"/>
                    <a:pt x="34" y="39"/>
                    <a:pt x="26" y="39"/>
                  </a:cubicBezTo>
                  <a:cubicBezTo>
                    <a:pt x="19" y="39"/>
                    <a:pt x="17" y="41"/>
                    <a:pt x="17" y="37"/>
                  </a:cubicBezTo>
                  <a:cubicBezTo>
                    <a:pt x="16" y="34"/>
                    <a:pt x="20" y="39"/>
                    <a:pt x="22" y="36"/>
                  </a:cubicBezTo>
                  <a:cubicBezTo>
                    <a:pt x="23" y="34"/>
                    <a:pt x="23" y="31"/>
                    <a:pt x="20" y="30"/>
                  </a:cubicBezTo>
                  <a:cubicBezTo>
                    <a:pt x="19" y="30"/>
                    <a:pt x="22" y="27"/>
                    <a:pt x="17" y="27"/>
                  </a:cubicBezTo>
                  <a:cubicBezTo>
                    <a:pt x="10" y="25"/>
                    <a:pt x="7" y="28"/>
                    <a:pt x="7" y="25"/>
                  </a:cubicBezTo>
                  <a:cubicBezTo>
                    <a:pt x="7" y="24"/>
                    <a:pt x="11" y="25"/>
                    <a:pt x="14" y="24"/>
                  </a:cubicBezTo>
                  <a:cubicBezTo>
                    <a:pt x="16" y="22"/>
                    <a:pt x="17" y="25"/>
                    <a:pt x="22" y="24"/>
                  </a:cubicBezTo>
                  <a:cubicBezTo>
                    <a:pt x="26" y="20"/>
                    <a:pt x="19" y="24"/>
                    <a:pt x="19" y="20"/>
                  </a:cubicBezTo>
                  <a:cubicBezTo>
                    <a:pt x="19" y="19"/>
                    <a:pt x="26" y="17"/>
                    <a:pt x="20" y="17"/>
                  </a:cubicBezTo>
                  <a:cubicBezTo>
                    <a:pt x="14" y="16"/>
                    <a:pt x="14" y="16"/>
                    <a:pt x="10" y="17"/>
                  </a:cubicBezTo>
                  <a:cubicBezTo>
                    <a:pt x="5" y="19"/>
                    <a:pt x="0" y="16"/>
                    <a:pt x="2" y="16"/>
                  </a:cubicBezTo>
                  <a:cubicBezTo>
                    <a:pt x="4" y="14"/>
                    <a:pt x="7" y="16"/>
                    <a:pt x="5" y="14"/>
                  </a:cubicBezTo>
                  <a:cubicBezTo>
                    <a:pt x="5" y="11"/>
                    <a:pt x="8" y="14"/>
                    <a:pt x="8" y="11"/>
                  </a:cubicBezTo>
                  <a:cubicBezTo>
                    <a:pt x="8" y="8"/>
                    <a:pt x="10" y="5"/>
                    <a:pt x="13" y="8"/>
                  </a:cubicBezTo>
                  <a:cubicBezTo>
                    <a:pt x="16" y="10"/>
                    <a:pt x="22" y="13"/>
                    <a:pt x="20" y="10"/>
                  </a:cubicBezTo>
                  <a:cubicBezTo>
                    <a:pt x="19" y="8"/>
                    <a:pt x="14" y="8"/>
                    <a:pt x="13" y="6"/>
                  </a:cubicBezTo>
                  <a:cubicBezTo>
                    <a:pt x="11" y="5"/>
                    <a:pt x="14" y="2"/>
                    <a:pt x="19" y="3"/>
                  </a:cubicBezTo>
                  <a:cubicBezTo>
                    <a:pt x="23" y="5"/>
                    <a:pt x="20" y="5"/>
                    <a:pt x="26" y="8"/>
                  </a:cubicBezTo>
                  <a:cubicBezTo>
                    <a:pt x="31" y="11"/>
                    <a:pt x="26" y="11"/>
                    <a:pt x="28" y="16"/>
                  </a:cubicBezTo>
                  <a:cubicBezTo>
                    <a:pt x="31" y="22"/>
                    <a:pt x="31" y="11"/>
                    <a:pt x="34" y="14"/>
                  </a:cubicBezTo>
                  <a:cubicBezTo>
                    <a:pt x="36" y="17"/>
                    <a:pt x="37" y="14"/>
                    <a:pt x="36" y="11"/>
                  </a:cubicBezTo>
                  <a:cubicBezTo>
                    <a:pt x="34" y="10"/>
                    <a:pt x="37" y="5"/>
                    <a:pt x="39" y="10"/>
                  </a:cubicBezTo>
                  <a:cubicBezTo>
                    <a:pt x="42" y="14"/>
                    <a:pt x="43" y="14"/>
                    <a:pt x="43" y="11"/>
                  </a:cubicBezTo>
                  <a:cubicBezTo>
                    <a:pt x="43" y="8"/>
                    <a:pt x="49" y="5"/>
                    <a:pt x="49" y="8"/>
                  </a:cubicBezTo>
                  <a:cubicBezTo>
                    <a:pt x="51" y="11"/>
                    <a:pt x="52" y="13"/>
                    <a:pt x="52" y="10"/>
                  </a:cubicBezTo>
                  <a:cubicBezTo>
                    <a:pt x="52" y="6"/>
                    <a:pt x="54" y="5"/>
                    <a:pt x="57" y="10"/>
                  </a:cubicBezTo>
                  <a:cubicBezTo>
                    <a:pt x="60" y="13"/>
                    <a:pt x="60" y="5"/>
                    <a:pt x="63" y="6"/>
                  </a:cubicBezTo>
                  <a:cubicBezTo>
                    <a:pt x="66" y="8"/>
                    <a:pt x="68" y="6"/>
                    <a:pt x="66" y="5"/>
                  </a:cubicBezTo>
                  <a:cubicBezTo>
                    <a:pt x="64" y="2"/>
                    <a:pt x="71" y="0"/>
                    <a:pt x="72" y="3"/>
                  </a:cubicBezTo>
                  <a:cubicBezTo>
                    <a:pt x="75" y="10"/>
                    <a:pt x="75" y="5"/>
                    <a:pt x="78" y="5"/>
                  </a:cubicBezTo>
                  <a:cubicBezTo>
                    <a:pt x="81" y="3"/>
                    <a:pt x="83" y="3"/>
                    <a:pt x="80" y="6"/>
                  </a:cubicBezTo>
                  <a:cubicBezTo>
                    <a:pt x="75" y="10"/>
                    <a:pt x="84" y="6"/>
                    <a:pt x="81" y="11"/>
                  </a:cubicBezTo>
                  <a:cubicBezTo>
                    <a:pt x="80" y="11"/>
                    <a:pt x="80" y="13"/>
                    <a:pt x="81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142865" y="1980431"/>
              <a:ext cx="1514651" cy="1126782"/>
            </a:xfrm>
            <a:custGeom>
              <a:avLst/>
              <a:gdLst/>
              <a:ahLst/>
              <a:cxnLst>
                <a:cxn ang="0">
                  <a:pos x="394" y="224"/>
                </a:cxn>
                <a:cxn ang="0">
                  <a:pos x="343" y="245"/>
                </a:cxn>
                <a:cxn ang="0">
                  <a:pos x="315" y="259"/>
                </a:cxn>
                <a:cxn ang="0">
                  <a:pos x="291" y="276"/>
                </a:cxn>
                <a:cxn ang="0">
                  <a:pos x="280" y="283"/>
                </a:cxn>
                <a:cxn ang="0">
                  <a:pos x="279" y="272"/>
                </a:cxn>
                <a:cxn ang="0">
                  <a:pos x="273" y="283"/>
                </a:cxn>
                <a:cxn ang="0">
                  <a:pos x="260" y="290"/>
                </a:cxn>
                <a:cxn ang="0">
                  <a:pos x="256" y="303"/>
                </a:cxn>
                <a:cxn ang="0">
                  <a:pos x="244" y="321"/>
                </a:cxn>
                <a:cxn ang="0">
                  <a:pos x="241" y="346"/>
                </a:cxn>
                <a:cxn ang="0">
                  <a:pos x="227" y="356"/>
                </a:cxn>
                <a:cxn ang="0">
                  <a:pos x="215" y="342"/>
                </a:cxn>
                <a:cxn ang="0">
                  <a:pos x="198" y="343"/>
                </a:cxn>
                <a:cxn ang="0">
                  <a:pos x="187" y="331"/>
                </a:cxn>
                <a:cxn ang="0">
                  <a:pos x="175" y="314"/>
                </a:cxn>
                <a:cxn ang="0">
                  <a:pos x="178" y="298"/>
                </a:cxn>
                <a:cxn ang="0">
                  <a:pos x="172" y="297"/>
                </a:cxn>
                <a:cxn ang="0">
                  <a:pos x="160" y="281"/>
                </a:cxn>
                <a:cxn ang="0">
                  <a:pos x="155" y="252"/>
                </a:cxn>
                <a:cxn ang="0">
                  <a:pos x="174" y="241"/>
                </a:cxn>
                <a:cxn ang="0">
                  <a:pos x="169" y="220"/>
                </a:cxn>
                <a:cxn ang="0">
                  <a:pos x="175" y="213"/>
                </a:cxn>
                <a:cxn ang="0">
                  <a:pos x="152" y="197"/>
                </a:cxn>
                <a:cxn ang="0">
                  <a:pos x="142" y="183"/>
                </a:cxn>
                <a:cxn ang="0">
                  <a:pos x="129" y="158"/>
                </a:cxn>
                <a:cxn ang="0">
                  <a:pos x="97" y="127"/>
                </a:cxn>
                <a:cxn ang="0">
                  <a:pos x="56" y="126"/>
                </a:cxn>
                <a:cxn ang="0">
                  <a:pos x="17" y="115"/>
                </a:cxn>
                <a:cxn ang="0">
                  <a:pos x="21" y="102"/>
                </a:cxn>
                <a:cxn ang="0">
                  <a:pos x="39" y="79"/>
                </a:cxn>
                <a:cxn ang="0">
                  <a:pos x="62" y="49"/>
                </a:cxn>
                <a:cxn ang="0">
                  <a:pos x="154" y="26"/>
                </a:cxn>
                <a:cxn ang="0">
                  <a:pos x="183" y="21"/>
                </a:cxn>
                <a:cxn ang="0">
                  <a:pos x="221" y="17"/>
                </a:cxn>
                <a:cxn ang="0">
                  <a:pos x="209" y="14"/>
                </a:cxn>
                <a:cxn ang="0">
                  <a:pos x="279" y="10"/>
                </a:cxn>
                <a:cxn ang="0">
                  <a:pos x="343" y="3"/>
                </a:cxn>
                <a:cxn ang="0">
                  <a:pos x="355" y="10"/>
                </a:cxn>
                <a:cxn ang="0">
                  <a:pos x="393" y="26"/>
                </a:cxn>
                <a:cxn ang="0">
                  <a:pos x="375" y="35"/>
                </a:cxn>
                <a:cxn ang="0">
                  <a:pos x="407" y="43"/>
                </a:cxn>
                <a:cxn ang="0">
                  <a:pos x="483" y="38"/>
                </a:cxn>
                <a:cxn ang="0">
                  <a:pos x="426" y="54"/>
                </a:cxn>
                <a:cxn ang="0">
                  <a:pos x="420" y="65"/>
                </a:cxn>
                <a:cxn ang="0">
                  <a:pos x="422" y="82"/>
                </a:cxn>
                <a:cxn ang="0">
                  <a:pos x="425" y="102"/>
                </a:cxn>
                <a:cxn ang="0">
                  <a:pos x="413" y="116"/>
                </a:cxn>
                <a:cxn ang="0">
                  <a:pos x="425" y="132"/>
                </a:cxn>
                <a:cxn ang="0">
                  <a:pos x="426" y="155"/>
                </a:cxn>
                <a:cxn ang="0">
                  <a:pos x="408" y="169"/>
                </a:cxn>
                <a:cxn ang="0">
                  <a:pos x="391" y="188"/>
                </a:cxn>
                <a:cxn ang="0">
                  <a:pos x="408" y="199"/>
                </a:cxn>
                <a:cxn ang="0">
                  <a:pos x="382" y="199"/>
                </a:cxn>
                <a:cxn ang="0">
                  <a:pos x="362" y="205"/>
                </a:cxn>
                <a:cxn ang="0">
                  <a:pos x="362" y="216"/>
                </a:cxn>
              </a:cxnLst>
              <a:rect l="0" t="0" r="r" b="b"/>
              <a:pathLst>
                <a:path w="489" h="359">
                  <a:moveTo>
                    <a:pt x="375" y="216"/>
                  </a:moveTo>
                  <a:cubicBezTo>
                    <a:pt x="382" y="210"/>
                    <a:pt x="387" y="219"/>
                    <a:pt x="396" y="219"/>
                  </a:cubicBezTo>
                  <a:cubicBezTo>
                    <a:pt x="405" y="217"/>
                    <a:pt x="408" y="217"/>
                    <a:pt x="402" y="220"/>
                  </a:cubicBezTo>
                  <a:cubicBezTo>
                    <a:pt x="396" y="222"/>
                    <a:pt x="401" y="224"/>
                    <a:pt x="394" y="224"/>
                  </a:cubicBezTo>
                  <a:cubicBezTo>
                    <a:pt x="390" y="224"/>
                    <a:pt x="396" y="227"/>
                    <a:pt x="390" y="228"/>
                  </a:cubicBezTo>
                  <a:cubicBezTo>
                    <a:pt x="384" y="228"/>
                    <a:pt x="381" y="231"/>
                    <a:pt x="378" y="236"/>
                  </a:cubicBezTo>
                  <a:cubicBezTo>
                    <a:pt x="375" y="239"/>
                    <a:pt x="362" y="239"/>
                    <a:pt x="353" y="242"/>
                  </a:cubicBezTo>
                  <a:cubicBezTo>
                    <a:pt x="344" y="247"/>
                    <a:pt x="344" y="241"/>
                    <a:pt x="343" y="245"/>
                  </a:cubicBezTo>
                  <a:cubicBezTo>
                    <a:pt x="341" y="248"/>
                    <a:pt x="335" y="248"/>
                    <a:pt x="332" y="247"/>
                  </a:cubicBezTo>
                  <a:cubicBezTo>
                    <a:pt x="327" y="245"/>
                    <a:pt x="318" y="238"/>
                    <a:pt x="324" y="244"/>
                  </a:cubicBezTo>
                  <a:cubicBezTo>
                    <a:pt x="329" y="248"/>
                    <a:pt x="327" y="250"/>
                    <a:pt x="324" y="250"/>
                  </a:cubicBezTo>
                  <a:cubicBezTo>
                    <a:pt x="321" y="250"/>
                    <a:pt x="317" y="253"/>
                    <a:pt x="315" y="259"/>
                  </a:cubicBezTo>
                  <a:cubicBezTo>
                    <a:pt x="315" y="264"/>
                    <a:pt x="305" y="273"/>
                    <a:pt x="300" y="273"/>
                  </a:cubicBezTo>
                  <a:cubicBezTo>
                    <a:pt x="300" y="273"/>
                    <a:pt x="300" y="272"/>
                    <a:pt x="298" y="272"/>
                  </a:cubicBezTo>
                  <a:cubicBezTo>
                    <a:pt x="297" y="272"/>
                    <a:pt x="298" y="275"/>
                    <a:pt x="297" y="275"/>
                  </a:cubicBezTo>
                  <a:cubicBezTo>
                    <a:pt x="295" y="275"/>
                    <a:pt x="292" y="278"/>
                    <a:pt x="291" y="276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289" y="280"/>
                    <a:pt x="289" y="281"/>
                    <a:pt x="288" y="280"/>
                  </a:cubicBezTo>
                  <a:cubicBezTo>
                    <a:pt x="286" y="278"/>
                    <a:pt x="286" y="280"/>
                    <a:pt x="285" y="281"/>
                  </a:cubicBezTo>
                  <a:cubicBezTo>
                    <a:pt x="283" y="283"/>
                    <a:pt x="282" y="283"/>
                    <a:pt x="280" y="283"/>
                  </a:cubicBezTo>
                  <a:cubicBezTo>
                    <a:pt x="279" y="281"/>
                    <a:pt x="280" y="278"/>
                    <a:pt x="280" y="276"/>
                  </a:cubicBezTo>
                  <a:cubicBezTo>
                    <a:pt x="280" y="275"/>
                    <a:pt x="283" y="275"/>
                    <a:pt x="283" y="273"/>
                  </a:cubicBezTo>
                  <a:cubicBezTo>
                    <a:pt x="283" y="272"/>
                    <a:pt x="286" y="272"/>
                    <a:pt x="283" y="272"/>
                  </a:cubicBezTo>
                  <a:cubicBezTo>
                    <a:pt x="280" y="272"/>
                    <a:pt x="280" y="270"/>
                    <a:pt x="279" y="272"/>
                  </a:cubicBezTo>
                  <a:cubicBezTo>
                    <a:pt x="279" y="272"/>
                    <a:pt x="283" y="273"/>
                    <a:pt x="280" y="275"/>
                  </a:cubicBezTo>
                  <a:cubicBezTo>
                    <a:pt x="277" y="276"/>
                    <a:pt x="280" y="276"/>
                    <a:pt x="279" y="278"/>
                  </a:cubicBezTo>
                  <a:cubicBezTo>
                    <a:pt x="276" y="280"/>
                    <a:pt x="279" y="280"/>
                    <a:pt x="277" y="281"/>
                  </a:cubicBezTo>
                  <a:cubicBezTo>
                    <a:pt x="277" y="283"/>
                    <a:pt x="276" y="281"/>
                    <a:pt x="273" y="283"/>
                  </a:cubicBezTo>
                  <a:cubicBezTo>
                    <a:pt x="270" y="283"/>
                    <a:pt x="268" y="281"/>
                    <a:pt x="266" y="283"/>
                  </a:cubicBezTo>
                  <a:cubicBezTo>
                    <a:pt x="263" y="284"/>
                    <a:pt x="262" y="283"/>
                    <a:pt x="265" y="284"/>
                  </a:cubicBezTo>
                  <a:cubicBezTo>
                    <a:pt x="268" y="286"/>
                    <a:pt x="268" y="287"/>
                    <a:pt x="266" y="286"/>
                  </a:cubicBezTo>
                  <a:cubicBezTo>
                    <a:pt x="263" y="286"/>
                    <a:pt x="263" y="292"/>
                    <a:pt x="260" y="290"/>
                  </a:cubicBezTo>
                  <a:cubicBezTo>
                    <a:pt x="257" y="289"/>
                    <a:pt x="251" y="289"/>
                    <a:pt x="256" y="293"/>
                  </a:cubicBezTo>
                  <a:cubicBezTo>
                    <a:pt x="260" y="298"/>
                    <a:pt x="260" y="300"/>
                    <a:pt x="259" y="300"/>
                  </a:cubicBezTo>
                  <a:cubicBezTo>
                    <a:pt x="256" y="298"/>
                    <a:pt x="256" y="301"/>
                    <a:pt x="253" y="300"/>
                  </a:cubicBezTo>
                  <a:cubicBezTo>
                    <a:pt x="250" y="298"/>
                    <a:pt x="251" y="303"/>
                    <a:pt x="256" y="303"/>
                  </a:cubicBezTo>
                  <a:cubicBezTo>
                    <a:pt x="260" y="303"/>
                    <a:pt x="257" y="303"/>
                    <a:pt x="259" y="306"/>
                  </a:cubicBezTo>
                  <a:cubicBezTo>
                    <a:pt x="259" y="311"/>
                    <a:pt x="254" y="311"/>
                    <a:pt x="254" y="314"/>
                  </a:cubicBezTo>
                  <a:cubicBezTo>
                    <a:pt x="254" y="318"/>
                    <a:pt x="251" y="311"/>
                    <a:pt x="251" y="315"/>
                  </a:cubicBezTo>
                  <a:cubicBezTo>
                    <a:pt x="250" y="321"/>
                    <a:pt x="244" y="318"/>
                    <a:pt x="244" y="321"/>
                  </a:cubicBezTo>
                  <a:cubicBezTo>
                    <a:pt x="242" y="323"/>
                    <a:pt x="245" y="321"/>
                    <a:pt x="245" y="325"/>
                  </a:cubicBezTo>
                  <a:cubicBezTo>
                    <a:pt x="247" y="328"/>
                    <a:pt x="239" y="321"/>
                    <a:pt x="242" y="326"/>
                  </a:cubicBezTo>
                  <a:cubicBezTo>
                    <a:pt x="244" y="329"/>
                    <a:pt x="245" y="325"/>
                    <a:pt x="245" y="329"/>
                  </a:cubicBezTo>
                  <a:cubicBezTo>
                    <a:pt x="247" y="334"/>
                    <a:pt x="239" y="343"/>
                    <a:pt x="241" y="346"/>
                  </a:cubicBezTo>
                  <a:cubicBezTo>
                    <a:pt x="242" y="350"/>
                    <a:pt x="237" y="350"/>
                    <a:pt x="236" y="351"/>
                  </a:cubicBezTo>
                  <a:cubicBezTo>
                    <a:pt x="234" y="354"/>
                    <a:pt x="239" y="350"/>
                    <a:pt x="239" y="354"/>
                  </a:cubicBezTo>
                  <a:cubicBezTo>
                    <a:pt x="239" y="359"/>
                    <a:pt x="236" y="359"/>
                    <a:pt x="233" y="357"/>
                  </a:cubicBezTo>
                  <a:cubicBezTo>
                    <a:pt x="230" y="354"/>
                    <a:pt x="230" y="353"/>
                    <a:pt x="227" y="356"/>
                  </a:cubicBezTo>
                  <a:cubicBezTo>
                    <a:pt x="225" y="357"/>
                    <a:pt x="221" y="357"/>
                    <a:pt x="222" y="353"/>
                  </a:cubicBezTo>
                  <a:cubicBezTo>
                    <a:pt x="227" y="348"/>
                    <a:pt x="221" y="353"/>
                    <a:pt x="218" y="351"/>
                  </a:cubicBezTo>
                  <a:cubicBezTo>
                    <a:pt x="213" y="348"/>
                    <a:pt x="213" y="348"/>
                    <a:pt x="216" y="345"/>
                  </a:cubicBezTo>
                  <a:cubicBezTo>
                    <a:pt x="219" y="342"/>
                    <a:pt x="215" y="339"/>
                    <a:pt x="215" y="342"/>
                  </a:cubicBezTo>
                  <a:cubicBezTo>
                    <a:pt x="216" y="343"/>
                    <a:pt x="212" y="343"/>
                    <a:pt x="210" y="346"/>
                  </a:cubicBezTo>
                  <a:cubicBezTo>
                    <a:pt x="207" y="348"/>
                    <a:pt x="209" y="343"/>
                    <a:pt x="204" y="346"/>
                  </a:cubicBezTo>
                  <a:cubicBezTo>
                    <a:pt x="199" y="350"/>
                    <a:pt x="198" y="348"/>
                    <a:pt x="198" y="345"/>
                  </a:cubicBezTo>
                  <a:cubicBezTo>
                    <a:pt x="196" y="343"/>
                    <a:pt x="199" y="345"/>
                    <a:pt x="198" y="343"/>
                  </a:cubicBezTo>
                  <a:cubicBezTo>
                    <a:pt x="198" y="340"/>
                    <a:pt x="193" y="343"/>
                    <a:pt x="195" y="340"/>
                  </a:cubicBezTo>
                  <a:cubicBezTo>
                    <a:pt x="196" y="337"/>
                    <a:pt x="189" y="340"/>
                    <a:pt x="190" y="337"/>
                  </a:cubicBezTo>
                  <a:cubicBezTo>
                    <a:pt x="192" y="334"/>
                    <a:pt x="192" y="334"/>
                    <a:pt x="189" y="334"/>
                  </a:cubicBezTo>
                  <a:cubicBezTo>
                    <a:pt x="187" y="336"/>
                    <a:pt x="190" y="329"/>
                    <a:pt x="187" y="331"/>
                  </a:cubicBezTo>
                  <a:cubicBezTo>
                    <a:pt x="184" y="332"/>
                    <a:pt x="189" y="328"/>
                    <a:pt x="184" y="326"/>
                  </a:cubicBezTo>
                  <a:cubicBezTo>
                    <a:pt x="181" y="325"/>
                    <a:pt x="181" y="325"/>
                    <a:pt x="181" y="323"/>
                  </a:cubicBezTo>
                  <a:cubicBezTo>
                    <a:pt x="181" y="320"/>
                    <a:pt x="178" y="318"/>
                    <a:pt x="180" y="317"/>
                  </a:cubicBezTo>
                  <a:cubicBezTo>
                    <a:pt x="180" y="314"/>
                    <a:pt x="177" y="317"/>
                    <a:pt x="175" y="314"/>
                  </a:cubicBezTo>
                  <a:cubicBezTo>
                    <a:pt x="174" y="311"/>
                    <a:pt x="170" y="307"/>
                    <a:pt x="172" y="306"/>
                  </a:cubicBezTo>
                  <a:cubicBezTo>
                    <a:pt x="174" y="304"/>
                    <a:pt x="169" y="304"/>
                    <a:pt x="172" y="303"/>
                  </a:cubicBezTo>
                  <a:cubicBezTo>
                    <a:pt x="174" y="303"/>
                    <a:pt x="167" y="301"/>
                    <a:pt x="174" y="301"/>
                  </a:cubicBezTo>
                  <a:cubicBezTo>
                    <a:pt x="178" y="301"/>
                    <a:pt x="172" y="298"/>
                    <a:pt x="178" y="298"/>
                  </a:cubicBezTo>
                  <a:cubicBezTo>
                    <a:pt x="183" y="298"/>
                    <a:pt x="175" y="297"/>
                    <a:pt x="178" y="295"/>
                  </a:cubicBezTo>
                  <a:cubicBezTo>
                    <a:pt x="181" y="293"/>
                    <a:pt x="184" y="300"/>
                    <a:pt x="184" y="297"/>
                  </a:cubicBezTo>
                  <a:cubicBezTo>
                    <a:pt x="183" y="293"/>
                    <a:pt x="180" y="292"/>
                    <a:pt x="177" y="295"/>
                  </a:cubicBezTo>
                  <a:cubicBezTo>
                    <a:pt x="174" y="297"/>
                    <a:pt x="177" y="289"/>
                    <a:pt x="172" y="297"/>
                  </a:cubicBezTo>
                  <a:cubicBezTo>
                    <a:pt x="167" y="304"/>
                    <a:pt x="166" y="298"/>
                    <a:pt x="167" y="295"/>
                  </a:cubicBezTo>
                  <a:cubicBezTo>
                    <a:pt x="167" y="292"/>
                    <a:pt x="166" y="295"/>
                    <a:pt x="166" y="290"/>
                  </a:cubicBezTo>
                  <a:cubicBezTo>
                    <a:pt x="166" y="287"/>
                    <a:pt x="163" y="289"/>
                    <a:pt x="163" y="286"/>
                  </a:cubicBezTo>
                  <a:cubicBezTo>
                    <a:pt x="164" y="283"/>
                    <a:pt x="161" y="281"/>
                    <a:pt x="160" y="281"/>
                  </a:cubicBezTo>
                  <a:cubicBezTo>
                    <a:pt x="157" y="281"/>
                    <a:pt x="160" y="280"/>
                    <a:pt x="155" y="276"/>
                  </a:cubicBezTo>
                  <a:cubicBezTo>
                    <a:pt x="152" y="273"/>
                    <a:pt x="155" y="267"/>
                    <a:pt x="161" y="264"/>
                  </a:cubicBezTo>
                  <a:cubicBezTo>
                    <a:pt x="155" y="264"/>
                    <a:pt x="151" y="264"/>
                    <a:pt x="152" y="259"/>
                  </a:cubicBezTo>
                  <a:cubicBezTo>
                    <a:pt x="154" y="255"/>
                    <a:pt x="155" y="253"/>
                    <a:pt x="155" y="252"/>
                  </a:cubicBezTo>
                  <a:cubicBezTo>
                    <a:pt x="154" y="250"/>
                    <a:pt x="161" y="248"/>
                    <a:pt x="158" y="247"/>
                  </a:cubicBezTo>
                  <a:cubicBezTo>
                    <a:pt x="155" y="244"/>
                    <a:pt x="158" y="245"/>
                    <a:pt x="157" y="244"/>
                  </a:cubicBezTo>
                  <a:cubicBezTo>
                    <a:pt x="157" y="242"/>
                    <a:pt x="161" y="244"/>
                    <a:pt x="163" y="241"/>
                  </a:cubicBezTo>
                  <a:cubicBezTo>
                    <a:pt x="166" y="239"/>
                    <a:pt x="169" y="242"/>
                    <a:pt x="174" y="241"/>
                  </a:cubicBezTo>
                  <a:cubicBezTo>
                    <a:pt x="178" y="239"/>
                    <a:pt x="174" y="239"/>
                    <a:pt x="174" y="234"/>
                  </a:cubicBezTo>
                  <a:cubicBezTo>
                    <a:pt x="175" y="231"/>
                    <a:pt x="178" y="227"/>
                    <a:pt x="178" y="224"/>
                  </a:cubicBezTo>
                  <a:cubicBezTo>
                    <a:pt x="177" y="220"/>
                    <a:pt x="175" y="228"/>
                    <a:pt x="174" y="225"/>
                  </a:cubicBezTo>
                  <a:cubicBezTo>
                    <a:pt x="172" y="224"/>
                    <a:pt x="178" y="220"/>
                    <a:pt x="169" y="220"/>
                  </a:cubicBezTo>
                  <a:cubicBezTo>
                    <a:pt x="161" y="219"/>
                    <a:pt x="164" y="214"/>
                    <a:pt x="157" y="214"/>
                  </a:cubicBezTo>
                  <a:cubicBezTo>
                    <a:pt x="152" y="214"/>
                    <a:pt x="146" y="211"/>
                    <a:pt x="148" y="210"/>
                  </a:cubicBezTo>
                  <a:cubicBezTo>
                    <a:pt x="151" y="206"/>
                    <a:pt x="163" y="208"/>
                    <a:pt x="166" y="210"/>
                  </a:cubicBezTo>
                  <a:cubicBezTo>
                    <a:pt x="170" y="213"/>
                    <a:pt x="177" y="214"/>
                    <a:pt x="175" y="213"/>
                  </a:cubicBezTo>
                  <a:cubicBezTo>
                    <a:pt x="174" y="211"/>
                    <a:pt x="172" y="210"/>
                    <a:pt x="175" y="206"/>
                  </a:cubicBezTo>
                  <a:cubicBezTo>
                    <a:pt x="175" y="206"/>
                    <a:pt x="163" y="205"/>
                    <a:pt x="164" y="202"/>
                  </a:cubicBezTo>
                  <a:cubicBezTo>
                    <a:pt x="167" y="197"/>
                    <a:pt x="158" y="200"/>
                    <a:pt x="163" y="197"/>
                  </a:cubicBezTo>
                  <a:cubicBezTo>
                    <a:pt x="166" y="196"/>
                    <a:pt x="155" y="191"/>
                    <a:pt x="152" y="197"/>
                  </a:cubicBezTo>
                  <a:cubicBezTo>
                    <a:pt x="151" y="203"/>
                    <a:pt x="145" y="197"/>
                    <a:pt x="142" y="199"/>
                  </a:cubicBezTo>
                  <a:cubicBezTo>
                    <a:pt x="140" y="200"/>
                    <a:pt x="138" y="197"/>
                    <a:pt x="137" y="196"/>
                  </a:cubicBezTo>
                  <a:cubicBezTo>
                    <a:pt x="135" y="192"/>
                    <a:pt x="145" y="194"/>
                    <a:pt x="142" y="191"/>
                  </a:cubicBezTo>
                  <a:cubicBezTo>
                    <a:pt x="137" y="186"/>
                    <a:pt x="137" y="183"/>
                    <a:pt x="142" y="183"/>
                  </a:cubicBezTo>
                  <a:cubicBezTo>
                    <a:pt x="146" y="182"/>
                    <a:pt x="149" y="175"/>
                    <a:pt x="142" y="174"/>
                  </a:cubicBezTo>
                  <a:cubicBezTo>
                    <a:pt x="135" y="172"/>
                    <a:pt x="146" y="169"/>
                    <a:pt x="140" y="166"/>
                  </a:cubicBezTo>
                  <a:cubicBezTo>
                    <a:pt x="131" y="163"/>
                    <a:pt x="142" y="163"/>
                    <a:pt x="135" y="160"/>
                  </a:cubicBezTo>
                  <a:cubicBezTo>
                    <a:pt x="132" y="158"/>
                    <a:pt x="135" y="155"/>
                    <a:pt x="129" y="158"/>
                  </a:cubicBezTo>
                  <a:cubicBezTo>
                    <a:pt x="122" y="160"/>
                    <a:pt x="129" y="155"/>
                    <a:pt x="131" y="152"/>
                  </a:cubicBezTo>
                  <a:cubicBezTo>
                    <a:pt x="132" y="149"/>
                    <a:pt x="113" y="141"/>
                    <a:pt x="116" y="138"/>
                  </a:cubicBezTo>
                  <a:cubicBezTo>
                    <a:pt x="120" y="135"/>
                    <a:pt x="116" y="135"/>
                    <a:pt x="108" y="130"/>
                  </a:cubicBezTo>
                  <a:cubicBezTo>
                    <a:pt x="100" y="127"/>
                    <a:pt x="100" y="130"/>
                    <a:pt x="97" y="127"/>
                  </a:cubicBezTo>
                  <a:cubicBezTo>
                    <a:pt x="94" y="124"/>
                    <a:pt x="87" y="127"/>
                    <a:pt x="81" y="124"/>
                  </a:cubicBezTo>
                  <a:cubicBezTo>
                    <a:pt x="75" y="122"/>
                    <a:pt x="76" y="130"/>
                    <a:pt x="71" y="126"/>
                  </a:cubicBezTo>
                  <a:cubicBezTo>
                    <a:pt x="67" y="122"/>
                    <a:pt x="68" y="129"/>
                    <a:pt x="61" y="129"/>
                  </a:cubicBezTo>
                  <a:cubicBezTo>
                    <a:pt x="55" y="127"/>
                    <a:pt x="62" y="122"/>
                    <a:pt x="56" y="126"/>
                  </a:cubicBezTo>
                  <a:cubicBezTo>
                    <a:pt x="49" y="129"/>
                    <a:pt x="52" y="122"/>
                    <a:pt x="49" y="124"/>
                  </a:cubicBezTo>
                  <a:cubicBezTo>
                    <a:pt x="44" y="126"/>
                    <a:pt x="58" y="133"/>
                    <a:pt x="47" y="129"/>
                  </a:cubicBezTo>
                  <a:cubicBezTo>
                    <a:pt x="35" y="126"/>
                    <a:pt x="23" y="124"/>
                    <a:pt x="32" y="121"/>
                  </a:cubicBezTo>
                  <a:cubicBezTo>
                    <a:pt x="41" y="118"/>
                    <a:pt x="23" y="118"/>
                    <a:pt x="17" y="115"/>
                  </a:cubicBezTo>
                  <a:cubicBezTo>
                    <a:pt x="9" y="112"/>
                    <a:pt x="24" y="108"/>
                    <a:pt x="36" y="107"/>
                  </a:cubicBezTo>
                  <a:cubicBezTo>
                    <a:pt x="49" y="107"/>
                    <a:pt x="58" y="107"/>
                    <a:pt x="56" y="104"/>
                  </a:cubicBezTo>
                  <a:cubicBezTo>
                    <a:pt x="55" y="101"/>
                    <a:pt x="46" y="105"/>
                    <a:pt x="36" y="105"/>
                  </a:cubicBezTo>
                  <a:cubicBezTo>
                    <a:pt x="27" y="105"/>
                    <a:pt x="24" y="105"/>
                    <a:pt x="21" y="102"/>
                  </a:cubicBezTo>
                  <a:cubicBezTo>
                    <a:pt x="18" y="99"/>
                    <a:pt x="17" y="102"/>
                    <a:pt x="14" y="99"/>
                  </a:cubicBezTo>
                  <a:cubicBezTo>
                    <a:pt x="10" y="98"/>
                    <a:pt x="9" y="101"/>
                    <a:pt x="4" y="96"/>
                  </a:cubicBezTo>
                  <a:cubicBezTo>
                    <a:pt x="0" y="91"/>
                    <a:pt x="1" y="88"/>
                    <a:pt x="20" y="85"/>
                  </a:cubicBezTo>
                  <a:cubicBezTo>
                    <a:pt x="36" y="82"/>
                    <a:pt x="29" y="80"/>
                    <a:pt x="39" y="79"/>
                  </a:cubicBezTo>
                  <a:cubicBezTo>
                    <a:pt x="50" y="77"/>
                    <a:pt x="56" y="82"/>
                    <a:pt x="61" y="76"/>
                  </a:cubicBezTo>
                  <a:cubicBezTo>
                    <a:pt x="67" y="70"/>
                    <a:pt x="67" y="62"/>
                    <a:pt x="62" y="63"/>
                  </a:cubicBezTo>
                  <a:cubicBezTo>
                    <a:pt x="58" y="63"/>
                    <a:pt x="49" y="63"/>
                    <a:pt x="46" y="60"/>
                  </a:cubicBezTo>
                  <a:cubicBezTo>
                    <a:pt x="44" y="57"/>
                    <a:pt x="55" y="54"/>
                    <a:pt x="62" y="49"/>
                  </a:cubicBezTo>
                  <a:cubicBezTo>
                    <a:pt x="70" y="45"/>
                    <a:pt x="79" y="42"/>
                    <a:pt x="90" y="45"/>
                  </a:cubicBezTo>
                  <a:cubicBezTo>
                    <a:pt x="97" y="46"/>
                    <a:pt x="99" y="42"/>
                    <a:pt x="94" y="37"/>
                  </a:cubicBezTo>
                  <a:cubicBezTo>
                    <a:pt x="91" y="32"/>
                    <a:pt x="97" y="29"/>
                    <a:pt x="120" y="28"/>
                  </a:cubicBezTo>
                  <a:cubicBezTo>
                    <a:pt x="145" y="24"/>
                    <a:pt x="148" y="20"/>
                    <a:pt x="154" y="26"/>
                  </a:cubicBezTo>
                  <a:cubicBezTo>
                    <a:pt x="160" y="34"/>
                    <a:pt x="149" y="46"/>
                    <a:pt x="157" y="35"/>
                  </a:cubicBezTo>
                  <a:cubicBezTo>
                    <a:pt x="163" y="24"/>
                    <a:pt x="178" y="37"/>
                    <a:pt x="177" y="34"/>
                  </a:cubicBezTo>
                  <a:cubicBezTo>
                    <a:pt x="174" y="28"/>
                    <a:pt x="192" y="35"/>
                    <a:pt x="183" y="29"/>
                  </a:cubicBezTo>
                  <a:cubicBezTo>
                    <a:pt x="172" y="23"/>
                    <a:pt x="170" y="20"/>
                    <a:pt x="183" y="21"/>
                  </a:cubicBezTo>
                  <a:cubicBezTo>
                    <a:pt x="195" y="21"/>
                    <a:pt x="199" y="26"/>
                    <a:pt x="210" y="28"/>
                  </a:cubicBezTo>
                  <a:cubicBezTo>
                    <a:pt x="221" y="29"/>
                    <a:pt x="219" y="35"/>
                    <a:pt x="225" y="34"/>
                  </a:cubicBezTo>
                  <a:cubicBezTo>
                    <a:pt x="231" y="34"/>
                    <a:pt x="221" y="26"/>
                    <a:pt x="230" y="24"/>
                  </a:cubicBezTo>
                  <a:cubicBezTo>
                    <a:pt x="244" y="23"/>
                    <a:pt x="206" y="15"/>
                    <a:pt x="221" y="17"/>
                  </a:cubicBezTo>
                  <a:cubicBezTo>
                    <a:pt x="237" y="17"/>
                    <a:pt x="248" y="17"/>
                    <a:pt x="254" y="18"/>
                  </a:cubicBezTo>
                  <a:cubicBezTo>
                    <a:pt x="262" y="21"/>
                    <a:pt x="270" y="20"/>
                    <a:pt x="260" y="18"/>
                  </a:cubicBezTo>
                  <a:cubicBezTo>
                    <a:pt x="253" y="17"/>
                    <a:pt x="244" y="15"/>
                    <a:pt x="233" y="15"/>
                  </a:cubicBezTo>
                  <a:cubicBezTo>
                    <a:pt x="222" y="14"/>
                    <a:pt x="210" y="15"/>
                    <a:pt x="209" y="14"/>
                  </a:cubicBezTo>
                  <a:cubicBezTo>
                    <a:pt x="207" y="10"/>
                    <a:pt x="219" y="10"/>
                    <a:pt x="230" y="9"/>
                  </a:cubicBezTo>
                  <a:cubicBezTo>
                    <a:pt x="241" y="7"/>
                    <a:pt x="248" y="9"/>
                    <a:pt x="254" y="12"/>
                  </a:cubicBezTo>
                  <a:cubicBezTo>
                    <a:pt x="260" y="15"/>
                    <a:pt x="271" y="14"/>
                    <a:pt x="273" y="12"/>
                  </a:cubicBezTo>
                  <a:cubicBezTo>
                    <a:pt x="274" y="12"/>
                    <a:pt x="286" y="10"/>
                    <a:pt x="279" y="10"/>
                  </a:cubicBezTo>
                  <a:cubicBezTo>
                    <a:pt x="271" y="9"/>
                    <a:pt x="270" y="4"/>
                    <a:pt x="274" y="4"/>
                  </a:cubicBezTo>
                  <a:cubicBezTo>
                    <a:pt x="280" y="4"/>
                    <a:pt x="279" y="3"/>
                    <a:pt x="286" y="4"/>
                  </a:cubicBezTo>
                  <a:cubicBezTo>
                    <a:pt x="294" y="6"/>
                    <a:pt x="283" y="1"/>
                    <a:pt x="298" y="3"/>
                  </a:cubicBezTo>
                  <a:cubicBezTo>
                    <a:pt x="314" y="3"/>
                    <a:pt x="317" y="0"/>
                    <a:pt x="343" y="3"/>
                  </a:cubicBezTo>
                  <a:cubicBezTo>
                    <a:pt x="359" y="4"/>
                    <a:pt x="384" y="7"/>
                    <a:pt x="376" y="7"/>
                  </a:cubicBezTo>
                  <a:cubicBezTo>
                    <a:pt x="369" y="9"/>
                    <a:pt x="343" y="9"/>
                    <a:pt x="335" y="10"/>
                  </a:cubicBezTo>
                  <a:cubicBezTo>
                    <a:pt x="327" y="12"/>
                    <a:pt x="314" y="12"/>
                    <a:pt x="324" y="14"/>
                  </a:cubicBezTo>
                  <a:cubicBezTo>
                    <a:pt x="337" y="15"/>
                    <a:pt x="340" y="9"/>
                    <a:pt x="355" y="10"/>
                  </a:cubicBezTo>
                  <a:cubicBezTo>
                    <a:pt x="372" y="14"/>
                    <a:pt x="378" y="7"/>
                    <a:pt x="382" y="10"/>
                  </a:cubicBezTo>
                  <a:cubicBezTo>
                    <a:pt x="388" y="14"/>
                    <a:pt x="372" y="18"/>
                    <a:pt x="382" y="15"/>
                  </a:cubicBezTo>
                  <a:cubicBezTo>
                    <a:pt x="393" y="14"/>
                    <a:pt x="401" y="17"/>
                    <a:pt x="408" y="18"/>
                  </a:cubicBezTo>
                  <a:cubicBezTo>
                    <a:pt x="416" y="20"/>
                    <a:pt x="402" y="24"/>
                    <a:pt x="393" y="26"/>
                  </a:cubicBezTo>
                  <a:cubicBezTo>
                    <a:pt x="379" y="29"/>
                    <a:pt x="361" y="26"/>
                    <a:pt x="346" y="28"/>
                  </a:cubicBezTo>
                  <a:cubicBezTo>
                    <a:pt x="330" y="31"/>
                    <a:pt x="314" y="32"/>
                    <a:pt x="318" y="37"/>
                  </a:cubicBezTo>
                  <a:cubicBezTo>
                    <a:pt x="321" y="38"/>
                    <a:pt x="346" y="29"/>
                    <a:pt x="367" y="29"/>
                  </a:cubicBezTo>
                  <a:cubicBezTo>
                    <a:pt x="387" y="31"/>
                    <a:pt x="382" y="32"/>
                    <a:pt x="375" y="35"/>
                  </a:cubicBezTo>
                  <a:cubicBezTo>
                    <a:pt x="367" y="38"/>
                    <a:pt x="376" y="38"/>
                    <a:pt x="384" y="35"/>
                  </a:cubicBezTo>
                  <a:cubicBezTo>
                    <a:pt x="393" y="34"/>
                    <a:pt x="384" y="29"/>
                    <a:pt x="397" y="29"/>
                  </a:cubicBezTo>
                  <a:cubicBezTo>
                    <a:pt x="411" y="29"/>
                    <a:pt x="408" y="37"/>
                    <a:pt x="397" y="45"/>
                  </a:cubicBezTo>
                  <a:cubicBezTo>
                    <a:pt x="387" y="52"/>
                    <a:pt x="394" y="52"/>
                    <a:pt x="407" y="43"/>
                  </a:cubicBezTo>
                  <a:cubicBezTo>
                    <a:pt x="419" y="35"/>
                    <a:pt x="425" y="34"/>
                    <a:pt x="422" y="37"/>
                  </a:cubicBezTo>
                  <a:cubicBezTo>
                    <a:pt x="419" y="40"/>
                    <a:pt x="426" y="37"/>
                    <a:pt x="432" y="38"/>
                  </a:cubicBezTo>
                  <a:cubicBezTo>
                    <a:pt x="439" y="40"/>
                    <a:pt x="436" y="32"/>
                    <a:pt x="448" y="31"/>
                  </a:cubicBezTo>
                  <a:cubicBezTo>
                    <a:pt x="460" y="31"/>
                    <a:pt x="489" y="35"/>
                    <a:pt x="483" y="38"/>
                  </a:cubicBezTo>
                  <a:cubicBezTo>
                    <a:pt x="475" y="42"/>
                    <a:pt x="472" y="45"/>
                    <a:pt x="464" y="45"/>
                  </a:cubicBezTo>
                  <a:cubicBezTo>
                    <a:pt x="454" y="45"/>
                    <a:pt x="471" y="49"/>
                    <a:pt x="461" y="49"/>
                  </a:cubicBezTo>
                  <a:cubicBezTo>
                    <a:pt x="452" y="51"/>
                    <a:pt x="448" y="52"/>
                    <a:pt x="442" y="51"/>
                  </a:cubicBezTo>
                  <a:cubicBezTo>
                    <a:pt x="436" y="49"/>
                    <a:pt x="437" y="54"/>
                    <a:pt x="426" y="54"/>
                  </a:cubicBezTo>
                  <a:cubicBezTo>
                    <a:pt x="416" y="52"/>
                    <a:pt x="434" y="56"/>
                    <a:pt x="440" y="54"/>
                  </a:cubicBezTo>
                  <a:cubicBezTo>
                    <a:pt x="445" y="52"/>
                    <a:pt x="457" y="54"/>
                    <a:pt x="451" y="57"/>
                  </a:cubicBezTo>
                  <a:cubicBezTo>
                    <a:pt x="446" y="59"/>
                    <a:pt x="437" y="62"/>
                    <a:pt x="429" y="59"/>
                  </a:cubicBezTo>
                  <a:cubicBezTo>
                    <a:pt x="422" y="57"/>
                    <a:pt x="411" y="68"/>
                    <a:pt x="420" y="65"/>
                  </a:cubicBezTo>
                  <a:cubicBezTo>
                    <a:pt x="429" y="62"/>
                    <a:pt x="445" y="60"/>
                    <a:pt x="442" y="63"/>
                  </a:cubicBezTo>
                  <a:cubicBezTo>
                    <a:pt x="437" y="68"/>
                    <a:pt x="436" y="68"/>
                    <a:pt x="429" y="68"/>
                  </a:cubicBezTo>
                  <a:cubicBezTo>
                    <a:pt x="423" y="68"/>
                    <a:pt x="423" y="74"/>
                    <a:pt x="428" y="74"/>
                  </a:cubicBezTo>
                  <a:cubicBezTo>
                    <a:pt x="432" y="76"/>
                    <a:pt x="425" y="80"/>
                    <a:pt x="422" y="82"/>
                  </a:cubicBezTo>
                  <a:cubicBezTo>
                    <a:pt x="420" y="84"/>
                    <a:pt x="416" y="79"/>
                    <a:pt x="413" y="87"/>
                  </a:cubicBezTo>
                  <a:cubicBezTo>
                    <a:pt x="411" y="94"/>
                    <a:pt x="404" y="102"/>
                    <a:pt x="408" y="102"/>
                  </a:cubicBezTo>
                  <a:cubicBezTo>
                    <a:pt x="413" y="102"/>
                    <a:pt x="407" y="93"/>
                    <a:pt x="420" y="98"/>
                  </a:cubicBezTo>
                  <a:cubicBezTo>
                    <a:pt x="432" y="102"/>
                    <a:pt x="434" y="105"/>
                    <a:pt x="425" y="102"/>
                  </a:cubicBezTo>
                  <a:cubicBezTo>
                    <a:pt x="416" y="101"/>
                    <a:pt x="413" y="101"/>
                    <a:pt x="422" y="107"/>
                  </a:cubicBezTo>
                  <a:cubicBezTo>
                    <a:pt x="431" y="112"/>
                    <a:pt x="429" y="104"/>
                    <a:pt x="434" y="107"/>
                  </a:cubicBezTo>
                  <a:cubicBezTo>
                    <a:pt x="440" y="112"/>
                    <a:pt x="437" y="119"/>
                    <a:pt x="431" y="116"/>
                  </a:cubicBezTo>
                  <a:cubicBezTo>
                    <a:pt x="426" y="115"/>
                    <a:pt x="419" y="112"/>
                    <a:pt x="413" y="116"/>
                  </a:cubicBezTo>
                  <a:cubicBezTo>
                    <a:pt x="405" y="121"/>
                    <a:pt x="407" y="112"/>
                    <a:pt x="402" y="116"/>
                  </a:cubicBezTo>
                  <a:cubicBezTo>
                    <a:pt x="397" y="119"/>
                    <a:pt x="408" y="118"/>
                    <a:pt x="408" y="122"/>
                  </a:cubicBezTo>
                  <a:cubicBezTo>
                    <a:pt x="408" y="127"/>
                    <a:pt x="422" y="122"/>
                    <a:pt x="423" y="126"/>
                  </a:cubicBezTo>
                  <a:cubicBezTo>
                    <a:pt x="426" y="129"/>
                    <a:pt x="416" y="127"/>
                    <a:pt x="425" y="132"/>
                  </a:cubicBezTo>
                  <a:cubicBezTo>
                    <a:pt x="432" y="135"/>
                    <a:pt x="423" y="130"/>
                    <a:pt x="426" y="136"/>
                  </a:cubicBezTo>
                  <a:cubicBezTo>
                    <a:pt x="431" y="141"/>
                    <a:pt x="423" y="144"/>
                    <a:pt x="422" y="141"/>
                  </a:cubicBezTo>
                  <a:cubicBezTo>
                    <a:pt x="419" y="136"/>
                    <a:pt x="411" y="149"/>
                    <a:pt x="420" y="149"/>
                  </a:cubicBezTo>
                  <a:cubicBezTo>
                    <a:pt x="428" y="150"/>
                    <a:pt x="431" y="154"/>
                    <a:pt x="426" y="155"/>
                  </a:cubicBezTo>
                  <a:cubicBezTo>
                    <a:pt x="419" y="158"/>
                    <a:pt x="422" y="154"/>
                    <a:pt x="414" y="152"/>
                  </a:cubicBezTo>
                  <a:cubicBezTo>
                    <a:pt x="407" y="152"/>
                    <a:pt x="399" y="160"/>
                    <a:pt x="407" y="160"/>
                  </a:cubicBezTo>
                  <a:cubicBezTo>
                    <a:pt x="414" y="160"/>
                    <a:pt x="422" y="160"/>
                    <a:pt x="419" y="166"/>
                  </a:cubicBezTo>
                  <a:cubicBezTo>
                    <a:pt x="414" y="171"/>
                    <a:pt x="414" y="164"/>
                    <a:pt x="408" y="169"/>
                  </a:cubicBezTo>
                  <a:cubicBezTo>
                    <a:pt x="401" y="175"/>
                    <a:pt x="393" y="163"/>
                    <a:pt x="385" y="166"/>
                  </a:cubicBezTo>
                  <a:cubicBezTo>
                    <a:pt x="379" y="168"/>
                    <a:pt x="378" y="172"/>
                    <a:pt x="372" y="171"/>
                  </a:cubicBezTo>
                  <a:cubicBezTo>
                    <a:pt x="388" y="175"/>
                    <a:pt x="376" y="175"/>
                    <a:pt x="382" y="178"/>
                  </a:cubicBezTo>
                  <a:cubicBezTo>
                    <a:pt x="390" y="183"/>
                    <a:pt x="379" y="183"/>
                    <a:pt x="391" y="188"/>
                  </a:cubicBezTo>
                  <a:cubicBezTo>
                    <a:pt x="399" y="189"/>
                    <a:pt x="404" y="189"/>
                    <a:pt x="402" y="194"/>
                  </a:cubicBezTo>
                  <a:cubicBezTo>
                    <a:pt x="401" y="197"/>
                    <a:pt x="410" y="191"/>
                    <a:pt x="407" y="194"/>
                  </a:cubicBezTo>
                  <a:cubicBezTo>
                    <a:pt x="402" y="199"/>
                    <a:pt x="401" y="196"/>
                    <a:pt x="402" y="199"/>
                  </a:cubicBezTo>
                  <a:cubicBezTo>
                    <a:pt x="404" y="203"/>
                    <a:pt x="410" y="192"/>
                    <a:pt x="408" y="199"/>
                  </a:cubicBezTo>
                  <a:cubicBezTo>
                    <a:pt x="408" y="205"/>
                    <a:pt x="413" y="214"/>
                    <a:pt x="408" y="213"/>
                  </a:cubicBezTo>
                  <a:cubicBezTo>
                    <a:pt x="404" y="213"/>
                    <a:pt x="404" y="211"/>
                    <a:pt x="401" y="213"/>
                  </a:cubicBezTo>
                  <a:cubicBezTo>
                    <a:pt x="397" y="214"/>
                    <a:pt x="388" y="211"/>
                    <a:pt x="388" y="206"/>
                  </a:cubicBezTo>
                  <a:cubicBezTo>
                    <a:pt x="388" y="202"/>
                    <a:pt x="387" y="200"/>
                    <a:pt x="382" y="199"/>
                  </a:cubicBezTo>
                  <a:cubicBezTo>
                    <a:pt x="379" y="199"/>
                    <a:pt x="378" y="196"/>
                    <a:pt x="370" y="196"/>
                  </a:cubicBezTo>
                  <a:cubicBezTo>
                    <a:pt x="364" y="196"/>
                    <a:pt x="364" y="197"/>
                    <a:pt x="372" y="197"/>
                  </a:cubicBezTo>
                  <a:cubicBezTo>
                    <a:pt x="379" y="199"/>
                    <a:pt x="381" y="202"/>
                    <a:pt x="373" y="205"/>
                  </a:cubicBezTo>
                  <a:cubicBezTo>
                    <a:pt x="365" y="206"/>
                    <a:pt x="364" y="208"/>
                    <a:pt x="362" y="205"/>
                  </a:cubicBezTo>
                  <a:cubicBezTo>
                    <a:pt x="361" y="203"/>
                    <a:pt x="361" y="205"/>
                    <a:pt x="358" y="210"/>
                  </a:cubicBezTo>
                  <a:cubicBezTo>
                    <a:pt x="353" y="216"/>
                    <a:pt x="356" y="214"/>
                    <a:pt x="365" y="213"/>
                  </a:cubicBezTo>
                  <a:cubicBezTo>
                    <a:pt x="373" y="211"/>
                    <a:pt x="373" y="213"/>
                    <a:pt x="370" y="214"/>
                  </a:cubicBezTo>
                  <a:cubicBezTo>
                    <a:pt x="369" y="216"/>
                    <a:pt x="369" y="213"/>
                    <a:pt x="362" y="216"/>
                  </a:cubicBezTo>
                  <a:cubicBezTo>
                    <a:pt x="358" y="220"/>
                    <a:pt x="361" y="222"/>
                    <a:pt x="364" y="219"/>
                  </a:cubicBezTo>
                  <a:cubicBezTo>
                    <a:pt x="369" y="214"/>
                    <a:pt x="370" y="217"/>
                    <a:pt x="375" y="21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062340" y="4096386"/>
              <a:ext cx="750143" cy="587675"/>
            </a:xfrm>
            <a:custGeom>
              <a:avLst/>
              <a:gdLst/>
              <a:ahLst/>
              <a:cxnLst>
                <a:cxn ang="0">
                  <a:pos x="207" y="154"/>
                </a:cxn>
                <a:cxn ang="0">
                  <a:pos x="204" y="161"/>
                </a:cxn>
                <a:cxn ang="0">
                  <a:pos x="210" y="167"/>
                </a:cxn>
                <a:cxn ang="0">
                  <a:pos x="201" y="172"/>
                </a:cxn>
                <a:cxn ang="0">
                  <a:pos x="199" y="181"/>
                </a:cxn>
                <a:cxn ang="0">
                  <a:pos x="198" y="187"/>
                </a:cxn>
                <a:cxn ang="0">
                  <a:pos x="160" y="175"/>
                </a:cxn>
                <a:cxn ang="0">
                  <a:pos x="106" y="147"/>
                </a:cxn>
                <a:cxn ang="0">
                  <a:pos x="93" y="117"/>
                </a:cxn>
                <a:cxn ang="0">
                  <a:pos x="64" y="77"/>
                </a:cxn>
                <a:cxn ang="0">
                  <a:pos x="48" y="52"/>
                </a:cxn>
                <a:cxn ang="0">
                  <a:pos x="27" y="15"/>
                </a:cxn>
                <a:cxn ang="0">
                  <a:pos x="23" y="32"/>
                </a:cxn>
                <a:cxn ang="0">
                  <a:pos x="44" y="64"/>
                </a:cxn>
                <a:cxn ang="0">
                  <a:pos x="52" y="89"/>
                </a:cxn>
                <a:cxn ang="0">
                  <a:pos x="59" y="102"/>
                </a:cxn>
                <a:cxn ang="0">
                  <a:pos x="36" y="69"/>
                </a:cxn>
                <a:cxn ang="0">
                  <a:pos x="23" y="49"/>
                </a:cxn>
                <a:cxn ang="0">
                  <a:pos x="0" y="4"/>
                </a:cxn>
                <a:cxn ang="0">
                  <a:pos x="18" y="4"/>
                </a:cxn>
                <a:cxn ang="0">
                  <a:pos x="71" y="16"/>
                </a:cxn>
                <a:cxn ang="0">
                  <a:pos x="84" y="11"/>
                </a:cxn>
                <a:cxn ang="0">
                  <a:pos x="106" y="39"/>
                </a:cxn>
                <a:cxn ang="0">
                  <a:pos x="137" y="52"/>
                </a:cxn>
                <a:cxn ang="0">
                  <a:pos x="157" y="72"/>
                </a:cxn>
                <a:cxn ang="0">
                  <a:pos x="154" y="89"/>
                </a:cxn>
                <a:cxn ang="0">
                  <a:pos x="154" y="108"/>
                </a:cxn>
                <a:cxn ang="0">
                  <a:pos x="160" y="128"/>
                </a:cxn>
                <a:cxn ang="0">
                  <a:pos x="181" y="151"/>
                </a:cxn>
                <a:cxn ang="0">
                  <a:pos x="196" y="145"/>
                </a:cxn>
                <a:cxn ang="0">
                  <a:pos x="204" y="147"/>
                </a:cxn>
                <a:cxn ang="0">
                  <a:pos x="210" y="137"/>
                </a:cxn>
                <a:cxn ang="0">
                  <a:pos x="212" y="123"/>
                </a:cxn>
                <a:cxn ang="0">
                  <a:pos x="228" y="117"/>
                </a:cxn>
                <a:cxn ang="0">
                  <a:pos x="236" y="117"/>
                </a:cxn>
                <a:cxn ang="0">
                  <a:pos x="240" y="119"/>
                </a:cxn>
                <a:cxn ang="0">
                  <a:pos x="234" y="134"/>
                </a:cxn>
                <a:cxn ang="0">
                  <a:pos x="234" y="139"/>
                </a:cxn>
                <a:cxn ang="0">
                  <a:pos x="231" y="150"/>
                </a:cxn>
                <a:cxn ang="0">
                  <a:pos x="230" y="145"/>
                </a:cxn>
                <a:cxn ang="0">
                  <a:pos x="224" y="153"/>
                </a:cxn>
              </a:cxnLst>
              <a:rect l="0" t="0" r="r" b="b"/>
              <a:pathLst>
                <a:path w="242" h="187">
                  <a:moveTo>
                    <a:pt x="222" y="154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5" y="161"/>
                    <a:pt x="205" y="162"/>
                  </a:cubicBezTo>
                  <a:cubicBezTo>
                    <a:pt x="207" y="164"/>
                    <a:pt x="208" y="164"/>
                    <a:pt x="210" y="167"/>
                  </a:cubicBezTo>
                  <a:cubicBezTo>
                    <a:pt x="210" y="170"/>
                    <a:pt x="213" y="165"/>
                    <a:pt x="212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9" y="181"/>
                    <a:pt x="199" y="181"/>
                    <a:pt x="199" y="181"/>
                  </a:cubicBezTo>
                  <a:cubicBezTo>
                    <a:pt x="199" y="181"/>
                    <a:pt x="198" y="182"/>
                    <a:pt x="198" y="184"/>
                  </a:cubicBezTo>
                  <a:cubicBezTo>
                    <a:pt x="198" y="186"/>
                    <a:pt x="198" y="187"/>
                    <a:pt x="198" y="187"/>
                  </a:cubicBezTo>
                  <a:cubicBezTo>
                    <a:pt x="190" y="181"/>
                    <a:pt x="190" y="173"/>
                    <a:pt x="179" y="172"/>
                  </a:cubicBezTo>
                  <a:cubicBezTo>
                    <a:pt x="170" y="168"/>
                    <a:pt x="170" y="179"/>
                    <a:pt x="160" y="175"/>
                  </a:cubicBezTo>
                  <a:cubicBezTo>
                    <a:pt x="149" y="172"/>
                    <a:pt x="129" y="162"/>
                    <a:pt x="123" y="156"/>
                  </a:cubicBezTo>
                  <a:cubicBezTo>
                    <a:pt x="117" y="150"/>
                    <a:pt x="114" y="154"/>
                    <a:pt x="106" y="147"/>
                  </a:cubicBezTo>
                  <a:cubicBezTo>
                    <a:pt x="100" y="140"/>
                    <a:pt x="96" y="140"/>
                    <a:pt x="93" y="134"/>
                  </a:cubicBezTo>
                  <a:cubicBezTo>
                    <a:pt x="88" y="127"/>
                    <a:pt x="97" y="123"/>
                    <a:pt x="93" y="117"/>
                  </a:cubicBezTo>
                  <a:cubicBezTo>
                    <a:pt x="90" y="109"/>
                    <a:pt x="94" y="108"/>
                    <a:pt x="79" y="92"/>
                  </a:cubicBezTo>
                  <a:cubicBezTo>
                    <a:pt x="67" y="81"/>
                    <a:pt x="73" y="81"/>
                    <a:pt x="64" y="77"/>
                  </a:cubicBezTo>
                  <a:cubicBezTo>
                    <a:pt x="56" y="72"/>
                    <a:pt x="68" y="67"/>
                    <a:pt x="59" y="63"/>
                  </a:cubicBezTo>
                  <a:cubicBezTo>
                    <a:pt x="50" y="60"/>
                    <a:pt x="55" y="55"/>
                    <a:pt x="48" y="52"/>
                  </a:cubicBezTo>
                  <a:cubicBezTo>
                    <a:pt x="42" y="47"/>
                    <a:pt x="36" y="36"/>
                    <a:pt x="33" y="25"/>
                  </a:cubicBezTo>
                  <a:cubicBezTo>
                    <a:pt x="30" y="16"/>
                    <a:pt x="30" y="16"/>
                    <a:pt x="27" y="15"/>
                  </a:cubicBezTo>
                  <a:cubicBezTo>
                    <a:pt x="23" y="13"/>
                    <a:pt x="26" y="15"/>
                    <a:pt x="20" y="11"/>
                  </a:cubicBezTo>
                  <a:cubicBezTo>
                    <a:pt x="15" y="8"/>
                    <a:pt x="20" y="25"/>
                    <a:pt x="23" y="32"/>
                  </a:cubicBezTo>
                  <a:cubicBezTo>
                    <a:pt x="26" y="38"/>
                    <a:pt x="32" y="41"/>
                    <a:pt x="33" y="49"/>
                  </a:cubicBezTo>
                  <a:cubicBezTo>
                    <a:pt x="36" y="57"/>
                    <a:pt x="41" y="58"/>
                    <a:pt x="44" y="64"/>
                  </a:cubicBezTo>
                  <a:cubicBezTo>
                    <a:pt x="47" y="72"/>
                    <a:pt x="45" y="70"/>
                    <a:pt x="48" y="78"/>
                  </a:cubicBezTo>
                  <a:cubicBezTo>
                    <a:pt x="53" y="86"/>
                    <a:pt x="50" y="86"/>
                    <a:pt x="52" y="89"/>
                  </a:cubicBezTo>
                  <a:cubicBezTo>
                    <a:pt x="55" y="92"/>
                    <a:pt x="55" y="86"/>
                    <a:pt x="58" y="92"/>
                  </a:cubicBezTo>
                  <a:cubicBezTo>
                    <a:pt x="61" y="98"/>
                    <a:pt x="64" y="98"/>
                    <a:pt x="59" y="102"/>
                  </a:cubicBezTo>
                  <a:cubicBezTo>
                    <a:pt x="55" y="105"/>
                    <a:pt x="58" y="98"/>
                    <a:pt x="45" y="89"/>
                  </a:cubicBezTo>
                  <a:cubicBezTo>
                    <a:pt x="32" y="81"/>
                    <a:pt x="44" y="74"/>
                    <a:pt x="36" y="69"/>
                  </a:cubicBezTo>
                  <a:cubicBezTo>
                    <a:pt x="30" y="63"/>
                    <a:pt x="24" y="61"/>
                    <a:pt x="18" y="55"/>
                  </a:cubicBezTo>
                  <a:cubicBezTo>
                    <a:pt x="13" y="49"/>
                    <a:pt x="23" y="57"/>
                    <a:pt x="23" y="49"/>
                  </a:cubicBezTo>
                  <a:cubicBezTo>
                    <a:pt x="24" y="41"/>
                    <a:pt x="15" y="38"/>
                    <a:pt x="12" y="32"/>
                  </a:cubicBezTo>
                  <a:cubicBezTo>
                    <a:pt x="7" y="27"/>
                    <a:pt x="9" y="21"/>
                    <a:pt x="0" y="4"/>
                  </a:cubicBezTo>
                  <a:cubicBezTo>
                    <a:pt x="4" y="2"/>
                    <a:pt x="15" y="2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5"/>
                    <a:pt x="45" y="15"/>
                    <a:pt x="48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93" y="21"/>
                    <a:pt x="96" y="24"/>
                  </a:cubicBezTo>
                  <a:cubicBezTo>
                    <a:pt x="100" y="27"/>
                    <a:pt x="99" y="35"/>
                    <a:pt x="106" y="39"/>
                  </a:cubicBezTo>
                  <a:cubicBezTo>
                    <a:pt x="115" y="43"/>
                    <a:pt x="109" y="29"/>
                    <a:pt x="120" y="30"/>
                  </a:cubicBezTo>
                  <a:cubicBezTo>
                    <a:pt x="129" y="32"/>
                    <a:pt x="131" y="44"/>
                    <a:pt x="137" y="52"/>
                  </a:cubicBezTo>
                  <a:cubicBezTo>
                    <a:pt x="143" y="60"/>
                    <a:pt x="138" y="69"/>
                    <a:pt x="152" y="70"/>
                  </a:cubicBezTo>
                  <a:cubicBezTo>
                    <a:pt x="154" y="70"/>
                    <a:pt x="157" y="74"/>
                    <a:pt x="157" y="72"/>
                  </a:cubicBezTo>
                  <a:cubicBezTo>
                    <a:pt x="157" y="72"/>
                    <a:pt x="157" y="72"/>
                    <a:pt x="158" y="72"/>
                  </a:cubicBezTo>
                  <a:cubicBezTo>
                    <a:pt x="158" y="78"/>
                    <a:pt x="155" y="78"/>
                    <a:pt x="154" y="89"/>
                  </a:cubicBezTo>
                  <a:cubicBezTo>
                    <a:pt x="152" y="102"/>
                    <a:pt x="154" y="102"/>
                    <a:pt x="154" y="105"/>
                  </a:cubicBezTo>
                  <a:cubicBezTo>
                    <a:pt x="152" y="106"/>
                    <a:pt x="152" y="105"/>
                    <a:pt x="154" y="108"/>
                  </a:cubicBezTo>
                  <a:cubicBezTo>
                    <a:pt x="154" y="112"/>
                    <a:pt x="154" y="117"/>
                    <a:pt x="155" y="117"/>
                  </a:cubicBezTo>
                  <a:cubicBezTo>
                    <a:pt x="157" y="117"/>
                    <a:pt x="155" y="123"/>
                    <a:pt x="160" y="128"/>
                  </a:cubicBezTo>
                  <a:cubicBezTo>
                    <a:pt x="167" y="136"/>
                    <a:pt x="164" y="144"/>
                    <a:pt x="172" y="145"/>
                  </a:cubicBezTo>
                  <a:cubicBezTo>
                    <a:pt x="179" y="147"/>
                    <a:pt x="178" y="151"/>
                    <a:pt x="181" y="151"/>
                  </a:cubicBezTo>
                  <a:cubicBezTo>
                    <a:pt x="184" y="150"/>
                    <a:pt x="184" y="148"/>
                    <a:pt x="189" y="148"/>
                  </a:cubicBezTo>
                  <a:cubicBezTo>
                    <a:pt x="196" y="147"/>
                    <a:pt x="192" y="147"/>
                    <a:pt x="196" y="145"/>
                  </a:cubicBezTo>
                  <a:cubicBezTo>
                    <a:pt x="199" y="145"/>
                    <a:pt x="201" y="145"/>
                    <a:pt x="201" y="147"/>
                  </a:cubicBezTo>
                  <a:cubicBezTo>
                    <a:pt x="201" y="150"/>
                    <a:pt x="204" y="148"/>
                    <a:pt x="204" y="147"/>
                  </a:cubicBezTo>
                  <a:cubicBezTo>
                    <a:pt x="205" y="144"/>
                    <a:pt x="202" y="145"/>
                    <a:pt x="204" y="144"/>
                  </a:cubicBezTo>
                  <a:cubicBezTo>
                    <a:pt x="205" y="142"/>
                    <a:pt x="208" y="142"/>
                    <a:pt x="210" y="137"/>
                  </a:cubicBezTo>
                  <a:cubicBezTo>
                    <a:pt x="210" y="131"/>
                    <a:pt x="212" y="136"/>
                    <a:pt x="212" y="130"/>
                  </a:cubicBezTo>
                  <a:cubicBezTo>
                    <a:pt x="210" y="125"/>
                    <a:pt x="212" y="127"/>
                    <a:pt x="212" y="123"/>
                  </a:cubicBezTo>
                  <a:cubicBezTo>
                    <a:pt x="212" y="120"/>
                    <a:pt x="218" y="119"/>
                    <a:pt x="222" y="119"/>
                  </a:cubicBezTo>
                  <a:cubicBezTo>
                    <a:pt x="227" y="119"/>
                    <a:pt x="224" y="117"/>
                    <a:pt x="228" y="117"/>
                  </a:cubicBezTo>
                  <a:cubicBezTo>
                    <a:pt x="233" y="116"/>
                    <a:pt x="236" y="119"/>
                    <a:pt x="237" y="117"/>
                  </a:cubicBezTo>
                  <a:cubicBezTo>
                    <a:pt x="239" y="117"/>
                    <a:pt x="237" y="117"/>
                    <a:pt x="236" y="117"/>
                  </a:cubicBezTo>
                  <a:cubicBezTo>
                    <a:pt x="236" y="117"/>
                    <a:pt x="237" y="116"/>
                    <a:pt x="239" y="117"/>
                  </a:cubicBezTo>
                  <a:cubicBezTo>
                    <a:pt x="240" y="119"/>
                    <a:pt x="240" y="117"/>
                    <a:pt x="240" y="119"/>
                  </a:cubicBezTo>
                  <a:cubicBezTo>
                    <a:pt x="240" y="122"/>
                    <a:pt x="242" y="120"/>
                    <a:pt x="239" y="125"/>
                  </a:cubicBezTo>
                  <a:cubicBezTo>
                    <a:pt x="234" y="131"/>
                    <a:pt x="236" y="134"/>
                    <a:pt x="234" y="134"/>
                  </a:cubicBezTo>
                  <a:cubicBezTo>
                    <a:pt x="231" y="136"/>
                    <a:pt x="233" y="137"/>
                    <a:pt x="234" y="137"/>
                  </a:cubicBezTo>
                  <a:cubicBezTo>
                    <a:pt x="236" y="136"/>
                    <a:pt x="236" y="137"/>
                    <a:pt x="234" y="139"/>
                  </a:cubicBezTo>
                  <a:cubicBezTo>
                    <a:pt x="231" y="140"/>
                    <a:pt x="236" y="139"/>
                    <a:pt x="234" y="140"/>
                  </a:cubicBezTo>
                  <a:cubicBezTo>
                    <a:pt x="234" y="142"/>
                    <a:pt x="233" y="153"/>
                    <a:pt x="231" y="150"/>
                  </a:cubicBezTo>
                  <a:cubicBezTo>
                    <a:pt x="231" y="148"/>
                    <a:pt x="230" y="148"/>
                    <a:pt x="230" y="147"/>
                  </a:cubicBezTo>
                  <a:cubicBezTo>
                    <a:pt x="231" y="144"/>
                    <a:pt x="231" y="144"/>
                    <a:pt x="230" y="145"/>
                  </a:cubicBezTo>
                  <a:cubicBezTo>
                    <a:pt x="230" y="147"/>
                    <a:pt x="228" y="147"/>
                    <a:pt x="228" y="148"/>
                  </a:cubicBezTo>
                  <a:cubicBezTo>
                    <a:pt x="225" y="147"/>
                    <a:pt x="225" y="153"/>
                    <a:pt x="224" y="153"/>
                  </a:cubicBezTo>
                  <a:cubicBezTo>
                    <a:pt x="224" y="154"/>
                    <a:pt x="222" y="151"/>
                    <a:pt x="222" y="15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750238" y="4557784"/>
              <a:ext cx="27132" cy="82566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6" y="20"/>
                </a:cxn>
                <a:cxn ang="0">
                  <a:pos x="8" y="4"/>
                </a:cxn>
                <a:cxn ang="0">
                  <a:pos x="8" y="1"/>
                </a:cxn>
                <a:cxn ang="0">
                  <a:pos x="6" y="1"/>
                </a:cxn>
              </a:cxnLst>
              <a:rect l="0" t="0" r="r" b="b"/>
              <a:pathLst>
                <a:path w="9" h="26">
                  <a:moveTo>
                    <a:pt x="6" y="1"/>
                  </a:moveTo>
                  <a:cubicBezTo>
                    <a:pt x="3" y="0"/>
                    <a:pt x="3" y="6"/>
                    <a:pt x="2" y="6"/>
                  </a:cubicBezTo>
                  <a:cubicBezTo>
                    <a:pt x="2" y="7"/>
                    <a:pt x="0" y="4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5" y="23"/>
                    <a:pt x="6" y="20"/>
                  </a:cubicBezTo>
                  <a:cubicBezTo>
                    <a:pt x="8" y="18"/>
                    <a:pt x="6" y="9"/>
                    <a:pt x="8" y="4"/>
                  </a:cubicBezTo>
                  <a:cubicBezTo>
                    <a:pt x="9" y="3"/>
                    <a:pt x="8" y="1"/>
                    <a:pt x="8" y="1"/>
                  </a:cubicBezTo>
                  <a:cubicBezTo>
                    <a:pt x="6" y="3"/>
                    <a:pt x="6" y="3"/>
                    <a:pt x="6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224264" y="5422298"/>
              <a:ext cx="316018" cy="424163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0" y="10"/>
                </a:cxn>
                <a:cxn ang="0">
                  <a:pos x="36" y="6"/>
                </a:cxn>
                <a:cxn ang="0">
                  <a:pos x="41" y="27"/>
                </a:cxn>
                <a:cxn ang="0">
                  <a:pos x="56" y="34"/>
                </a:cxn>
                <a:cxn ang="0">
                  <a:pos x="62" y="39"/>
                </a:cxn>
                <a:cxn ang="0">
                  <a:pos x="73" y="42"/>
                </a:cxn>
                <a:cxn ang="0">
                  <a:pos x="79" y="69"/>
                </a:cxn>
                <a:cxn ang="0">
                  <a:pos x="91" y="70"/>
                </a:cxn>
                <a:cxn ang="0">
                  <a:pos x="94" y="79"/>
                </a:cxn>
                <a:cxn ang="0">
                  <a:pos x="96" y="95"/>
                </a:cxn>
                <a:cxn ang="0">
                  <a:pos x="94" y="103"/>
                </a:cxn>
                <a:cxn ang="0">
                  <a:pos x="93" y="107"/>
                </a:cxn>
                <a:cxn ang="0">
                  <a:pos x="90" y="103"/>
                </a:cxn>
                <a:cxn ang="0">
                  <a:pos x="76" y="100"/>
                </a:cxn>
                <a:cxn ang="0">
                  <a:pos x="64" y="104"/>
                </a:cxn>
                <a:cxn ang="0">
                  <a:pos x="61" y="115"/>
                </a:cxn>
                <a:cxn ang="0">
                  <a:pos x="58" y="129"/>
                </a:cxn>
                <a:cxn ang="0">
                  <a:pos x="55" y="126"/>
                </a:cxn>
                <a:cxn ang="0">
                  <a:pos x="49" y="126"/>
                </a:cxn>
                <a:cxn ang="0">
                  <a:pos x="44" y="134"/>
                </a:cxn>
                <a:cxn ang="0">
                  <a:pos x="35" y="128"/>
                </a:cxn>
                <a:cxn ang="0">
                  <a:pos x="29" y="123"/>
                </a:cxn>
                <a:cxn ang="0">
                  <a:pos x="26" y="128"/>
                </a:cxn>
                <a:cxn ang="0">
                  <a:pos x="21" y="134"/>
                </a:cxn>
                <a:cxn ang="0">
                  <a:pos x="15" y="131"/>
                </a:cxn>
                <a:cxn ang="0">
                  <a:pos x="12" y="115"/>
                </a:cxn>
                <a:cxn ang="0">
                  <a:pos x="10" y="111"/>
                </a:cxn>
                <a:cxn ang="0">
                  <a:pos x="10" y="106"/>
                </a:cxn>
                <a:cxn ang="0">
                  <a:pos x="10" y="101"/>
                </a:cxn>
                <a:cxn ang="0">
                  <a:pos x="9" y="97"/>
                </a:cxn>
                <a:cxn ang="0">
                  <a:pos x="6" y="87"/>
                </a:cxn>
                <a:cxn ang="0">
                  <a:pos x="3" y="79"/>
                </a:cxn>
                <a:cxn ang="0">
                  <a:pos x="4" y="67"/>
                </a:cxn>
                <a:cxn ang="0">
                  <a:pos x="4" y="56"/>
                </a:cxn>
                <a:cxn ang="0">
                  <a:pos x="7" y="45"/>
                </a:cxn>
                <a:cxn ang="0">
                  <a:pos x="9" y="31"/>
                </a:cxn>
                <a:cxn ang="0">
                  <a:pos x="3" y="16"/>
                </a:cxn>
              </a:cxnLst>
              <a:rect l="0" t="0" r="r" b="b"/>
              <a:pathLst>
                <a:path w="102" h="135">
                  <a:moveTo>
                    <a:pt x="3" y="16"/>
                  </a:moveTo>
                  <a:cubicBezTo>
                    <a:pt x="12" y="19"/>
                    <a:pt x="10" y="17"/>
                    <a:pt x="20" y="10"/>
                  </a:cubicBezTo>
                  <a:cubicBezTo>
                    <a:pt x="27" y="3"/>
                    <a:pt x="39" y="0"/>
                    <a:pt x="36" y="6"/>
                  </a:cubicBezTo>
                  <a:cubicBezTo>
                    <a:pt x="35" y="14"/>
                    <a:pt x="35" y="20"/>
                    <a:pt x="41" y="27"/>
                  </a:cubicBezTo>
                  <a:cubicBezTo>
                    <a:pt x="47" y="33"/>
                    <a:pt x="50" y="30"/>
                    <a:pt x="56" y="34"/>
                  </a:cubicBezTo>
                  <a:cubicBezTo>
                    <a:pt x="61" y="39"/>
                    <a:pt x="59" y="36"/>
                    <a:pt x="62" y="39"/>
                  </a:cubicBezTo>
                  <a:cubicBezTo>
                    <a:pt x="67" y="44"/>
                    <a:pt x="68" y="38"/>
                    <a:pt x="73" y="42"/>
                  </a:cubicBezTo>
                  <a:cubicBezTo>
                    <a:pt x="77" y="47"/>
                    <a:pt x="74" y="67"/>
                    <a:pt x="79" y="69"/>
                  </a:cubicBezTo>
                  <a:cubicBezTo>
                    <a:pt x="83" y="69"/>
                    <a:pt x="93" y="67"/>
                    <a:pt x="91" y="70"/>
                  </a:cubicBezTo>
                  <a:cubicBezTo>
                    <a:pt x="90" y="73"/>
                    <a:pt x="90" y="78"/>
                    <a:pt x="94" y="79"/>
                  </a:cubicBezTo>
                  <a:cubicBezTo>
                    <a:pt x="102" y="83"/>
                    <a:pt x="96" y="93"/>
                    <a:pt x="96" y="95"/>
                  </a:cubicBezTo>
                  <a:cubicBezTo>
                    <a:pt x="97" y="98"/>
                    <a:pt x="94" y="101"/>
                    <a:pt x="94" y="103"/>
                  </a:cubicBezTo>
                  <a:cubicBezTo>
                    <a:pt x="96" y="106"/>
                    <a:pt x="96" y="106"/>
                    <a:pt x="93" y="107"/>
                  </a:cubicBezTo>
                  <a:cubicBezTo>
                    <a:pt x="93" y="104"/>
                    <a:pt x="94" y="104"/>
                    <a:pt x="90" y="103"/>
                  </a:cubicBezTo>
                  <a:cubicBezTo>
                    <a:pt x="87" y="100"/>
                    <a:pt x="85" y="97"/>
                    <a:pt x="76" y="100"/>
                  </a:cubicBezTo>
                  <a:cubicBezTo>
                    <a:pt x="67" y="101"/>
                    <a:pt x="65" y="100"/>
                    <a:pt x="64" y="104"/>
                  </a:cubicBezTo>
                  <a:cubicBezTo>
                    <a:pt x="62" y="109"/>
                    <a:pt x="61" y="109"/>
                    <a:pt x="61" y="115"/>
                  </a:cubicBezTo>
                  <a:cubicBezTo>
                    <a:pt x="61" y="120"/>
                    <a:pt x="58" y="126"/>
                    <a:pt x="58" y="129"/>
                  </a:cubicBezTo>
                  <a:cubicBezTo>
                    <a:pt x="56" y="128"/>
                    <a:pt x="56" y="126"/>
                    <a:pt x="55" y="126"/>
                  </a:cubicBezTo>
                  <a:cubicBezTo>
                    <a:pt x="53" y="126"/>
                    <a:pt x="52" y="126"/>
                    <a:pt x="49" y="126"/>
                  </a:cubicBezTo>
                  <a:cubicBezTo>
                    <a:pt x="47" y="126"/>
                    <a:pt x="45" y="128"/>
                    <a:pt x="44" y="134"/>
                  </a:cubicBezTo>
                  <a:cubicBezTo>
                    <a:pt x="42" y="126"/>
                    <a:pt x="39" y="126"/>
                    <a:pt x="35" y="128"/>
                  </a:cubicBezTo>
                  <a:cubicBezTo>
                    <a:pt x="30" y="128"/>
                    <a:pt x="30" y="123"/>
                    <a:pt x="29" y="123"/>
                  </a:cubicBezTo>
                  <a:cubicBezTo>
                    <a:pt x="27" y="124"/>
                    <a:pt x="29" y="126"/>
                    <a:pt x="26" y="128"/>
                  </a:cubicBezTo>
                  <a:cubicBezTo>
                    <a:pt x="24" y="129"/>
                    <a:pt x="24" y="132"/>
                    <a:pt x="21" y="134"/>
                  </a:cubicBezTo>
                  <a:cubicBezTo>
                    <a:pt x="18" y="135"/>
                    <a:pt x="17" y="135"/>
                    <a:pt x="15" y="131"/>
                  </a:cubicBezTo>
                  <a:cubicBezTo>
                    <a:pt x="15" y="124"/>
                    <a:pt x="14" y="115"/>
                    <a:pt x="12" y="115"/>
                  </a:cubicBezTo>
                  <a:cubicBezTo>
                    <a:pt x="9" y="115"/>
                    <a:pt x="12" y="112"/>
                    <a:pt x="10" y="111"/>
                  </a:cubicBezTo>
                  <a:cubicBezTo>
                    <a:pt x="9" y="111"/>
                    <a:pt x="9" y="109"/>
                    <a:pt x="10" y="106"/>
                  </a:cubicBezTo>
                  <a:cubicBezTo>
                    <a:pt x="12" y="104"/>
                    <a:pt x="7" y="104"/>
                    <a:pt x="10" y="101"/>
                  </a:cubicBezTo>
                  <a:cubicBezTo>
                    <a:pt x="12" y="100"/>
                    <a:pt x="10" y="100"/>
                    <a:pt x="9" y="97"/>
                  </a:cubicBezTo>
                  <a:cubicBezTo>
                    <a:pt x="7" y="97"/>
                    <a:pt x="6" y="89"/>
                    <a:pt x="6" y="87"/>
                  </a:cubicBezTo>
                  <a:cubicBezTo>
                    <a:pt x="6" y="86"/>
                    <a:pt x="4" y="86"/>
                    <a:pt x="3" y="79"/>
                  </a:cubicBezTo>
                  <a:cubicBezTo>
                    <a:pt x="3" y="76"/>
                    <a:pt x="10" y="70"/>
                    <a:pt x="4" y="67"/>
                  </a:cubicBezTo>
                  <a:cubicBezTo>
                    <a:pt x="0" y="64"/>
                    <a:pt x="7" y="61"/>
                    <a:pt x="4" y="56"/>
                  </a:cubicBezTo>
                  <a:cubicBezTo>
                    <a:pt x="1" y="52"/>
                    <a:pt x="9" y="50"/>
                    <a:pt x="7" y="45"/>
                  </a:cubicBezTo>
                  <a:cubicBezTo>
                    <a:pt x="6" y="39"/>
                    <a:pt x="9" y="31"/>
                    <a:pt x="9" y="31"/>
                  </a:cubicBezTo>
                  <a:cubicBezTo>
                    <a:pt x="3" y="16"/>
                    <a:pt x="3" y="16"/>
                    <a:pt x="3" y="1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403022" y="5723421"/>
              <a:ext cx="207486" cy="280077"/>
            </a:xfrm>
            <a:custGeom>
              <a:avLst/>
              <a:gdLst/>
              <a:ahLst/>
              <a:cxnLst>
                <a:cxn ang="0">
                  <a:pos x="62" y="66"/>
                </a:cxn>
                <a:cxn ang="0">
                  <a:pos x="62" y="75"/>
                </a:cxn>
                <a:cxn ang="0">
                  <a:pos x="56" y="84"/>
                </a:cxn>
                <a:cxn ang="0">
                  <a:pos x="50" y="86"/>
                </a:cxn>
                <a:cxn ang="0">
                  <a:pos x="36" y="84"/>
                </a:cxn>
                <a:cxn ang="0">
                  <a:pos x="32" y="83"/>
                </a:cxn>
                <a:cxn ang="0">
                  <a:pos x="35" y="78"/>
                </a:cxn>
                <a:cxn ang="0">
                  <a:pos x="36" y="72"/>
                </a:cxn>
                <a:cxn ang="0">
                  <a:pos x="39" y="66"/>
                </a:cxn>
                <a:cxn ang="0">
                  <a:pos x="35" y="59"/>
                </a:cxn>
                <a:cxn ang="0">
                  <a:pos x="23" y="53"/>
                </a:cxn>
                <a:cxn ang="0">
                  <a:pos x="12" y="47"/>
                </a:cxn>
                <a:cxn ang="0">
                  <a:pos x="3" y="38"/>
                </a:cxn>
                <a:cxn ang="0">
                  <a:pos x="0" y="33"/>
                </a:cxn>
                <a:cxn ang="0">
                  <a:pos x="3" y="19"/>
                </a:cxn>
                <a:cxn ang="0">
                  <a:pos x="6" y="8"/>
                </a:cxn>
                <a:cxn ang="0">
                  <a:pos x="18" y="3"/>
                </a:cxn>
                <a:cxn ang="0">
                  <a:pos x="32" y="7"/>
                </a:cxn>
                <a:cxn ang="0">
                  <a:pos x="35" y="11"/>
                </a:cxn>
                <a:cxn ang="0">
                  <a:pos x="38" y="22"/>
                </a:cxn>
                <a:cxn ang="0">
                  <a:pos x="36" y="30"/>
                </a:cxn>
                <a:cxn ang="0">
                  <a:pos x="47" y="31"/>
                </a:cxn>
                <a:cxn ang="0">
                  <a:pos x="55" y="35"/>
                </a:cxn>
                <a:cxn ang="0">
                  <a:pos x="58" y="50"/>
                </a:cxn>
                <a:cxn ang="0">
                  <a:pos x="64" y="49"/>
                </a:cxn>
                <a:cxn ang="0">
                  <a:pos x="62" y="66"/>
                </a:cxn>
              </a:cxnLst>
              <a:rect l="0" t="0" r="r" b="b"/>
              <a:pathLst>
                <a:path w="67" h="89">
                  <a:moveTo>
                    <a:pt x="62" y="66"/>
                  </a:moveTo>
                  <a:cubicBezTo>
                    <a:pt x="64" y="72"/>
                    <a:pt x="62" y="70"/>
                    <a:pt x="62" y="75"/>
                  </a:cubicBezTo>
                  <a:cubicBezTo>
                    <a:pt x="61" y="80"/>
                    <a:pt x="56" y="80"/>
                    <a:pt x="56" y="84"/>
                  </a:cubicBezTo>
                  <a:cubicBezTo>
                    <a:pt x="55" y="89"/>
                    <a:pt x="53" y="81"/>
                    <a:pt x="50" y="86"/>
                  </a:cubicBezTo>
                  <a:cubicBezTo>
                    <a:pt x="45" y="89"/>
                    <a:pt x="42" y="84"/>
                    <a:pt x="36" y="84"/>
                  </a:cubicBezTo>
                  <a:cubicBezTo>
                    <a:pt x="32" y="84"/>
                    <a:pt x="32" y="86"/>
                    <a:pt x="32" y="83"/>
                  </a:cubicBezTo>
                  <a:cubicBezTo>
                    <a:pt x="30" y="81"/>
                    <a:pt x="33" y="81"/>
                    <a:pt x="35" y="78"/>
                  </a:cubicBezTo>
                  <a:cubicBezTo>
                    <a:pt x="36" y="75"/>
                    <a:pt x="33" y="73"/>
                    <a:pt x="36" y="72"/>
                  </a:cubicBezTo>
                  <a:cubicBezTo>
                    <a:pt x="39" y="70"/>
                    <a:pt x="36" y="70"/>
                    <a:pt x="39" y="66"/>
                  </a:cubicBezTo>
                  <a:cubicBezTo>
                    <a:pt x="41" y="64"/>
                    <a:pt x="36" y="59"/>
                    <a:pt x="35" y="59"/>
                  </a:cubicBezTo>
                  <a:cubicBezTo>
                    <a:pt x="32" y="59"/>
                    <a:pt x="29" y="58"/>
                    <a:pt x="23" y="53"/>
                  </a:cubicBezTo>
                  <a:cubicBezTo>
                    <a:pt x="18" y="49"/>
                    <a:pt x="13" y="50"/>
                    <a:pt x="12" y="47"/>
                  </a:cubicBezTo>
                  <a:cubicBezTo>
                    <a:pt x="10" y="44"/>
                    <a:pt x="6" y="44"/>
                    <a:pt x="3" y="38"/>
                  </a:cubicBezTo>
                  <a:cubicBezTo>
                    <a:pt x="1" y="33"/>
                    <a:pt x="1" y="35"/>
                    <a:pt x="0" y="33"/>
                  </a:cubicBezTo>
                  <a:cubicBezTo>
                    <a:pt x="0" y="30"/>
                    <a:pt x="3" y="24"/>
                    <a:pt x="3" y="19"/>
                  </a:cubicBezTo>
                  <a:cubicBezTo>
                    <a:pt x="3" y="13"/>
                    <a:pt x="4" y="13"/>
                    <a:pt x="6" y="8"/>
                  </a:cubicBezTo>
                  <a:cubicBezTo>
                    <a:pt x="7" y="3"/>
                    <a:pt x="9" y="5"/>
                    <a:pt x="18" y="3"/>
                  </a:cubicBezTo>
                  <a:cubicBezTo>
                    <a:pt x="27" y="0"/>
                    <a:pt x="29" y="3"/>
                    <a:pt x="32" y="7"/>
                  </a:cubicBezTo>
                  <a:cubicBezTo>
                    <a:pt x="36" y="8"/>
                    <a:pt x="35" y="8"/>
                    <a:pt x="35" y="11"/>
                  </a:cubicBezTo>
                  <a:cubicBezTo>
                    <a:pt x="35" y="14"/>
                    <a:pt x="39" y="19"/>
                    <a:pt x="38" y="22"/>
                  </a:cubicBezTo>
                  <a:cubicBezTo>
                    <a:pt x="36" y="27"/>
                    <a:pt x="38" y="27"/>
                    <a:pt x="36" y="30"/>
                  </a:cubicBezTo>
                  <a:cubicBezTo>
                    <a:pt x="36" y="31"/>
                    <a:pt x="47" y="33"/>
                    <a:pt x="47" y="31"/>
                  </a:cubicBezTo>
                  <a:cubicBezTo>
                    <a:pt x="48" y="30"/>
                    <a:pt x="53" y="31"/>
                    <a:pt x="55" y="35"/>
                  </a:cubicBezTo>
                  <a:cubicBezTo>
                    <a:pt x="58" y="47"/>
                    <a:pt x="55" y="50"/>
                    <a:pt x="58" y="50"/>
                  </a:cubicBezTo>
                  <a:cubicBezTo>
                    <a:pt x="61" y="50"/>
                    <a:pt x="62" y="47"/>
                    <a:pt x="64" y="49"/>
                  </a:cubicBezTo>
                  <a:cubicBezTo>
                    <a:pt x="67" y="52"/>
                    <a:pt x="65" y="64"/>
                    <a:pt x="62" y="6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498784" y="6071493"/>
              <a:ext cx="143645" cy="173226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2" y="52"/>
                </a:cxn>
                <a:cxn ang="0">
                  <a:pos x="22" y="52"/>
                </a:cxn>
                <a:cxn ang="0">
                  <a:pos x="9" y="48"/>
                </a:cxn>
                <a:cxn ang="0">
                  <a:pos x="2" y="45"/>
                </a:cxn>
                <a:cxn ang="0">
                  <a:pos x="3" y="34"/>
                </a:cxn>
                <a:cxn ang="0">
                  <a:pos x="3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3" y="12"/>
                </a:cxn>
                <a:cxn ang="0">
                  <a:pos x="29" y="15"/>
                </a:cxn>
                <a:cxn ang="0">
                  <a:pos x="35" y="22"/>
                </a:cxn>
                <a:cxn ang="0">
                  <a:pos x="42" y="28"/>
                </a:cxn>
                <a:cxn ang="0">
                  <a:pos x="42" y="42"/>
                </a:cxn>
              </a:cxnLst>
              <a:rect l="0" t="0" r="r" b="b"/>
              <a:pathLst>
                <a:path w="46" h="55">
                  <a:moveTo>
                    <a:pt x="42" y="42"/>
                  </a:moveTo>
                  <a:cubicBezTo>
                    <a:pt x="39" y="48"/>
                    <a:pt x="35" y="49"/>
                    <a:pt x="32" y="52"/>
                  </a:cubicBezTo>
                  <a:cubicBezTo>
                    <a:pt x="28" y="55"/>
                    <a:pt x="26" y="51"/>
                    <a:pt x="22" y="52"/>
                  </a:cubicBezTo>
                  <a:cubicBezTo>
                    <a:pt x="19" y="54"/>
                    <a:pt x="13" y="48"/>
                    <a:pt x="9" y="48"/>
                  </a:cubicBezTo>
                  <a:cubicBezTo>
                    <a:pt x="5" y="48"/>
                    <a:pt x="2" y="45"/>
                    <a:pt x="2" y="45"/>
                  </a:cubicBezTo>
                  <a:cubicBezTo>
                    <a:pt x="0" y="42"/>
                    <a:pt x="0" y="35"/>
                    <a:pt x="3" y="34"/>
                  </a:cubicBezTo>
                  <a:cubicBezTo>
                    <a:pt x="6" y="32"/>
                    <a:pt x="2" y="23"/>
                    <a:pt x="3" y="20"/>
                  </a:cubicBezTo>
                  <a:cubicBezTo>
                    <a:pt x="6" y="18"/>
                    <a:pt x="2" y="18"/>
                    <a:pt x="5" y="14"/>
                  </a:cubicBezTo>
                  <a:cubicBezTo>
                    <a:pt x="8" y="9"/>
                    <a:pt x="5" y="8"/>
                    <a:pt x="8" y="3"/>
                  </a:cubicBezTo>
                  <a:cubicBezTo>
                    <a:pt x="11" y="8"/>
                    <a:pt x="11" y="0"/>
                    <a:pt x="17" y="5"/>
                  </a:cubicBezTo>
                  <a:cubicBezTo>
                    <a:pt x="22" y="9"/>
                    <a:pt x="19" y="14"/>
                    <a:pt x="23" y="12"/>
                  </a:cubicBezTo>
                  <a:cubicBezTo>
                    <a:pt x="26" y="9"/>
                    <a:pt x="25" y="14"/>
                    <a:pt x="29" y="15"/>
                  </a:cubicBezTo>
                  <a:cubicBezTo>
                    <a:pt x="34" y="18"/>
                    <a:pt x="32" y="18"/>
                    <a:pt x="35" y="22"/>
                  </a:cubicBezTo>
                  <a:cubicBezTo>
                    <a:pt x="40" y="23"/>
                    <a:pt x="39" y="23"/>
                    <a:pt x="42" y="28"/>
                  </a:cubicBezTo>
                  <a:cubicBezTo>
                    <a:pt x="46" y="34"/>
                    <a:pt x="39" y="34"/>
                    <a:pt x="42" y="4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935379" y="5129270"/>
              <a:ext cx="319210" cy="568248"/>
            </a:xfrm>
            <a:custGeom>
              <a:avLst/>
              <a:gdLst/>
              <a:ahLst/>
              <a:cxnLst>
                <a:cxn ang="0">
                  <a:pos x="93" y="42"/>
                </a:cxn>
                <a:cxn ang="0">
                  <a:pos x="85" y="42"/>
                </a:cxn>
                <a:cxn ang="0">
                  <a:pos x="71" y="49"/>
                </a:cxn>
                <a:cxn ang="0">
                  <a:pos x="64" y="66"/>
                </a:cxn>
                <a:cxn ang="0">
                  <a:pos x="67" y="91"/>
                </a:cxn>
                <a:cxn ang="0">
                  <a:pos x="74" y="96"/>
                </a:cxn>
                <a:cxn ang="0">
                  <a:pos x="85" y="96"/>
                </a:cxn>
                <a:cxn ang="0">
                  <a:pos x="88" y="108"/>
                </a:cxn>
                <a:cxn ang="0">
                  <a:pos x="96" y="108"/>
                </a:cxn>
                <a:cxn ang="0">
                  <a:pos x="102" y="124"/>
                </a:cxn>
                <a:cxn ang="0">
                  <a:pos x="100" y="138"/>
                </a:cxn>
                <a:cxn ang="0">
                  <a:pos x="97" y="149"/>
                </a:cxn>
                <a:cxn ang="0">
                  <a:pos x="97" y="160"/>
                </a:cxn>
                <a:cxn ang="0">
                  <a:pos x="96" y="172"/>
                </a:cxn>
                <a:cxn ang="0">
                  <a:pos x="93" y="175"/>
                </a:cxn>
                <a:cxn ang="0">
                  <a:pos x="88" y="181"/>
                </a:cxn>
                <a:cxn ang="0">
                  <a:pos x="80" y="174"/>
                </a:cxn>
                <a:cxn ang="0">
                  <a:pos x="65" y="161"/>
                </a:cxn>
                <a:cxn ang="0">
                  <a:pos x="50" y="149"/>
                </a:cxn>
                <a:cxn ang="0">
                  <a:pos x="42" y="135"/>
                </a:cxn>
                <a:cxn ang="0">
                  <a:pos x="35" y="119"/>
                </a:cxn>
                <a:cxn ang="0">
                  <a:pos x="30" y="108"/>
                </a:cxn>
                <a:cxn ang="0">
                  <a:pos x="23" y="85"/>
                </a:cxn>
                <a:cxn ang="0">
                  <a:pos x="14" y="70"/>
                </a:cxn>
                <a:cxn ang="0">
                  <a:pos x="4" y="57"/>
                </a:cxn>
                <a:cxn ang="0">
                  <a:pos x="3" y="52"/>
                </a:cxn>
                <a:cxn ang="0">
                  <a:pos x="11" y="34"/>
                </a:cxn>
                <a:cxn ang="0">
                  <a:pos x="9" y="43"/>
                </a:cxn>
                <a:cxn ang="0">
                  <a:pos x="15" y="45"/>
                </a:cxn>
                <a:cxn ang="0">
                  <a:pos x="21" y="48"/>
                </a:cxn>
                <a:cxn ang="0">
                  <a:pos x="26" y="35"/>
                </a:cxn>
                <a:cxn ang="0">
                  <a:pos x="47" y="18"/>
                </a:cxn>
                <a:cxn ang="0">
                  <a:pos x="50" y="1"/>
                </a:cxn>
                <a:cxn ang="0">
                  <a:pos x="55" y="4"/>
                </a:cxn>
                <a:cxn ang="0">
                  <a:pos x="61" y="12"/>
                </a:cxn>
                <a:cxn ang="0">
                  <a:pos x="70" y="25"/>
                </a:cxn>
                <a:cxn ang="0">
                  <a:pos x="85" y="23"/>
                </a:cxn>
                <a:cxn ang="0">
                  <a:pos x="91" y="28"/>
                </a:cxn>
                <a:cxn ang="0">
                  <a:pos x="88" y="39"/>
                </a:cxn>
                <a:cxn ang="0">
                  <a:pos x="93" y="42"/>
                </a:cxn>
              </a:cxnLst>
              <a:rect l="0" t="0" r="r" b="b"/>
              <a:pathLst>
                <a:path w="103" h="181">
                  <a:moveTo>
                    <a:pt x="93" y="42"/>
                  </a:moveTo>
                  <a:cubicBezTo>
                    <a:pt x="88" y="45"/>
                    <a:pt x="91" y="39"/>
                    <a:pt x="85" y="42"/>
                  </a:cubicBezTo>
                  <a:cubicBezTo>
                    <a:pt x="79" y="46"/>
                    <a:pt x="77" y="45"/>
                    <a:pt x="71" y="49"/>
                  </a:cubicBezTo>
                  <a:cubicBezTo>
                    <a:pt x="67" y="56"/>
                    <a:pt x="70" y="63"/>
                    <a:pt x="64" y="66"/>
                  </a:cubicBezTo>
                  <a:cubicBezTo>
                    <a:pt x="55" y="74"/>
                    <a:pt x="68" y="87"/>
                    <a:pt x="67" y="91"/>
                  </a:cubicBezTo>
                  <a:cubicBezTo>
                    <a:pt x="65" y="96"/>
                    <a:pt x="74" y="90"/>
                    <a:pt x="74" y="96"/>
                  </a:cubicBezTo>
                  <a:cubicBezTo>
                    <a:pt x="73" y="104"/>
                    <a:pt x="84" y="99"/>
                    <a:pt x="85" y="96"/>
                  </a:cubicBezTo>
                  <a:cubicBezTo>
                    <a:pt x="88" y="91"/>
                    <a:pt x="85" y="108"/>
                    <a:pt x="88" y="108"/>
                  </a:cubicBezTo>
                  <a:cubicBezTo>
                    <a:pt x="91" y="110"/>
                    <a:pt x="91" y="107"/>
                    <a:pt x="96" y="108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24"/>
                    <a:pt x="99" y="132"/>
                    <a:pt x="100" y="138"/>
                  </a:cubicBezTo>
                  <a:cubicBezTo>
                    <a:pt x="102" y="143"/>
                    <a:pt x="94" y="144"/>
                    <a:pt x="97" y="149"/>
                  </a:cubicBezTo>
                  <a:cubicBezTo>
                    <a:pt x="100" y="153"/>
                    <a:pt x="93" y="156"/>
                    <a:pt x="97" y="160"/>
                  </a:cubicBezTo>
                  <a:cubicBezTo>
                    <a:pt x="103" y="163"/>
                    <a:pt x="96" y="169"/>
                    <a:pt x="96" y="172"/>
                  </a:cubicBezTo>
                  <a:cubicBezTo>
                    <a:pt x="96" y="172"/>
                    <a:pt x="96" y="175"/>
                    <a:pt x="93" y="175"/>
                  </a:cubicBezTo>
                  <a:cubicBezTo>
                    <a:pt x="91" y="175"/>
                    <a:pt x="97" y="178"/>
                    <a:pt x="88" y="181"/>
                  </a:cubicBezTo>
                  <a:cubicBezTo>
                    <a:pt x="87" y="178"/>
                    <a:pt x="82" y="178"/>
                    <a:pt x="80" y="174"/>
                  </a:cubicBezTo>
                  <a:cubicBezTo>
                    <a:pt x="80" y="169"/>
                    <a:pt x="77" y="169"/>
                    <a:pt x="65" y="161"/>
                  </a:cubicBezTo>
                  <a:cubicBezTo>
                    <a:pt x="52" y="155"/>
                    <a:pt x="52" y="152"/>
                    <a:pt x="50" y="149"/>
                  </a:cubicBezTo>
                  <a:cubicBezTo>
                    <a:pt x="47" y="146"/>
                    <a:pt x="41" y="143"/>
                    <a:pt x="42" y="135"/>
                  </a:cubicBezTo>
                  <a:cubicBezTo>
                    <a:pt x="42" y="127"/>
                    <a:pt x="35" y="124"/>
                    <a:pt x="35" y="119"/>
                  </a:cubicBezTo>
                  <a:cubicBezTo>
                    <a:pt x="35" y="115"/>
                    <a:pt x="32" y="115"/>
                    <a:pt x="30" y="108"/>
                  </a:cubicBezTo>
                  <a:cubicBezTo>
                    <a:pt x="30" y="102"/>
                    <a:pt x="24" y="93"/>
                    <a:pt x="23" y="85"/>
                  </a:cubicBezTo>
                  <a:cubicBezTo>
                    <a:pt x="21" y="79"/>
                    <a:pt x="17" y="79"/>
                    <a:pt x="14" y="70"/>
                  </a:cubicBezTo>
                  <a:cubicBezTo>
                    <a:pt x="12" y="63"/>
                    <a:pt x="0" y="62"/>
                    <a:pt x="4" y="57"/>
                  </a:cubicBezTo>
                  <a:cubicBezTo>
                    <a:pt x="9" y="56"/>
                    <a:pt x="4" y="56"/>
                    <a:pt x="3" y="52"/>
                  </a:cubicBezTo>
                  <a:cubicBezTo>
                    <a:pt x="1" y="48"/>
                    <a:pt x="1" y="43"/>
                    <a:pt x="11" y="34"/>
                  </a:cubicBezTo>
                  <a:cubicBezTo>
                    <a:pt x="14" y="40"/>
                    <a:pt x="8" y="40"/>
                    <a:pt x="9" y="43"/>
                  </a:cubicBezTo>
                  <a:cubicBezTo>
                    <a:pt x="9" y="46"/>
                    <a:pt x="11" y="43"/>
                    <a:pt x="15" y="45"/>
                  </a:cubicBezTo>
                  <a:cubicBezTo>
                    <a:pt x="18" y="45"/>
                    <a:pt x="18" y="51"/>
                    <a:pt x="21" y="48"/>
                  </a:cubicBezTo>
                  <a:cubicBezTo>
                    <a:pt x="24" y="45"/>
                    <a:pt x="21" y="45"/>
                    <a:pt x="26" y="35"/>
                  </a:cubicBezTo>
                  <a:cubicBezTo>
                    <a:pt x="30" y="28"/>
                    <a:pt x="42" y="25"/>
                    <a:pt x="47" y="18"/>
                  </a:cubicBezTo>
                  <a:cubicBezTo>
                    <a:pt x="50" y="11"/>
                    <a:pt x="50" y="9"/>
                    <a:pt x="50" y="1"/>
                  </a:cubicBezTo>
                  <a:cubicBezTo>
                    <a:pt x="52" y="0"/>
                    <a:pt x="52" y="3"/>
                    <a:pt x="55" y="4"/>
                  </a:cubicBezTo>
                  <a:cubicBezTo>
                    <a:pt x="59" y="6"/>
                    <a:pt x="56" y="9"/>
                    <a:pt x="61" y="12"/>
                  </a:cubicBezTo>
                  <a:cubicBezTo>
                    <a:pt x="67" y="15"/>
                    <a:pt x="65" y="25"/>
                    <a:pt x="70" y="25"/>
                  </a:cubicBezTo>
                  <a:cubicBezTo>
                    <a:pt x="76" y="25"/>
                    <a:pt x="79" y="21"/>
                    <a:pt x="85" y="23"/>
                  </a:cubicBezTo>
                  <a:cubicBezTo>
                    <a:pt x="93" y="26"/>
                    <a:pt x="93" y="26"/>
                    <a:pt x="91" y="28"/>
                  </a:cubicBezTo>
                  <a:cubicBezTo>
                    <a:pt x="88" y="34"/>
                    <a:pt x="85" y="40"/>
                    <a:pt x="88" y="39"/>
                  </a:cubicBezTo>
                  <a:cubicBezTo>
                    <a:pt x="91" y="39"/>
                    <a:pt x="91" y="40"/>
                    <a:pt x="93" y="4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991240" y="4747201"/>
              <a:ext cx="306442" cy="514823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1" y="2"/>
                </a:cxn>
                <a:cxn ang="0">
                  <a:pos x="52" y="8"/>
                </a:cxn>
                <a:cxn ang="0">
                  <a:pos x="40" y="13"/>
                </a:cxn>
                <a:cxn ang="0">
                  <a:pos x="34" y="14"/>
                </a:cxn>
                <a:cxn ang="0">
                  <a:pos x="29" y="25"/>
                </a:cxn>
                <a:cxn ang="0">
                  <a:pos x="25" y="33"/>
                </a:cxn>
                <a:cxn ang="0">
                  <a:pos x="20" y="41"/>
                </a:cxn>
                <a:cxn ang="0">
                  <a:pos x="16" y="38"/>
                </a:cxn>
                <a:cxn ang="0">
                  <a:pos x="17" y="45"/>
                </a:cxn>
                <a:cxn ang="0">
                  <a:pos x="16" y="48"/>
                </a:cxn>
                <a:cxn ang="0">
                  <a:pos x="13" y="47"/>
                </a:cxn>
                <a:cxn ang="0">
                  <a:pos x="11" y="52"/>
                </a:cxn>
                <a:cxn ang="0">
                  <a:pos x="13" y="55"/>
                </a:cxn>
                <a:cxn ang="0">
                  <a:pos x="14" y="58"/>
                </a:cxn>
                <a:cxn ang="0">
                  <a:pos x="16" y="64"/>
                </a:cxn>
                <a:cxn ang="0">
                  <a:pos x="14" y="73"/>
                </a:cxn>
                <a:cxn ang="0">
                  <a:pos x="16" y="87"/>
                </a:cxn>
                <a:cxn ang="0">
                  <a:pos x="11" y="98"/>
                </a:cxn>
                <a:cxn ang="0">
                  <a:pos x="5" y="103"/>
                </a:cxn>
                <a:cxn ang="0">
                  <a:pos x="3" y="109"/>
                </a:cxn>
                <a:cxn ang="0">
                  <a:pos x="13" y="115"/>
                </a:cxn>
                <a:cxn ang="0">
                  <a:pos x="16" y="119"/>
                </a:cxn>
                <a:cxn ang="0">
                  <a:pos x="23" y="120"/>
                </a:cxn>
                <a:cxn ang="0">
                  <a:pos x="26" y="120"/>
                </a:cxn>
                <a:cxn ang="0">
                  <a:pos x="32" y="123"/>
                </a:cxn>
                <a:cxn ang="0">
                  <a:pos x="37" y="126"/>
                </a:cxn>
                <a:cxn ang="0">
                  <a:pos x="43" y="134"/>
                </a:cxn>
                <a:cxn ang="0">
                  <a:pos x="52" y="147"/>
                </a:cxn>
                <a:cxn ang="0">
                  <a:pos x="67" y="145"/>
                </a:cxn>
                <a:cxn ang="0">
                  <a:pos x="73" y="150"/>
                </a:cxn>
                <a:cxn ang="0">
                  <a:pos x="70" y="161"/>
                </a:cxn>
                <a:cxn ang="0">
                  <a:pos x="75" y="164"/>
                </a:cxn>
                <a:cxn ang="0">
                  <a:pos x="78" y="140"/>
                </a:cxn>
                <a:cxn ang="0">
                  <a:pos x="78" y="129"/>
                </a:cxn>
                <a:cxn ang="0">
                  <a:pos x="73" y="119"/>
                </a:cxn>
                <a:cxn ang="0">
                  <a:pos x="78" y="115"/>
                </a:cxn>
                <a:cxn ang="0">
                  <a:pos x="81" y="117"/>
                </a:cxn>
                <a:cxn ang="0">
                  <a:pos x="80" y="112"/>
                </a:cxn>
                <a:cxn ang="0">
                  <a:pos x="75" y="112"/>
                </a:cxn>
                <a:cxn ang="0">
                  <a:pos x="75" y="106"/>
                </a:cxn>
                <a:cxn ang="0">
                  <a:pos x="89" y="106"/>
                </a:cxn>
                <a:cxn ang="0">
                  <a:pos x="90" y="105"/>
                </a:cxn>
                <a:cxn ang="0">
                  <a:pos x="95" y="101"/>
                </a:cxn>
                <a:cxn ang="0">
                  <a:pos x="99" y="111"/>
                </a:cxn>
                <a:cxn ang="0">
                  <a:pos x="95" y="98"/>
                </a:cxn>
                <a:cxn ang="0">
                  <a:pos x="92" y="95"/>
                </a:cxn>
                <a:cxn ang="0">
                  <a:pos x="95" y="90"/>
                </a:cxn>
                <a:cxn ang="0">
                  <a:pos x="92" y="81"/>
                </a:cxn>
                <a:cxn ang="0">
                  <a:pos x="95" y="62"/>
                </a:cxn>
                <a:cxn ang="0">
                  <a:pos x="80" y="62"/>
                </a:cxn>
                <a:cxn ang="0">
                  <a:pos x="72" y="55"/>
                </a:cxn>
                <a:cxn ang="0">
                  <a:pos x="61" y="55"/>
                </a:cxn>
                <a:cxn ang="0">
                  <a:pos x="55" y="50"/>
                </a:cxn>
                <a:cxn ang="0">
                  <a:pos x="55" y="41"/>
                </a:cxn>
                <a:cxn ang="0">
                  <a:pos x="49" y="33"/>
                </a:cxn>
                <a:cxn ang="0">
                  <a:pos x="49" y="30"/>
                </a:cxn>
                <a:cxn ang="0">
                  <a:pos x="55" y="14"/>
                </a:cxn>
                <a:cxn ang="0">
                  <a:pos x="64" y="6"/>
                </a:cxn>
              </a:cxnLst>
              <a:rect l="0" t="0" r="r" b="b"/>
              <a:pathLst>
                <a:path w="99" h="164">
                  <a:moveTo>
                    <a:pt x="64" y="6"/>
                  </a:moveTo>
                  <a:cubicBezTo>
                    <a:pt x="66" y="5"/>
                    <a:pt x="67" y="0"/>
                    <a:pt x="61" y="2"/>
                  </a:cubicBezTo>
                  <a:cubicBezTo>
                    <a:pt x="57" y="2"/>
                    <a:pt x="60" y="3"/>
                    <a:pt x="52" y="8"/>
                  </a:cubicBezTo>
                  <a:cubicBezTo>
                    <a:pt x="43" y="16"/>
                    <a:pt x="42" y="8"/>
                    <a:pt x="40" y="13"/>
                  </a:cubicBezTo>
                  <a:cubicBezTo>
                    <a:pt x="38" y="17"/>
                    <a:pt x="35" y="11"/>
                    <a:pt x="34" y="14"/>
                  </a:cubicBezTo>
                  <a:cubicBezTo>
                    <a:pt x="32" y="17"/>
                    <a:pt x="29" y="17"/>
                    <a:pt x="29" y="25"/>
                  </a:cubicBezTo>
                  <a:cubicBezTo>
                    <a:pt x="31" y="34"/>
                    <a:pt x="26" y="28"/>
                    <a:pt x="25" y="33"/>
                  </a:cubicBezTo>
                  <a:cubicBezTo>
                    <a:pt x="25" y="38"/>
                    <a:pt x="19" y="36"/>
                    <a:pt x="20" y="41"/>
                  </a:cubicBezTo>
                  <a:cubicBezTo>
                    <a:pt x="22" y="48"/>
                    <a:pt x="19" y="42"/>
                    <a:pt x="16" y="38"/>
                  </a:cubicBezTo>
                  <a:cubicBezTo>
                    <a:pt x="14" y="41"/>
                    <a:pt x="19" y="45"/>
                    <a:pt x="17" y="45"/>
                  </a:cubicBezTo>
                  <a:cubicBezTo>
                    <a:pt x="16" y="45"/>
                    <a:pt x="17" y="47"/>
                    <a:pt x="16" y="48"/>
                  </a:cubicBezTo>
                  <a:cubicBezTo>
                    <a:pt x="14" y="50"/>
                    <a:pt x="13" y="47"/>
                    <a:pt x="13" y="47"/>
                  </a:cubicBezTo>
                  <a:cubicBezTo>
                    <a:pt x="11" y="50"/>
                    <a:pt x="13" y="48"/>
                    <a:pt x="11" y="52"/>
                  </a:cubicBezTo>
                  <a:cubicBezTo>
                    <a:pt x="13" y="53"/>
                    <a:pt x="13" y="53"/>
                    <a:pt x="13" y="55"/>
                  </a:cubicBezTo>
                  <a:cubicBezTo>
                    <a:pt x="13" y="56"/>
                    <a:pt x="13" y="56"/>
                    <a:pt x="14" y="58"/>
                  </a:cubicBezTo>
                  <a:cubicBezTo>
                    <a:pt x="19" y="59"/>
                    <a:pt x="14" y="62"/>
                    <a:pt x="16" y="64"/>
                  </a:cubicBezTo>
                  <a:cubicBezTo>
                    <a:pt x="19" y="69"/>
                    <a:pt x="13" y="66"/>
                    <a:pt x="14" y="73"/>
                  </a:cubicBezTo>
                  <a:cubicBezTo>
                    <a:pt x="16" y="81"/>
                    <a:pt x="13" y="86"/>
                    <a:pt x="16" y="87"/>
                  </a:cubicBezTo>
                  <a:cubicBezTo>
                    <a:pt x="17" y="87"/>
                    <a:pt x="14" y="98"/>
                    <a:pt x="11" y="98"/>
                  </a:cubicBezTo>
                  <a:cubicBezTo>
                    <a:pt x="7" y="98"/>
                    <a:pt x="5" y="98"/>
                    <a:pt x="5" y="103"/>
                  </a:cubicBezTo>
                  <a:cubicBezTo>
                    <a:pt x="7" y="106"/>
                    <a:pt x="0" y="103"/>
                    <a:pt x="3" y="109"/>
                  </a:cubicBezTo>
                  <a:cubicBezTo>
                    <a:pt x="10" y="114"/>
                    <a:pt x="11" y="115"/>
                    <a:pt x="13" y="115"/>
                  </a:cubicBezTo>
                  <a:cubicBezTo>
                    <a:pt x="13" y="115"/>
                    <a:pt x="16" y="117"/>
                    <a:pt x="16" y="119"/>
                  </a:cubicBezTo>
                  <a:cubicBezTo>
                    <a:pt x="16" y="120"/>
                    <a:pt x="23" y="122"/>
                    <a:pt x="23" y="120"/>
                  </a:cubicBezTo>
                  <a:cubicBezTo>
                    <a:pt x="23" y="119"/>
                    <a:pt x="25" y="117"/>
                    <a:pt x="26" y="120"/>
                  </a:cubicBezTo>
                  <a:cubicBezTo>
                    <a:pt x="28" y="123"/>
                    <a:pt x="29" y="123"/>
                    <a:pt x="32" y="123"/>
                  </a:cubicBezTo>
                  <a:cubicBezTo>
                    <a:pt x="34" y="122"/>
                    <a:pt x="34" y="125"/>
                    <a:pt x="37" y="126"/>
                  </a:cubicBezTo>
                  <a:cubicBezTo>
                    <a:pt x="42" y="128"/>
                    <a:pt x="38" y="131"/>
                    <a:pt x="43" y="134"/>
                  </a:cubicBezTo>
                  <a:cubicBezTo>
                    <a:pt x="49" y="137"/>
                    <a:pt x="48" y="147"/>
                    <a:pt x="52" y="147"/>
                  </a:cubicBezTo>
                  <a:cubicBezTo>
                    <a:pt x="58" y="147"/>
                    <a:pt x="61" y="144"/>
                    <a:pt x="67" y="145"/>
                  </a:cubicBezTo>
                  <a:cubicBezTo>
                    <a:pt x="75" y="148"/>
                    <a:pt x="75" y="148"/>
                    <a:pt x="73" y="150"/>
                  </a:cubicBezTo>
                  <a:cubicBezTo>
                    <a:pt x="70" y="156"/>
                    <a:pt x="67" y="162"/>
                    <a:pt x="70" y="161"/>
                  </a:cubicBezTo>
                  <a:cubicBezTo>
                    <a:pt x="73" y="161"/>
                    <a:pt x="73" y="162"/>
                    <a:pt x="75" y="164"/>
                  </a:cubicBezTo>
                  <a:cubicBezTo>
                    <a:pt x="75" y="162"/>
                    <a:pt x="76" y="147"/>
                    <a:pt x="78" y="140"/>
                  </a:cubicBezTo>
                  <a:cubicBezTo>
                    <a:pt x="80" y="133"/>
                    <a:pt x="76" y="133"/>
                    <a:pt x="78" y="129"/>
                  </a:cubicBezTo>
                  <a:cubicBezTo>
                    <a:pt x="78" y="126"/>
                    <a:pt x="75" y="131"/>
                    <a:pt x="73" y="119"/>
                  </a:cubicBezTo>
                  <a:cubicBezTo>
                    <a:pt x="73" y="115"/>
                    <a:pt x="76" y="117"/>
                    <a:pt x="78" y="115"/>
                  </a:cubicBezTo>
                  <a:cubicBezTo>
                    <a:pt x="78" y="115"/>
                    <a:pt x="80" y="117"/>
                    <a:pt x="81" y="117"/>
                  </a:cubicBezTo>
                  <a:cubicBezTo>
                    <a:pt x="81" y="119"/>
                    <a:pt x="81" y="112"/>
                    <a:pt x="80" y="112"/>
                  </a:cubicBezTo>
                  <a:cubicBezTo>
                    <a:pt x="76" y="112"/>
                    <a:pt x="75" y="112"/>
                    <a:pt x="75" y="11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7" y="105"/>
                    <a:pt x="87" y="101"/>
                    <a:pt x="90" y="105"/>
                  </a:cubicBezTo>
                  <a:cubicBezTo>
                    <a:pt x="92" y="108"/>
                    <a:pt x="93" y="101"/>
                    <a:pt x="95" y="101"/>
                  </a:cubicBezTo>
                  <a:cubicBezTo>
                    <a:pt x="99" y="108"/>
                    <a:pt x="95" y="112"/>
                    <a:pt x="99" y="111"/>
                  </a:cubicBezTo>
                  <a:cubicBezTo>
                    <a:pt x="96" y="101"/>
                    <a:pt x="98" y="100"/>
                    <a:pt x="95" y="98"/>
                  </a:cubicBezTo>
                  <a:cubicBezTo>
                    <a:pt x="93" y="97"/>
                    <a:pt x="93" y="95"/>
                    <a:pt x="92" y="95"/>
                  </a:cubicBezTo>
                  <a:cubicBezTo>
                    <a:pt x="90" y="97"/>
                    <a:pt x="90" y="95"/>
                    <a:pt x="95" y="90"/>
                  </a:cubicBezTo>
                  <a:cubicBezTo>
                    <a:pt x="96" y="89"/>
                    <a:pt x="93" y="87"/>
                    <a:pt x="92" y="81"/>
                  </a:cubicBezTo>
                  <a:cubicBezTo>
                    <a:pt x="89" y="72"/>
                    <a:pt x="96" y="62"/>
                    <a:pt x="95" y="62"/>
                  </a:cubicBezTo>
                  <a:cubicBezTo>
                    <a:pt x="87" y="61"/>
                    <a:pt x="87" y="64"/>
                    <a:pt x="80" y="62"/>
                  </a:cubicBezTo>
                  <a:cubicBezTo>
                    <a:pt x="76" y="62"/>
                    <a:pt x="75" y="53"/>
                    <a:pt x="72" y="55"/>
                  </a:cubicBezTo>
                  <a:cubicBezTo>
                    <a:pt x="70" y="56"/>
                    <a:pt x="69" y="53"/>
                    <a:pt x="61" y="55"/>
                  </a:cubicBezTo>
                  <a:cubicBezTo>
                    <a:pt x="55" y="55"/>
                    <a:pt x="60" y="52"/>
                    <a:pt x="55" y="50"/>
                  </a:cubicBezTo>
                  <a:cubicBezTo>
                    <a:pt x="52" y="50"/>
                    <a:pt x="58" y="42"/>
                    <a:pt x="55" y="41"/>
                  </a:cubicBezTo>
                  <a:cubicBezTo>
                    <a:pt x="51" y="38"/>
                    <a:pt x="54" y="31"/>
                    <a:pt x="49" y="33"/>
                  </a:cubicBezTo>
                  <a:cubicBezTo>
                    <a:pt x="46" y="33"/>
                    <a:pt x="48" y="33"/>
                    <a:pt x="49" y="30"/>
                  </a:cubicBezTo>
                  <a:cubicBezTo>
                    <a:pt x="52" y="28"/>
                    <a:pt x="51" y="16"/>
                    <a:pt x="55" y="14"/>
                  </a:cubicBezTo>
                  <a:cubicBezTo>
                    <a:pt x="60" y="11"/>
                    <a:pt x="54" y="8"/>
                    <a:pt x="64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134885" y="4743962"/>
              <a:ext cx="343151" cy="370737"/>
            </a:xfrm>
            <a:custGeom>
              <a:avLst/>
              <a:gdLst/>
              <a:ahLst/>
              <a:cxnLst>
                <a:cxn ang="0">
                  <a:pos x="102" y="73"/>
                </a:cxn>
                <a:cxn ang="0">
                  <a:pos x="88" y="84"/>
                </a:cxn>
                <a:cxn ang="0">
                  <a:pos x="82" y="87"/>
                </a:cxn>
                <a:cxn ang="0">
                  <a:pos x="71" y="85"/>
                </a:cxn>
                <a:cxn ang="0">
                  <a:pos x="77" y="99"/>
                </a:cxn>
                <a:cxn ang="0">
                  <a:pos x="77" y="104"/>
                </a:cxn>
                <a:cxn ang="0">
                  <a:pos x="71" y="110"/>
                </a:cxn>
                <a:cxn ang="0">
                  <a:pos x="62" y="117"/>
                </a:cxn>
                <a:cxn ang="0">
                  <a:pos x="53" y="112"/>
                </a:cxn>
                <a:cxn ang="0">
                  <a:pos x="48" y="99"/>
                </a:cxn>
                <a:cxn ang="0">
                  <a:pos x="45" y="96"/>
                </a:cxn>
                <a:cxn ang="0">
                  <a:pos x="48" y="92"/>
                </a:cxn>
                <a:cxn ang="0">
                  <a:pos x="45" y="82"/>
                </a:cxn>
                <a:cxn ang="0">
                  <a:pos x="48" y="64"/>
                </a:cxn>
                <a:cxn ang="0">
                  <a:pos x="33" y="64"/>
                </a:cxn>
                <a:cxn ang="0">
                  <a:pos x="26" y="56"/>
                </a:cxn>
                <a:cxn ang="0">
                  <a:pos x="15" y="56"/>
                </a:cxn>
                <a:cxn ang="0">
                  <a:pos x="9" y="51"/>
                </a:cxn>
                <a:cxn ang="0">
                  <a:pos x="9" y="42"/>
                </a:cxn>
                <a:cxn ang="0">
                  <a:pos x="3" y="34"/>
                </a:cxn>
                <a:cxn ang="0">
                  <a:pos x="3" y="31"/>
                </a:cxn>
                <a:cxn ang="0">
                  <a:pos x="9" y="15"/>
                </a:cxn>
                <a:cxn ang="0">
                  <a:pos x="18" y="7"/>
                </a:cxn>
                <a:cxn ang="0">
                  <a:pos x="14" y="14"/>
                </a:cxn>
                <a:cxn ang="0">
                  <a:pos x="15" y="17"/>
                </a:cxn>
                <a:cxn ang="0">
                  <a:pos x="23" y="14"/>
                </a:cxn>
                <a:cxn ang="0">
                  <a:pos x="26" y="9"/>
                </a:cxn>
                <a:cxn ang="0">
                  <a:pos x="30" y="6"/>
                </a:cxn>
                <a:cxn ang="0">
                  <a:pos x="41" y="18"/>
                </a:cxn>
                <a:cxn ang="0">
                  <a:pos x="59" y="21"/>
                </a:cxn>
                <a:cxn ang="0">
                  <a:pos x="71" y="23"/>
                </a:cxn>
                <a:cxn ang="0">
                  <a:pos x="77" y="18"/>
                </a:cxn>
                <a:cxn ang="0">
                  <a:pos x="88" y="18"/>
                </a:cxn>
                <a:cxn ang="0">
                  <a:pos x="86" y="20"/>
                </a:cxn>
                <a:cxn ang="0">
                  <a:pos x="91" y="26"/>
                </a:cxn>
                <a:cxn ang="0">
                  <a:pos x="97" y="29"/>
                </a:cxn>
                <a:cxn ang="0">
                  <a:pos x="100" y="34"/>
                </a:cxn>
                <a:cxn ang="0">
                  <a:pos x="97" y="40"/>
                </a:cxn>
                <a:cxn ang="0">
                  <a:pos x="108" y="40"/>
                </a:cxn>
                <a:cxn ang="0">
                  <a:pos x="102" y="50"/>
                </a:cxn>
                <a:cxn ang="0">
                  <a:pos x="105" y="54"/>
                </a:cxn>
                <a:cxn ang="0">
                  <a:pos x="102" y="57"/>
                </a:cxn>
                <a:cxn ang="0">
                  <a:pos x="99" y="62"/>
                </a:cxn>
                <a:cxn ang="0">
                  <a:pos x="102" y="73"/>
                </a:cxn>
              </a:cxnLst>
              <a:rect l="0" t="0" r="r" b="b"/>
              <a:pathLst>
                <a:path w="111" h="118">
                  <a:moveTo>
                    <a:pt x="102" y="73"/>
                  </a:moveTo>
                  <a:cubicBezTo>
                    <a:pt x="103" y="79"/>
                    <a:pt x="92" y="84"/>
                    <a:pt x="88" y="84"/>
                  </a:cubicBezTo>
                  <a:cubicBezTo>
                    <a:pt x="83" y="82"/>
                    <a:pt x="90" y="92"/>
                    <a:pt x="82" y="87"/>
                  </a:cubicBezTo>
                  <a:cubicBezTo>
                    <a:pt x="76" y="84"/>
                    <a:pt x="68" y="81"/>
                    <a:pt x="71" y="85"/>
                  </a:cubicBezTo>
                  <a:cubicBezTo>
                    <a:pt x="74" y="90"/>
                    <a:pt x="74" y="101"/>
                    <a:pt x="77" y="99"/>
                  </a:cubicBezTo>
                  <a:cubicBezTo>
                    <a:pt x="80" y="98"/>
                    <a:pt x="82" y="101"/>
                    <a:pt x="77" y="104"/>
                  </a:cubicBezTo>
                  <a:cubicBezTo>
                    <a:pt x="73" y="106"/>
                    <a:pt x="77" y="110"/>
                    <a:pt x="71" y="110"/>
                  </a:cubicBezTo>
                  <a:cubicBezTo>
                    <a:pt x="65" y="112"/>
                    <a:pt x="67" y="118"/>
                    <a:pt x="62" y="117"/>
                  </a:cubicBezTo>
                  <a:cubicBezTo>
                    <a:pt x="59" y="115"/>
                    <a:pt x="56" y="118"/>
                    <a:pt x="53" y="112"/>
                  </a:cubicBezTo>
                  <a:cubicBezTo>
                    <a:pt x="50" y="103"/>
                    <a:pt x="51" y="101"/>
                    <a:pt x="48" y="99"/>
                  </a:cubicBezTo>
                  <a:cubicBezTo>
                    <a:pt x="47" y="98"/>
                    <a:pt x="47" y="96"/>
                    <a:pt x="45" y="96"/>
                  </a:cubicBezTo>
                  <a:cubicBezTo>
                    <a:pt x="44" y="98"/>
                    <a:pt x="44" y="96"/>
                    <a:pt x="48" y="92"/>
                  </a:cubicBezTo>
                  <a:cubicBezTo>
                    <a:pt x="50" y="90"/>
                    <a:pt x="47" y="89"/>
                    <a:pt x="45" y="82"/>
                  </a:cubicBezTo>
                  <a:cubicBezTo>
                    <a:pt x="42" y="73"/>
                    <a:pt x="50" y="64"/>
                    <a:pt x="48" y="64"/>
                  </a:cubicBezTo>
                  <a:cubicBezTo>
                    <a:pt x="41" y="62"/>
                    <a:pt x="41" y="65"/>
                    <a:pt x="33" y="64"/>
                  </a:cubicBezTo>
                  <a:cubicBezTo>
                    <a:pt x="30" y="64"/>
                    <a:pt x="29" y="54"/>
                    <a:pt x="26" y="56"/>
                  </a:cubicBezTo>
                  <a:cubicBezTo>
                    <a:pt x="24" y="57"/>
                    <a:pt x="23" y="54"/>
                    <a:pt x="15" y="56"/>
                  </a:cubicBezTo>
                  <a:cubicBezTo>
                    <a:pt x="9" y="56"/>
                    <a:pt x="14" y="53"/>
                    <a:pt x="9" y="51"/>
                  </a:cubicBezTo>
                  <a:cubicBezTo>
                    <a:pt x="6" y="51"/>
                    <a:pt x="12" y="43"/>
                    <a:pt x="9" y="42"/>
                  </a:cubicBezTo>
                  <a:cubicBezTo>
                    <a:pt x="4" y="39"/>
                    <a:pt x="7" y="32"/>
                    <a:pt x="3" y="34"/>
                  </a:cubicBezTo>
                  <a:cubicBezTo>
                    <a:pt x="0" y="34"/>
                    <a:pt x="1" y="34"/>
                    <a:pt x="3" y="31"/>
                  </a:cubicBezTo>
                  <a:cubicBezTo>
                    <a:pt x="6" y="29"/>
                    <a:pt x="4" y="17"/>
                    <a:pt x="9" y="15"/>
                  </a:cubicBezTo>
                  <a:cubicBezTo>
                    <a:pt x="14" y="12"/>
                    <a:pt x="7" y="9"/>
                    <a:pt x="18" y="7"/>
                  </a:cubicBezTo>
                  <a:cubicBezTo>
                    <a:pt x="15" y="9"/>
                    <a:pt x="10" y="11"/>
                    <a:pt x="14" y="14"/>
                  </a:cubicBezTo>
                  <a:cubicBezTo>
                    <a:pt x="14" y="14"/>
                    <a:pt x="15" y="15"/>
                    <a:pt x="15" y="17"/>
                  </a:cubicBezTo>
                  <a:cubicBezTo>
                    <a:pt x="15" y="21"/>
                    <a:pt x="17" y="15"/>
                    <a:pt x="23" y="14"/>
                  </a:cubicBezTo>
                  <a:cubicBezTo>
                    <a:pt x="30" y="12"/>
                    <a:pt x="27" y="11"/>
                    <a:pt x="26" y="9"/>
                  </a:cubicBezTo>
                  <a:cubicBezTo>
                    <a:pt x="26" y="6"/>
                    <a:pt x="29" y="0"/>
                    <a:pt x="30" y="6"/>
                  </a:cubicBezTo>
                  <a:cubicBezTo>
                    <a:pt x="33" y="14"/>
                    <a:pt x="41" y="9"/>
                    <a:pt x="41" y="18"/>
                  </a:cubicBezTo>
                  <a:cubicBezTo>
                    <a:pt x="41" y="26"/>
                    <a:pt x="56" y="15"/>
                    <a:pt x="59" y="21"/>
                  </a:cubicBezTo>
                  <a:cubicBezTo>
                    <a:pt x="64" y="26"/>
                    <a:pt x="68" y="25"/>
                    <a:pt x="71" y="23"/>
                  </a:cubicBezTo>
                  <a:cubicBezTo>
                    <a:pt x="74" y="21"/>
                    <a:pt x="70" y="18"/>
                    <a:pt x="77" y="18"/>
                  </a:cubicBezTo>
                  <a:cubicBezTo>
                    <a:pt x="85" y="18"/>
                    <a:pt x="82" y="17"/>
                    <a:pt x="88" y="18"/>
                  </a:cubicBezTo>
                  <a:cubicBezTo>
                    <a:pt x="94" y="18"/>
                    <a:pt x="92" y="20"/>
                    <a:pt x="86" y="20"/>
                  </a:cubicBezTo>
                  <a:cubicBezTo>
                    <a:pt x="80" y="21"/>
                    <a:pt x="90" y="25"/>
                    <a:pt x="91" y="26"/>
                  </a:cubicBezTo>
                  <a:cubicBezTo>
                    <a:pt x="92" y="29"/>
                    <a:pt x="96" y="26"/>
                    <a:pt x="97" y="29"/>
                  </a:cubicBezTo>
                  <a:cubicBezTo>
                    <a:pt x="99" y="32"/>
                    <a:pt x="103" y="31"/>
                    <a:pt x="100" y="34"/>
                  </a:cubicBezTo>
                  <a:cubicBezTo>
                    <a:pt x="97" y="36"/>
                    <a:pt x="99" y="37"/>
                    <a:pt x="97" y="40"/>
                  </a:cubicBezTo>
                  <a:cubicBezTo>
                    <a:pt x="94" y="43"/>
                    <a:pt x="103" y="37"/>
                    <a:pt x="108" y="40"/>
                  </a:cubicBezTo>
                  <a:cubicBezTo>
                    <a:pt x="111" y="45"/>
                    <a:pt x="103" y="46"/>
                    <a:pt x="102" y="50"/>
                  </a:cubicBezTo>
                  <a:cubicBezTo>
                    <a:pt x="100" y="51"/>
                    <a:pt x="103" y="51"/>
                    <a:pt x="105" y="54"/>
                  </a:cubicBezTo>
                  <a:cubicBezTo>
                    <a:pt x="105" y="56"/>
                    <a:pt x="105" y="56"/>
                    <a:pt x="102" y="57"/>
                  </a:cubicBezTo>
                  <a:cubicBezTo>
                    <a:pt x="97" y="59"/>
                    <a:pt x="97" y="57"/>
                    <a:pt x="99" y="62"/>
                  </a:cubicBezTo>
                  <a:cubicBezTo>
                    <a:pt x="100" y="67"/>
                    <a:pt x="91" y="64"/>
                    <a:pt x="102" y="7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415791" y="4868620"/>
              <a:ext cx="135664" cy="233128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38" y="64"/>
                </a:cxn>
                <a:cxn ang="0">
                  <a:pos x="30" y="69"/>
                </a:cxn>
                <a:cxn ang="0">
                  <a:pos x="26" y="72"/>
                </a:cxn>
                <a:cxn ang="0">
                  <a:pos x="18" y="64"/>
                </a:cxn>
                <a:cxn ang="0">
                  <a:pos x="17" y="56"/>
                </a:cxn>
                <a:cxn ang="0">
                  <a:pos x="18" y="47"/>
                </a:cxn>
                <a:cxn ang="0">
                  <a:pos x="15" y="38"/>
                </a:cxn>
                <a:cxn ang="0">
                  <a:pos x="14" y="33"/>
                </a:cxn>
                <a:cxn ang="0">
                  <a:pos x="10" y="33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4" y="14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7" y="13"/>
                </a:cxn>
                <a:cxn ang="0">
                  <a:pos x="32" y="17"/>
                </a:cxn>
                <a:cxn ang="0">
                  <a:pos x="37" y="22"/>
                </a:cxn>
                <a:cxn ang="0">
                  <a:pos x="40" y="27"/>
                </a:cxn>
                <a:cxn ang="0">
                  <a:pos x="38" y="33"/>
                </a:cxn>
                <a:cxn ang="0">
                  <a:pos x="35" y="36"/>
                </a:cxn>
                <a:cxn ang="0">
                  <a:pos x="32" y="38"/>
                </a:cxn>
                <a:cxn ang="0">
                  <a:pos x="32" y="42"/>
                </a:cxn>
                <a:cxn ang="0">
                  <a:pos x="35" y="50"/>
                </a:cxn>
                <a:cxn ang="0">
                  <a:pos x="38" y="52"/>
                </a:cxn>
                <a:cxn ang="0">
                  <a:pos x="40" y="58"/>
                </a:cxn>
                <a:cxn ang="0">
                  <a:pos x="44" y="66"/>
                </a:cxn>
              </a:cxnLst>
              <a:rect l="0" t="0" r="r" b="b"/>
              <a:pathLst>
                <a:path w="44" h="74">
                  <a:moveTo>
                    <a:pt x="44" y="66"/>
                  </a:moveTo>
                  <a:cubicBezTo>
                    <a:pt x="40" y="66"/>
                    <a:pt x="41" y="64"/>
                    <a:pt x="38" y="64"/>
                  </a:cubicBezTo>
                  <a:cubicBezTo>
                    <a:pt x="35" y="66"/>
                    <a:pt x="34" y="71"/>
                    <a:pt x="30" y="69"/>
                  </a:cubicBezTo>
                  <a:cubicBezTo>
                    <a:pt x="27" y="69"/>
                    <a:pt x="29" y="71"/>
                    <a:pt x="26" y="72"/>
                  </a:cubicBezTo>
                  <a:cubicBezTo>
                    <a:pt x="24" y="74"/>
                    <a:pt x="18" y="69"/>
                    <a:pt x="18" y="64"/>
                  </a:cubicBezTo>
                  <a:cubicBezTo>
                    <a:pt x="18" y="60"/>
                    <a:pt x="15" y="63"/>
                    <a:pt x="17" y="56"/>
                  </a:cubicBezTo>
                  <a:cubicBezTo>
                    <a:pt x="18" y="50"/>
                    <a:pt x="18" y="50"/>
                    <a:pt x="18" y="47"/>
                  </a:cubicBezTo>
                  <a:cubicBezTo>
                    <a:pt x="21" y="41"/>
                    <a:pt x="14" y="42"/>
                    <a:pt x="15" y="38"/>
                  </a:cubicBezTo>
                  <a:cubicBezTo>
                    <a:pt x="17" y="35"/>
                    <a:pt x="15" y="31"/>
                    <a:pt x="14" y="33"/>
                  </a:cubicBezTo>
                  <a:cubicBezTo>
                    <a:pt x="12" y="33"/>
                    <a:pt x="10" y="33"/>
                    <a:pt x="10" y="33"/>
                  </a:cubicBezTo>
                  <a:cubicBezTo>
                    <a:pt x="0" y="24"/>
                    <a:pt x="9" y="27"/>
                    <a:pt x="7" y="22"/>
                  </a:cubicBezTo>
                  <a:cubicBezTo>
                    <a:pt x="6" y="17"/>
                    <a:pt x="6" y="19"/>
                    <a:pt x="10" y="17"/>
                  </a:cubicBezTo>
                  <a:cubicBezTo>
                    <a:pt x="14" y="16"/>
                    <a:pt x="14" y="16"/>
                    <a:pt x="14" y="14"/>
                  </a:cubicBezTo>
                  <a:cubicBezTo>
                    <a:pt x="12" y="11"/>
                    <a:pt x="9" y="11"/>
                    <a:pt x="10" y="10"/>
                  </a:cubicBezTo>
                  <a:cubicBezTo>
                    <a:pt x="12" y="6"/>
                    <a:pt x="20" y="5"/>
                    <a:pt x="17" y="0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26" y="6"/>
                    <a:pt x="29" y="10"/>
                    <a:pt x="27" y="13"/>
                  </a:cubicBezTo>
                  <a:cubicBezTo>
                    <a:pt x="27" y="17"/>
                    <a:pt x="26" y="16"/>
                    <a:pt x="32" y="17"/>
                  </a:cubicBezTo>
                  <a:cubicBezTo>
                    <a:pt x="37" y="19"/>
                    <a:pt x="34" y="22"/>
                    <a:pt x="37" y="22"/>
                  </a:cubicBezTo>
                  <a:cubicBezTo>
                    <a:pt x="38" y="22"/>
                    <a:pt x="38" y="25"/>
                    <a:pt x="40" y="27"/>
                  </a:cubicBezTo>
                  <a:cubicBezTo>
                    <a:pt x="40" y="30"/>
                    <a:pt x="38" y="31"/>
                    <a:pt x="38" y="33"/>
                  </a:cubicBezTo>
                  <a:cubicBezTo>
                    <a:pt x="38" y="35"/>
                    <a:pt x="38" y="35"/>
                    <a:pt x="35" y="36"/>
                  </a:cubicBezTo>
                  <a:cubicBezTo>
                    <a:pt x="32" y="36"/>
                    <a:pt x="32" y="36"/>
                    <a:pt x="32" y="38"/>
                  </a:cubicBezTo>
                  <a:cubicBezTo>
                    <a:pt x="34" y="39"/>
                    <a:pt x="34" y="39"/>
                    <a:pt x="32" y="42"/>
                  </a:cubicBezTo>
                  <a:cubicBezTo>
                    <a:pt x="30" y="47"/>
                    <a:pt x="34" y="47"/>
                    <a:pt x="35" y="50"/>
                  </a:cubicBezTo>
                  <a:cubicBezTo>
                    <a:pt x="35" y="53"/>
                    <a:pt x="37" y="50"/>
                    <a:pt x="38" y="52"/>
                  </a:cubicBezTo>
                  <a:cubicBezTo>
                    <a:pt x="38" y="53"/>
                    <a:pt x="37" y="55"/>
                    <a:pt x="40" y="58"/>
                  </a:cubicBezTo>
                  <a:cubicBezTo>
                    <a:pt x="41" y="60"/>
                    <a:pt x="41" y="63"/>
                    <a:pt x="44" y="6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511553" y="4944711"/>
              <a:ext cx="102147" cy="13761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29" y="15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29" y="37"/>
                </a:cxn>
                <a:cxn ang="0">
                  <a:pos x="26" y="35"/>
                </a:cxn>
                <a:cxn ang="0">
                  <a:pos x="20" y="37"/>
                </a:cxn>
                <a:cxn ang="0">
                  <a:pos x="18" y="40"/>
                </a:cxn>
                <a:cxn ang="0">
                  <a:pos x="13" y="41"/>
                </a:cxn>
                <a:cxn ang="0">
                  <a:pos x="9" y="33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9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33" y="4"/>
                </a:cxn>
              </a:cxnLst>
              <a:rect l="0" t="0" r="r" b="b"/>
              <a:pathLst>
                <a:path w="33" h="44">
                  <a:moveTo>
                    <a:pt x="33" y="4"/>
                  </a:moveTo>
                  <a:cubicBezTo>
                    <a:pt x="30" y="12"/>
                    <a:pt x="29" y="9"/>
                    <a:pt x="29" y="15"/>
                  </a:cubicBezTo>
                  <a:cubicBezTo>
                    <a:pt x="30" y="20"/>
                    <a:pt x="30" y="21"/>
                    <a:pt x="32" y="23"/>
                  </a:cubicBezTo>
                  <a:cubicBezTo>
                    <a:pt x="33" y="24"/>
                    <a:pt x="33" y="26"/>
                    <a:pt x="32" y="27"/>
                  </a:cubicBezTo>
                  <a:cubicBezTo>
                    <a:pt x="30" y="29"/>
                    <a:pt x="33" y="33"/>
                    <a:pt x="29" y="37"/>
                  </a:cubicBezTo>
                  <a:cubicBezTo>
                    <a:pt x="27" y="35"/>
                    <a:pt x="26" y="37"/>
                    <a:pt x="26" y="35"/>
                  </a:cubicBezTo>
                  <a:cubicBezTo>
                    <a:pt x="26" y="32"/>
                    <a:pt x="21" y="38"/>
                    <a:pt x="20" y="37"/>
                  </a:cubicBezTo>
                  <a:cubicBezTo>
                    <a:pt x="16" y="35"/>
                    <a:pt x="16" y="37"/>
                    <a:pt x="18" y="40"/>
                  </a:cubicBezTo>
                  <a:cubicBezTo>
                    <a:pt x="20" y="44"/>
                    <a:pt x="15" y="40"/>
                    <a:pt x="13" y="41"/>
                  </a:cubicBezTo>
                  <a:cubicBezTo>
                    <a:pt x="10" y="38"/>
                    <a:pt x="10" y="35"/>
                    <a:pt x="9" y="33"/>
                  </a:cubicBezTo>
                  <a:cubicBezTo>
                    <a:pt x="6" y="30"/>
                    <a:pt x="7" y="29"/>
                    <a:pt x="7" y="27"/>
                  </a:cubicBezTo>
                  <a:cubicBezTo>
                    <a:pt x="6" y="26"/>
                    <a:pt x="4" y="29"/>
                    <a:pt x="4" y="26"/>
                  </a:cubicBezTo>
                  <a:cubicBezTo>
                    <a:pt x="3" y="23"/>
                    <a:pt x="0" y="23"/>
                    <a:pt x="1" y="18"/>
                  </a:cubicBezTo>
                  <a:cubicBezTo>
                    <a:pt x="3" y="15"/>
                    <a:pt x="3" y="15"/>
                    <a:pt x="1" y="14"/>
                  </a:cubicBezTo>
                  <a:cubicBezTo>
                    <a:pt x="1" y="12"/>
                    <a:pt x="1" y="12"/>
                    <a:pt x="4" y="12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7"/>
                    <a:pt x="9" y="6"/>
                    <a:pt x="9" y="3"/>
                  </a:cubicBezTo>
                  <a:cubicBezTo>
                    <a:pt x="12" y="0"/>
                    <a:pt x="18" y="4"/>
                    <a:pt x="18" y="3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3" y="1"/>
                    <a:pt x="24" y="3"/>
                    <a:pt x="24" y="1"/>
                  </a:cubicBezTo>
                  <a:cubicBezTo>
                    <a:pt x="24" y="1"/>
                    <a:pt x="30" y="3"/>
                    <a:pt x="33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600932" y="4957662"/>
              <a:ext cx="71822" cy="1133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20" y="9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18" y="23"/>
                </a:cxn>
                <a:cxn ang="0">
                  <a:pos x="12" y="34"/>
                </a:cxn>
                <a:cxn ang="0">
                  <a:pos x="9" y="33"/>
                </a:cxn>
                <a:cxn ang="0">
                  <a:pos x="4" y="34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4" y="0"/>
                </a:cxn>
              </a:cxnLst>
              <a:rect l="0" t="0" r="r" b="b"/>
              <a:pathLst>
                <a:path w="23" h="36">
                  <a:moveTo>
                    <a:pt x="4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10" y="2"/>
                    <a:pt x="12" y="2"/>
                    <a:pt x="13" y="5"/>
                  </a:cubicBezTo>
                  <a:cubicBezTo>
                    <a:pt x="15" y="8"/>
                    <a:pt x="18" y="8"/>
                    <a:pt x="20" y="9"/>
                  </a:cubicBezTo>
                  <a:cubicBezTo>
                    <a:pt x="21" y="14"/>
                    <a:pt x="21" y="6"/>
                    <a:pt x="23" y="14"/>
                  </a:cubicBezTo>
                  <a:cubicBezTo>
                    <a:pt x="23" y="14"/>
                    <a:pt x="21" y="16"/>
                    <a:pt x="23" y="17"/>
                  </a:cubicBezTo>
                  <a:cubicBezTo>
                    <a:pt x="21" y="19"/>
                    <a:pt x="21" y="19"/>
                    <a:pt x="18" y="23"/>
                  </a:cubicBezTo>
                  <a:cubicBezTo>
                    <a:pt x="17" y="26"/>
                    <a:pt x="15" y="34"/>
                    <a:pt x="12" y="34"/>
                  </a:cubicBezTo>
                  <a:cubicBezTo>
                    <a:pt x="9" y="34"/>
                    <a:pt x="10" y="31"/>
                    <a:pt x="9" y="33"/>
                  </a:cubicBezTo>
                  <a:cubicBezTo>
                    <a:pt x="6" y="36"/>
                    <a:pt x="6" y="31"/>
                    <a:pt x="4" y="34"/>
                  </a:cubicBezTo>
                  <a:cubicBezTo>
                    <a:pt x="3" y="36"/>
                    <a:pt x="1" y="36"/>
                    <a:pt x="0" y="33"/>
                  </a:cubicBezTo>
                  <a:cubicBezTo>
                    <a:pt x="4" y="30"/>
                    <a:pt x="1" y="25"/>
                    <a:pt x="3" y="23"/>
                  </a:cubicBezTo>
                  <a:cubicBezTo>
                    <a:pt x="4" y="22"/>
                    <a:pt x="4" y="20"/>
                    <a:pt x="3" y="19"/>
                  </a:cubicBezTo>
                  <a:cubicBezTo>
                    <a:pt x="1" y="17"/>
                    <a:pt x="1" y="16"/>
                    <a:pt x="0" y="11"/>
                  </a:cubicBezTo>
                  <a:cubicBezTo>
                    <a:pt x="0" y="5"/>
                    <a:pt x="1" y="8"/>
                    <a:pt x="4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28444" y="4784436"/>
              <a:ext cx="82995" cy="100374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6" y="17"/>
                </a:cxn>
                <a:cxn ang="0">
                  <a:pos x="24" y="23"/>
                </a:cxn>
                <a:cxn ang="0">
                  <a:pos x="26" y="24"/>
                </a:cxn>
                <a:cxn ang="0">
                  <a:pos x="24" y="28"/>
                </a:cxn>
                <a:cxn ang="0">
                  <a:pos x="24" y="32"/>
                </a:cxn>
                <a:cxn ang="0">
                  <a:pos x="23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20" y="23"/>
                </a:cxn>
                <a:cxn ang="0">
                  <a:pos x="15" y="20"/>
                </a:cxn>
                <a:cxn ang="0">
                  <a:pos x="11" y="17"/>
                </a:cxn>
                <a:cxn ang="0">
                  <a:pos x="11" y="1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9" y="15"/>
                </a:cxn>
                <a:cxn ang="0">
                  <a:pos x="6" y="17"/>
                </a:cxn>
                <a:cxn ang="0">
                  <a:pos x="3" y="14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8" y="4"/>
                </a:cxn>
                <a:cxn ang="0">
                  <a:pos x="21" y="10"/>
                </a:cxn>
                <a:cxn ang="0">
                  <a:pos x="27" y="18"/>
                </a:cxn>
              </a:cxnLst>
              <a:rect l="0" t="0" r="r" b="b"/>
              <a:pathLst>
                <a:path w="27" h="32">
                  <a:moveTo>
                    <a:pt x="27" y="18"/>
                  </a:moveTo>
                  <a:cubicBezTo>
                    <a:pt x="26" y="18"/>
                    <a:pt x="26" y="17"/>
                    <a:pt x="26" y="17"/>
                  </a:cubicBezTo>
                  <a:cubicBezTo>
                    <a:pt x="24" y="17"/>
                    <a:pt x="24" y="20"/>
                    <a:pt x="24" y="23"/>
                  </a:cubicBezTo>
                  <a:cubicBezTo>
                    <a:pt x="24" y="23"/>
                    <a:pt x="27" y="23"/>
                    <a:pt x="26" y="24"/>
                  </a:cubicBezTo>
                  <a:cubicBezTo>
                    <a:pt x="24" y="26"/>
                    <a:pt x="26" y="26"/>
                    <a:pt x="24" y="28"/>
                  </a:cubicBezTo>
                  <a:cubicBezTo>
                    <a:pt x="24" y="29"/>
                    <a:pt x="23" y="29"/>
                    <a:pt x="24" y="32"/>
                  </a:cubicBezTo>
                  <a:cubicBezTo>
                    <a:pt x="24" y="32"/>
                    <a:pt x="24" y="31"/>
                    <a:pt x="23" y="31"/>
                  </a:cubicBezTo>
                  <a:cubicBezTo>
                    <a:pt x="23" y="29"/>
                    <a:pt x="24" y="28"/>
                    <a:pt x="23" y="28"/>
                  </a:cubicBezTo>
                  <a:cubicBezTo>
                    <a:pt x="21" y="26"/>
                    <a:pt x="23" y="24"/>
                    <a:pt x="21" y="26"/>
                  </a:cubicBezTo>
                  <a:cubicBezTo>
                    <a:pt x="18" y="26"/>
                    <a:pt x="23" y="28"/>
                    <a:pt x="21" y="29"/>
                  </a:cubicBezTo>
                  <a:cubicBezTo>
                    <a:pt x="21" y="31"/>
                    <a:pt x="21" y="29"/>
                    <a:pt x="20" y="29"/>
                  </a:cubicBezTo>
                  <a:cubicBezTo>
                    <a:pt x="20" y="29"/>
                    <a:pt x="17" y="28"/>
                    <a:pt x="18" y="26"/>
                  </a:cubicBezTo>
                  <a:cubicBezTo>
                    <a:pt x="20" y="26"/>
                    <a:pt x="18" y="24"/>
                    <a:pt x="20" y="23"/>
                  </a:cubicBezTo>
                  <a:cubicBezTo>
                    <a:pt x="20" y="23"/>
                    <a:pt x="18" y="21"/>
                    <a:pt x="15" y="20"/>
                  </a:cubicBezTo>
                  <a:cubicBezTo>
                    <a:pt x="12" y="17"/>
                    <a:pt x="12" y="18"/>
                    <a:pt x="11" y="17"/>
                  </a:cubicBezTo>
                  <a:cubicBezTo>
                    <a:pt x="11" y="17"/>
                    <a:pt x="11" y="17"/>
                    <a:pt x="11" y="14"/>
                  </a:cubicBezTo>
                  <a:cubicBezTo>
                    <a:pt x="11" y="12"/>
                    <a:pt x="8" y="12"/>
                    <a:pt x="6" y="12"/>
                  </a:cubicBezTo>
                  <a:cubicBezTo>
                    <a:pt x="6" y="10"/>
                    <a:pt x="6" y="12"/>
                    <a:pt x="6" y="12"/>
                  </a:cubicBezTo>
                  <a:cubicBezTo>
                    <a:pt x="8" y="14"/>
                    <a:pt x="11" y="15"/>
                    <a:pt x="9" y="15"/>
                  </a:cubicBezTo>
                  <a:cubicBezTo>
                    <a:pt x="8" y="17"/>
                    <a:pt x="8" y="18"/>
                    <a:pt x="6" y="17"/>
                  </a:cubicBezTo>
                  <a:cubicBezTo>
                    <a:pt x="6" y="15"/>
                    <a:pt x="3" y="14"/>
                    <a:pt x="3" y="14"/>
                  </a:cubicBezTo>
                  <a:cubicBezTo>
                    <a:pt x="3" y="14"/>
                    <a:pt x="0" y="12"/>
                    <a:pt x="1" y="9"/>
                  </a:cubicBezTo>
                  <a:cubicBezTo>
                    <a:pt x="1" y="6"/>
                    <a:pt x="3" y="9"/>
                    <a:pt x="3" y="7"/>
                  </a:cubicBezTo>
                  <a:cubicBezTo>
                    <a:pt x="3" y="4"/>
                    <a:pt x="3" y="6"/>
                    <a:pt x="1" y="4"/>
                  </a:cubicBezTo>
                  <a:cubicBezTo>
                    <a:pt x="0" y="4"/>
                    <a:pt x="3" y="4"/>
                    <a:pt x="3" y="3"/>
                  </a:cubicBezTo>
                  <a:cubicBezTo>
                    <a:pt x="3" y="1"/>
                    <a:pt x="3" y="0"/>
                    <a:pt x="6" y="3"/>
                  </a:cubicBezTo>
                  <a:cubicBezTo>
                    <a:pt x="11" y="6"/>
                    <a:pt x="9" y="1"/>
                    <a:pt x="12" y="3"/>
                  </a:cubicBezTo>
                  <a:cubicBezTo>
                    <a:pt x="12" y="4"/>
                    <a:pt x="14" y="3"/>
                    <a:pt x="14" y="4"/>
                  </a:cubicBezTo>
                  <a:cubicBezTo>
                    <a:pt x="14" y="6"/>
                    <a:pt x="17" y="7"/>
                    <a:pt x="18" y="4"/>
                  </a:cubicBezTo>
                  <a:cubicBezTo>
                    <a:pt x="20" y="6"/>
                    <a:pt x="20" y="7"/>
                    <a:pt x="21" y="10"/>
                  </a:cubicBezTo>
                  <a:cubicBezTo>
                    <a:pt x="23" y="14"/>
                    <a:pt x="27" y="17"/>
                    <a:pt x="27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783754" y="4667872"/>
              <a:ext cx="111724" cy="139229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7" y="11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32" y="2"/>
                </a:cxn>
                <a:cxn ang="0">
                  <a:pos x="36" y="0"/>
                </a:cxn>
                <a:cxn ang="0">
                  <a:pos x="36" y="5"/>
                </a:cxn>
                <a:cxn ang="0">
                  <a:pos x="33" y="13"/>
                </a:cxn>
                <a:cxn ang="0">
                  <a:pos x="33" y="17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30" y="38"/>
                </a:cxn>
                <a:cxn ang="0">
                  <a:pos x="32" y="41"/>
                </a:cxn>
                <a:cxn ang="0">
                  <a:pos x="27" y="41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17" y="39"/>
                </a:cxn>
                <a:cxn ang="0">
                  <a:pos x="9" y="32"/>
                </a:cxn>
                <a:cxn ang="0">
                  <a:pos x="3" y="24"/>
                </a:cxn>
                <a:cxn ang="0">
                  <a:pos x="1" y="21"/>
                </a:cxn>
                <a:cxn ang="0">
                  <a:pos x="3" y="21"/>
                </a:cxn>
              </a:cxnLst>
              <a:rect l="0" t="0" r="r" b="b"/>
              <a:pathLst>
                <a:path w="36" h="44">
                  <a:moveTo>
                    <a:pt x="3" y="21"/>
                  </a:moveTo>
                  <a:cubicBezTo>
                    <a:pt x="6" y="21"/>
                    <a:pt x="6" y="21"/>
                    <a:pt x="6" y="19"/>
                  </a:cubicBezTo>
                  <a:cubicBezTo>
                    <a:pt x="8" y="16"/>
                    <a:pt x="9" y="19"/>
                    <a:pt x="8" y="16"/>
                  </a:cubicBezTo>
                  <a:cubicBezTo>
                    <a:pt x="8" y="11"/>
                    <a:pt x="8" y="13"/>
                    <a:pt x="11" y="13"/>
                  </a:cubicBezTo>
                  <a:cubicBezTo>
                    <a:pt x="12" y="13"/>
                    <a:pt x="12" y="8"/>
                    <a:pt x="14" y="10"/>
                  </a:cubicBezTo>
                  <a:cubicBezTo>
                    <a:pt x="15" y="13"/>
                    <a:pt x="17" y="13"/>
                    <a:pt x="17" y="11"/>
                  </a:cubicBezTo>
                  <a:cubicBezTo>
                    <a:pt x="15" y="10"/>
                    <a:pt x="21" y="5"/>
                    <a:pt x="21" y="3"/>
                  </a:cubicBezTo>
                  <a:cubicBezTo>
                    <a:pt x="23" y="2"/>
                    <a:pt x="23" y="2"/>
                    <a:pt x="24" y="3"/>
                  </a:cubicBezTo>
                  <a:cubicBezTo>
                    <a:pt x="24" y="3"/>
                    <a:pt x="30" y="3"/>
                    <a:pt x="32" y="2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5" y="2"/>
                    <a:pt x="35" y="3"/>
                    <a:pt x="36" y="5"/>
                  </a:cubicBezTo>
                  <a:cubicBezTo>
                    <a:pt x="36" y="8"/>
                    <a:pt x="33" y="10"/>
                    <a:pt x="33" y="13"/>
                  </a:cubicBezTo>
                  <a:cubicBezTo>
                    <a:pt x="33" y="16"/>
                    <a:pt x="32" y="14"/>
                    <a:pt x="33" y="17"/>
                  </a:cubicBezTo>
                  <a:cubicBezTo>
                    <a:pt x="33" y="22"/>
                    <a:pt x="33" y="24"/>
                    <a:pt x="33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3" y="27"/>
                    <a:pt x="32" y="28"/>
                  </a:cubicBezTo>
                  <a:cubicBezTo>
                    <a:pt x="32" y="30"/>
                    <a:pt x="30" y="32"/>
                    <a:pt x="32" y="32"/>
                  </a:cubicBezTo>
                  <a:cubicBezTo>
                    <a:pt x="32" y="32"/>
                    <a:pt x="33" y="35"/>
                    <a:pt x="32" y="35"/>
                  </a:cubicBezTo>
                  <a:cubicBezTo>
                    <a:pt x="32" y="35"/>
                    <a:pt x="30" y="36"/>
                    <a:pt x="30" y="38"/>
                  </a:cubicBezTo>
                  <a:cubicBezTo>
                    <a:pt x="32" y="39"/>
                    <a:pt x="32" y="41"/>
                    <a:pt x="32" y="41"/>
                  </a:cubicBezTo>
                  <a:cubicBezTo>
                    <a:pt x="30" y="44"/>
                    <a:pt x="27" y="43"/>
                    <a:pt x="27" y="41"/>
                  </a:cubicBezTo>
                  <a:cubicBezTo>
                    <a:pt x="27" y="39"/>
                    <a:pt x="26" y="41"/>
                    <a:pt x="26" y="39"/>
                  </a:cubicBezTo>
                  <a:cubicBezTo>
                    <a:pt x="23" y="38"/>
                    <a:pt x="24" y="43"/>
                    <a:pt x="20" y="39"/>
                  </a:cubicBezTo>
                  <a:cubicBezTo>
                    <a:pt x="17" y="36"/>
                    <a:pt x="17" y="38"/>
                    <a:pt x="17" y="39"/>
                  </a:cubicBezTo>
                  <a:cubicBezTo>
                    <a:pt x="12" y="35"/>
                    <a:pt x="11" y="35"/>
                    <a:pt x="9" y="32"/>
                  </a:cubicBezTo>
                  <a:cubicBezTo>
                    <a:pt x="8" y="27"/>
                    <a:pt x="5" y="27"/>
                    <a:pt x="3" y="24"/>
                  </a:cubicBezTo>
                  <a:cubicBezTo>
                    <a:pt x="1" y="22"/>
                    <a:pt x="0" y="22"/>
                    <a:pt x="1" y="21"/>
                  </a:cubicBezTo>
                  <a:cubicBezTo>
                    <a:pt x="1" y="19"/>
                    <a:pt x="3" y="22"/>
                    <a:pt x="3" y="2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740661" y="4637112"/>
              <a:ext cx="154817" cy="97136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9" y="21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5" y="28"/>
                </a:cxn>
                <a:cxn ang="0">
                  <a:pos x="17" y="31"/>
                </a:cxn>
                <a:cxn ang="0">
                  <a:pos x="20" y="29"/>
                </a:cxn>
                <a:cxn ang="0">
                  <a:pos x="21" y="26"/>
                </a:cxn>
                <a:cxn ang="0">
                  <a:pos x="24" y="23"/>
                </a:cxn>
                <a:cxn ang="0">
                  <a:pos x="28" y="20"/>
                </a:cxn>
                <a:cxn ang="0">
                  <a:pos x="31" y="21"/>
                </a:cxn>
                <a:cxn ang="0">
                  <a:pos x="35" y="14"/>
                </a:cxn>
                <a:cxn ang="0">
                  <a:pos x="38" y="14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47" y="7"/>
                </a:cxn>
                <a:cxn ang="0">
                  <a:pos x="43" y="3"/>
                </a:cxn>
                <a:cxn ang="0">
                  <a:pos x="35" y="1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4" y="3"/>
                </a:cxn>
                <a:cxn ang="0">
                  <a:pos x="17" y="3"/>
                </a:cxn>
                <a:cxn ang="0">
                  <a:pos x="14" y="1"/>
                </a:cxn>
                <a:cxn ang="0">
                  <a:pos x="9" y="3"/>
                </a:cxn>
              </a:cxnLst>
              <a:rect l="0" t="0" r="r" b="b"/>
              <a:pathLst>
                <a:path w="50" h="31">
                  <a:moveTo>
                    <a:pt x="9" y="3"/>
                  </a:moveTo>
                  <a:cubicBezTo>
                    <a:pt x="8" y="4"/>
                    <a:pt x="5" y="9"/>
                    <a:pt x="3" y="9"/>
                  </a:cubicBezTo>
                  <a:cubicBezTo>
                    <a:pt x="1" y="10"/>
                    <a:pt x="5" y="15"/>
                    <a:pt x="0" y="17"/>
                  </a:cubicBezTo>
                  <a:cubicBezTo>
                    <a:pt x="6" y="18"/>
                    <a:pt x="8" y="23"/>
                    <a:pt x="9" y="21"/>
                  </a:cubicBezTo>
                  <a:cubicBezTo>
                    <a:pt x="9" y="21"/>
                    <a:pt x="14" y="20"/>
                    <a:pt x="14" y="23"/>
                  </a:cubicBezTo>
                  <a:cubicBezTo>
                    <a:pt x="14" y="24"/>
                    <a:pt x="14" y="26"/>
                    <a:pt x="14" y="26"/>
                  </a:cubicBezTo>
                  <a:cubicBezTo>
                    <a:pt x="15" y="28"/>
                    <a:pt x="14" y="24"/>
                    <a:pt x="15" y="28"/>
                  </a:cubicBezTo>
                  <a:cubicBezTo>
                    <a:pt x="17" y="31"/>
                    <a:pt x="18" y="29"/>
                    <a:pt x="17" y="31"/>
                  </a:cubicBezTo>
                  <a:cubicBezTo>
                    <a:pt x="20" y="31"/>
                    <a:pt x="20" y="31"/>
                    <a:pt x="20" y="29"/>
                  </a:cubicBezTo>
                  <a:cubicBezTo>
                    <a:pt x="21" y="26"/>
                    <a:pt x="23" y="29"/>
                    <a:pt x="21" y="26"/>
                  </a:cubicBezTo>
                  <a:cubicBezTo>
                    <a:pt x="21" y="21"/>
                    <a:pt x="21" y="23"/>
                    <a:pt x="24" y="23"/>
                  </a:cubicBezTo>
                  <a:cubicBezTo>
                    <a:pt x="26" y="23"/>
                    <a:pt x="26" y="18"/>
                    <a:pt x="28" y="20"/>
                  </a:cubicBezTo>
                  <a:cubicBezTo>
                    <a:pt x="29" y="23"/>
                    <a:pt x="31" y="23"/>
                    <a:pt x="31" y="21"/>
                  </a:cubicBezTo>
                  <a:cubicBezTo>
                    <a:pt x="29" y="20"/>
                    <a:pt x="35" y="15"/>
                    <a:pt x="35" y="14"/>
                  </a:cubicBezTo>
                  <a:cubicBezTo>
                    <a:pt x="37" y="12"/>
                    <a:pt x="37" y="12"/>
                    <a:pt x="38" y="14"/>
                  </a:cubicBezTo>
                  <a:cubicBezTo>
                    <a:pt x="38" y="14"/>
                    <a:pt x="44" y="14"/>
                    <a:pt x="46" y="12"/>
                  </a:cubicBezTo>
                  <a:cubicBezTo>
                    <a:pt x="47" y="10"/>
                    <a:pt x="49" y="10"/>
                    <a:pt x="50" y="10"/>
                  </a:cubicBezTo>
                  <a:cubicBezTo>
                    <a:pt x="50" y="10"/>
                    <a:pt x="49" y="9"/>
                    <a:pt x="47" y="7"/>
                  </a:cubicBezTo>
                  <a:cubicBezTo>
                    <a:pt x="44" y="6"/>
                    <a:pt x="44" y="6"/>
                    <a:pt x="43" y="3"/>
                  </a:cubicBezTo>
                  <a:cubicBezTo>
                    <a:pt x="41" y="1"/>
                    <a:pt x="37" y="0"/>
                    <a:pt x="35" y="1"/>
                  </a:cubicBezTo>
                  <a:cubicBezTo>
                    <a:pt x="34" y="1"/>
                    <a:pt x="32" y="1"/>
                    <a:pt x="31" y="1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9" y="1"/>
                    <a:pt x="26" y="3"/>
                    <a:pt x="24" y="3"/>
                  </a:cubicBezTo>
                  <a:cubicBezTo>
                    <a:pt x="21" y="3"/>
                    <a:pt x="18" y="1"/>
                    <a:pt x="17" y="3"/>
                  </a:cubicBezTo>
                  <a:cubicBezTo>
                    <a:pt x="15" y="3"/>
                    <a:pt x="15" y="1"/>
                    <a:pt x="14" y="1"/>
                  </a:cubicBezTo>
                  <a:cubicBezTo>
                    <a:pt x="12" y="1"/>
                    <a:pt x="12" y="4"/>
                    <a:pt x="9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726296" y="4690537"/>
              <a:ext cx="60650" cy="372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4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19" y="11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0" h="12">
                  <a:moveTo>
                    <a:pt x="5" y="0"/>
                  </a:moveTo>
                  <a:cubicBezTo>
                    <a:pt x="11" y="1"/>
                    <a:pt x="13" y="6"/>
                    <a:pt x="14" y="4"/>
                  </a:cubicBezTo>
                  <a:cubicBezTo>
                    <a:pt x="14" y="4"/>
                    <a:pt x="19" y="3"/>
                    <a:pt x="19" y="6"/>
                  </a:cubicBezTo>
                  <a:cubicBezTo>
                    <a:pt x="19" y="7"/>
                    <a:pt x="19" y="9"/>
                    <a:pt x="19" y="9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0" y="11"/>
                    <a:pt x="16" y="12"/>
                    <a:pt x="14" y="12"/>
                  </a:cubicBezTo>
                  <a:cubicBezTo>
                    <a:pt x="11" y="9"/>
                    <a:pt x="14" y="12"/>
                    <a:pt x="13" y="12"/>
                  </a:cubicBezTo>
                  <a:cubicBezTo>
                    <a:pt x="11" y="12"/>
                    <a:pt x="7" y="9"/>
                    <a:pt x="4" y="9"/>
                  </a:cubicBezTo>
                  <a:cubicBezTo>
                    <a:pt x="0" y="9"/>
                    <a:pt x="2" y="7"/>
                    <a:pt x="0" y="6"/>
                  </a:cubicBezTo>
                  <a:cubicBezTo>
                    <a:pt x="0" y="3"/>
                    <a:pt x="5" y="3"/>
                    <a:pt x="5" y="0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75223" y="4583687"/>
              <a:ext cx="94167" cy="12627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9" y="20"/>
                </a:cxn>
                <a:cxn ang="0">
                  <a:pos x="29" y="18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1" y="34"/>
                </a:cxn>
                <a:cxn ang="0">
                  <a:pos x="21" y="34"/>
                </a:cxn>
                <a:cxn ang="0">
                  <a:pos x="17" y="40"/>
                </a:cxn>
                <a:cxn ang="0">
                  <a:pos x="9" y="39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0" y="25"/>
                </a:cxn>
                <a:cxn ang="0">
                  <a:pos x="3" y="17"/>
                </a:cxn>
                <a:cxn ang="0">
                  <a:pos x="14" y="17"/>
                </a:cxn>
                <a:cxn ang="0">
                  <a:pos x="12" y="12"/>
                </a:cxn>
                <a:cxn ang="0">
                  <a:pos x="8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4" y="0"/>
                </a:cxn>
              </a:cxnLst>
              <a:rect l="0" t="0" r="r" b="b"/>
              <a:pathLst>
                <a:path w="30" h="40">
                  <a:moveTo>
                    <a:pt x="24" y="0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20"/>
                    <a:pt x="27" y="21"/>
                    <a:pt x="29" y="20"/>
                  </a:cubicBezTo>
                  <a:cubicBezTo>
                    <a:pt x="29" y="20"/>
                    <a:pt x="29" y="20"/>
                    <a:pt x="29" y="18"/>
                  </a:cubicBezTo>
                  <a:cubicBezTo>
                    <a:pt x="27" y="18"/>
                    <a:pt x="29" y="17"/>
                    <a:pt x="30" y="20"/>
                  </a:cubicBezTo>
                  <a:cubicBezTo>
                    <a:pt x="29" y="21"/>
                    <a:pt x="26" y="26"/>
                    <a:pt x="24" y="26"/>
                  </a:cubicBezTo>
                  <a:cubicBezTo>
                    <a:pt x="23" y="28"/>
                    <a:pt x="26" y="32"/>
                    <a:pt x="21" y="34"/>
                  </a:cubicBezTo>
                  <a:cubicBezTo>
                    <a:pt x="21" y="34"/>
                    <a:pt x="20" y="34"/>
                    <a:pt x="21" y="34"/>
                  </a:cubicBezTo>
                  <a:cubicBezTo>
                    <a:pt x="21" y="37"/>
                    <a:pt x="17" y="37"/>
                    <a:pt x="17" y="40"/>
                  </a:cubicBezTo>
                  <a:cubicBezTo>
                    <a:pt x="14" y="39"/>
                    <a:pt x="12" y="37"/>
                    <a:pt x="9" y="39"/>
                  </a:cubicBezTo>
                  <a:cubicBezTo>
                    <a:pt x="6" y="39"/>
                    <a:pt x="6" y="39"/>
                    <a:pt x="0" y="32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8"/>
                    <a:pt x="2" y="26"/>
                    <a:pt x="2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1"/>
                    <a:pt x="12" y="15"/>
                    <a:pt x="12" y="12"/>
                  </a:cubicBezTo>
                  <a:cubicBezTo>
                    <a:pt x="11" y="9"/>
                    <a:pt x="9" y="9"/>
                    <a:pt x="8" y="7"/>
                  </a:cubicBezTo>
                  <a:cubicBezTo>
                    <a:pt x="8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944956" y="5088796"/>
              <a:ext cx="145240" cy="20074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8" y="11"/>
                </a:cxn>
                <a:cxn ang="0">
                  <a:pos x="41" y="11"/>
                </a:cxn>
                <a:cxn ang="0">
                  <a:pos x="47" y="14"/>
                </a:cxn>
                <a:cxn ang="0">
                  <a:pos x="44" y="31"/>
                </a:cxn>
                <a:cxn ang="0">
                  <a:pos x="23" y="48"/>
                </a:cxn>
                <a:cxn ang="0">
                  <a:pos x="18" y="61"/>
                </a:cxn>
                <a:cxn ang="0">
                  <a:pos x="12" y="58"/>
                </a:cxn>
                <a:cxn ang="0">
                  <a:pos x="6" y="56"/>
                </a:cxn>
                <a:cxn ang="0">
                  <a:pos x="7" y="47"/>
                </a:cxn>
                <a:cxn ang="0">
                  <a:pos x="11" y="39"/>
                </a:cxn>
                <a:cxn ang="0">
                  <a:pos x="4" y="39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9" y="8"/>
                </a:cxn>
                <a:cxn ang="0">
                  <a:pos x="18" y="0"/>
                </a:cxn>
              </a:cxnLst>
              <a:rect l="0" t="0" r="r" b="b"/>
              <a:pathLst>
                <a:path w="47" h="64">
                  <a:moveTo>
                    <a:pt x="18" y="0"/>
                  </a:moveTo>
                  <a:cubicBezTo>
                    <a:pt x="24" y="5"/>
                    <a:pt x="26" y="6"/>
                    <a:pt x="27" y="6"/>
                  </a:cubicBezTo>
                  <a:cubicBezTo>
                    <a:pt x="27" y="6"/>
                    <a:pt x="30" y="8"/>
                    <a:pt x="30" y="10"/>
                  </a:cubicBezTo>
                  <a:cubicBezTo>
                    <a:pt x="30" y="11"/>
                    <a:pt x="38" y="13"/>
                    <a:pt x="38" y="11"/>
                  </a:cubicBezTo>
                  <a:cubicBezTo>
                    <a:pt x="38" y="10"/>
                    <a:pt x="39" y="8"/>
                    <a:pt x="41" y="11"/>
                  </a:cubicBezTo>
                  <a:cubicBezTo>
                    <a:pt x="42" y="14"/>
                    <a:pt x="44" y="14"/>
                    <a:pt x="47" y="14"/>
                  </a:cubicBezTo>
                  <a:cubicBezTo>
                    <a:pt x="47" y="22"/>
                    <a:pt x="47" y="23"/>
                    <a:pt x="44" y="31"/>
                  </a:cubicBezTo>
                  <a:cubicBezTo>
                    <a:pt x="39" y="37"/>
                    <a:pt x="27" y="41"/>
                    <a:pt x="23" y="48"/>
                  </a:cubicBezTo>
                  <a:cubicBezTo>
                    <a:pt x="18" y="58"/>
                    <a:pt x="21" y="58"/>
                    <a:pt x="18" y="61"/>
                  </a:cubicBezTo>
                  <a:cubicBezTo>
                    <a:pt x="15" y="64"/>
                    <a:pt x="15" y="58"/>
                    <a:pt x="12" y="58"/>
                  </a:cubicBezTo>
                  <a:cubicBezTo>
                    <a:pt x="7" y="56"/>
                    <a:pt x="6" y="59"/>
                    <a:pt x="6" y="56"/>
                  </a:cubicBezTo>
                  <a:cubicBezTo>
                    <a:pt x="4" y="53"/>
                    <a:pt x="11" y="53"/>
                    <a:pt x="7" y="47"/>
                  </a:cubicBezTo>
                  <a:cubicBezTo>
                    <a:pt x="11" y="47"/>
                    <a:pt x="11" y="42"/>
                    <a:pt x="11" y="39"/>
                  </a:cubicBezTo>
                  <a:cubicBezTo>
                    <a:pt x="11" y="36"/>
                    <a:pt x="9" y="44"/>
                    <a:pt x="4" y="39"/>
                  </a:cubicBezTo>
                  <a:cubicBezTo>
                    <a:pt x="0" y="34"/>
                    <a:pt x="4" y="37"/>
                    <a:pt x="3" y="27"/>
                  </a:cubicBezTo>
                  <a:cubicBezTo>
                    <a:pt x="1" y="20"/>
                    <a:pt x="6" y="25"/>
                    <a:pt x="6" y="19"/>
                  </a:cubicBezTo>
                  <a:cubicBezTo>
                    <a:pt x="6" y="14"/>
                    <a:pt x="11" y="16"/>
                    <a:pt x="9" y="8"/>
                  </a:cubicBezTo>
                  <a:cubicBezTo>
                    <a:pt x="9" y="2"/>
                    <a:pt x="20" y="5"/>
                    <a:pt x="18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691184" y="5124413"/>
              <a:ext cx="19152" cy="43712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6" y="10"/>
                </a:cxn>
                <a:cxn ang="0">
                  <a:pos x="4" y="13"/>
                </a:cxn>
                <a:cxn ang="0">
                  <a:pos x="1" y="13"/>
                </a:cxn>
              </a:cxnLst>
              <a:rect l="0" t="0" r="r" b="b"/>
              <a:pathLst>
                <a:path w="6" h="14">
                  <a:moveTo>
                    <a:pt x="1" y="13"/>
                  </a:moveTo>
                  <a:cubicBezTo>
                    <a:pt x="0" y="11"/>
                    <a:pt x="3" y="10"/>
                    <a:pt x="3" y="10"/>
                  </a:cubicBezTo>
                  <a:cubicBezTo>
                    <a:pt x="4" y="8"/>
                    <a:pt x="3" y="8"/>
                    <a:pt x="1" y="6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0"/>
                    <a:pt x="1" y="2"/>
                    <a:pt x="3" y="3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6" y="8"/>
                    <a:pt x="4" y="8"/>
                    <a:pt x="6" y="10"/>
                  </a:cubicBezTo>
                  <a:cubicBezTo>
                    <a:pt x="6" y="11"/>
                    <a:pt x="6" y="13"/>
                    <a:pt x="4" y="13"/>
                  </a:cubicBezTo>
                  <a:cubicBezTo>
                    <a:pt x="1" y="14"/>
                    <a:pt x="1" y="13"/>
                    <a:pt x="1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713529" y="5142222"/>
              <a:ext cx="12769" cy="1619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0" y="3"/>
                    <a:pt x="2" y="0"/>
                    <a:pt x="3" y="2"/>
                  </a:cubicBezTo>
                  <a:cubicBezTo>
                    <a:pt x="4" y="2"/>
                    <a:pt x="3" y="5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734277" y="5151935"/>
              <a:ext cx="9577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3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710336" y="5132508"/>
              <a:ext cx="9577" cy="1619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0"/>
                    <a:pt x="3" y="2"/>
                    <a:pt x="1" y="3"/>
                  </a:cubicBezTo>
                  <a:cubicBezTo>
                    <a:pt x="1" y="5"/>
                    <a:pt x="0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684800" y="5138983"/>
              <a:ext cx="15960" cy="97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3" y="0"/>
                    <a:pt x="5" y="3"/>
                    <a:pt x="2" y="3"/>
                  </a:cubicBezTo>
                  <a:cubicBezTo>
                    <a:pt x="0" y="3"/>
                    <a:pt x="0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713529" y="5168125"/>
              <a:ext cx="9577" cy="97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2" y="3"/>
                    <a:pt x="2" y="3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713529" y="512117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016778" y="4557784"/>
              <a:ext cx="55861" cy="291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1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7" y="8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18" h="9">
                  <a:moveTo>
                    <a:pt x="0" y="1"/>
                  </a:moveTo>
                  <a:cubicBezTo>
                    <a:pt x="1" y="0"/>
                    <a:pt x="4" y="0"/>
                    <a:pt x="9" y="1"/>
                  </a:cubicBezTo>
                  <a:cubicBezTo>
                    <a:pt x="15" y="3"/>
                    <a:pt x="16" y="3"/>
                    <a:pt x="16" y="6"/>
                  </a:cubicBez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12" y="9"/>
                    <a:pt x="7" y="8"/>
                  </a:cubicBezTo>
                  <a:cubicBezTo>
                    <a:pt x="1" y="6"/>
                    <a:pt x="4" y="4"/>
                    <a:pt x="1" y="4"/>
                  </a:cubicBezTo>
                  <a:cubicBezTo>
                    <a:pt x="0" y="3"/>
                    <a:pt x="0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109349" y="4514073"/>
              <a:ext cx="75015" cy="69614"/>
            </a:xfrm>
            <a:custGeom>
              <a:avLst/>
              <a:gdLst/>
              <a:ahLst/>
              <a:cxnLst>
                <a:cxn ang="0">
                  <a:pos x="23" y="18"/>
                </a:cxn>
                <a:cxn ang="0">
                  <a:pos x="12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7" y="11"/>
                </a:cxn>
                <a:cxn ang="0">
                  <a:pos x="14" y="4"/>
                </a:cxn>
                <a:cxn ang="0">
                  <a:pos x="9" y="1"/>
                </a:cxn>
                <a:cxn ang="0">
                  <a:pos x="17" y="1"/>
                </a:cxn>
                <a:cxn ang="0">
                  <a:pos x="23" y="1"/>
                </a:cxn>
                <a:cxn ang="0">
                  <a:pos x="21" y="12"/>
                </a:cxn>
                <a:cxn ang="0">
                  <a:pos x="23" y="18"/>
                </a:cxn>
              </a:cxnLst>
              <a:rect l="0" t="0" r="r" b="b"/>
              <a:pathLst>
                <a:path w="24" h="22">
                  <a:moveTo>
                    <a:pt x="23" y="18"/>
                  </a:moveTo>
                  <a:cubicBezTo>
                    <a:pt x="17" y="15"/>
                    <a:pt x="15" y="20"/>
                    <a:pt x="12" y="18"/>
                  </a:cubicBezTo>
                  <a:cubicBezTo>
                    <a:pt x="4" y="15"/>
                    <a:pt x="8" y="22"/>
                    <a:pt x="4" y="18"/>
                  </a:cubicBezTo>
                  <a:cubicBezTo>
                    <a:pt x="1" y="15"/>
                    <a:pt x="0" y="17"/>
                    <a:pt x="0" y="14"/>
                  </a:cubicBezTo>
                  <a:cubicBezTo>
                    <a:pt x="1" y="11"/>
                    <a:pt x="11" y="17"/>
                    <a:pt x="15" y="14"/>
                  </a:cubicBezTo>
                  <a:cubicBezTo>
                    <a:pt x="17" y="14"/>
                    <a:pt x="20" y="15"/>
                    <a:pt x="17" y="11"/>
                  </a:cubicBezTo>
                  <a:cubicBezTo>
                    <a:pt x="11" y="6"/>
                    <a:pt x="17" y="6"/>
                    <a:pt x="14" y="4"/>
                  </a:cubicBezTo>
                  <a:cubicBezTo>
                    <a:pt x="9" y="3"/>
                    <a:pt x="8" y="4"/>
                    <a:pt x="9" y="1"/>
                  </a:cubicBezTo>
                  <a:cubicBezTo>
                    <a:pt x="9" y="0"/>
                    <a:pt x="15" y="0"/>
                    <a:pt x="17" y="1"/>
                  </a:cubicBezTo>
                  <a:cubicBezTo>
                    <a:pt x="20" y="3"/>
                    <a:pt x="20" y="1"/>
                    <a:pt x="23" y="1"/>
                  </a:cubicBezTo>
                  <a:cubicBezTo>
                    <a:pt x="21" y="6"/>
                    <a:pt x="24" y="9"/>
                    <a:pt x="21" y="12"/>
                  </a:cubicBezTo>
                  <a:cubicBezTo>
                    <a:pt x="20" y="15"/>
                    <a:pt x="23" y="14"/>
                    <a:pt x="23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171594" y="4507597"/>
              <a:ext cx="92570" cy="8580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14"/>
                </a:cxn>
                <a:cxn ang="0">
                  <a:pos x="3" y="20"/>
                </a:cxn>
                <a:cxn ang="0">
                  <a:pos x="7" y="20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26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1" y="9"/>
                </a:cxn>
                <a:cxn ang="0">
                  <a:pos x="20" y="8"/>
                </a:cxn>
                <a:cxn ang="0">
                  <a:pos x="15" y="5"/>
                </a:cxn>
                <a:cxn ang="0">
                  <a:pos x="7" y="2"/>
                </a:cxn>
                <a:cxn ang="0">
                  <a:pos x="3" y="3"/>
                </a:cxn>
              </a:cxnLst>
              <a:rect l="0" t="0" r="r" b="b"/>
              <a:pathLst>
                <a:path w="30" h="27">
                  <a:moveTo>
                    <a:pt x="3" y="3"/>
                  </a:moveTo>
                  <a:cubicBezTo>
                    <a:pt x="1" y="8"/>
                    <a:pt x="4" y="11"/>
                    <a:pt x="1" y="14"/>
                  </a:cubicBezTo>
                  <a:cubicBezTo>
                    <a:pt x="0" y="17"/>
                    <a:pt x="3" y="16"/>
                    <a:pt x="3" y="20"/>
                  </a:cubicBezTo>
                  <a:cubicBezTo>
                    <a:pt x="4" y="27"/>
                    <a:pt x="6" y="23"/>
                    <a:pt x="7" y="20"/>
                  </a:cubicBezTo>
                  <a:cubicBezTo>
                    <a:pt x="9" y="17"/>
                    <a:pt x="10" y="16"/>
                    <a:pt x="12" y="17"/>
                  </a:cubicBezTo>
                  <a:cubicBezTo>
                    <a:pt x="12" y="20"/>
                    <a:pt x="14" y="20"/>
                    <a:pt x="15" y="17"/>
                  </a:cubicBezTo>
                  <a:cubicBezTo>
                    <a:pt x="18" y="16"/>
                    <a:pt x="24" y="17"/>
                    <a:pt x="26" y="19"/>
                  </a:cubicBezTo>
                  <a:cubicBezTo>
                    <a:pt x="27" y="20"/>
                    <a:pt x="30" y="16"/>
                    <a:pt x="29" y="14"/>
                  </a:cubicBezTo>
                  <a:cubicBezTo>
                    <a:pt x="26" y="13"/>
                    <a:pt x="26" y="11"/>
                    <a:pt x="24" y="11"/>
                  </a:cubicBezTo>
                  <a:cubicBezTo>
                    <a:pt x="21" y="11"/>
                    <a:pt x="20" y="9"/>
                    <a:pt x="21" y="9"/>
                  </a:cubicBezTo>
                  <a:cubicBezTo>
                    <a:pt x="24" y="9"/>
                    <a:pt x="23" y="6"/>
                    <a:pt x="20" y="8"/>
                  </a:cubicBezTo>
                  <a:cubicBezTo>
                    <a:pt x="15" y="9"/>
                    <a:pt x="18" y="3"/>
                    <a:pt x="15" y="5"/>
                  </a:cubicBezTo>
                  <a:cubicBezTo>
                    <a:pt x="14" y="6"/>
                    <a:pt x="9" y="0"/>
                    <a:pt x="7" y="2"/>
                  </a:cubicBezTo>
                  <a:cubicBezTo>
                    <a:pt x="6" y="3"/>
                    <a:pt x="4" y="0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4317558" y="4603115"/>
              <a:ext cx="11172" cy="1457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1" y="5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4338307" y="4617685"/>
              <a:ext cx="12769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0" y="0"/>
                    <a:pt x="2" y="0"/>
                  </a:cubicBezTo>
                  <a:cubicBezTo>
                    <a:pt x="4" y="1"/>
                    <a:pt x="4" y="1"/>
                    <a:pt x="2" y="1"/>
                  </a:cubicBezTo>
                  <a:cubicBezTo>
                    <a:pt x="0" y="1"/>
                    <a:pt x="0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4335114" y="4667872"/>
              <a:ext cx="9577" cy="12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3" y="2"/>
                    <a:pt x="2" y="2"/>
                  </a:cubicBezTo>
                  <a:cubicBezTo>
                    <a:pt x="2" y="4"/>
                    <a:pt x="0" y="2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157"/>
            <p:cNvSpPr>
              <a:spLocks/>
            </p:cNvSpPr>
            <p:nvPr/>
          </p:nvSpPr>
          <p:spPr bwMode="auto">
            <a:xfrm>
              <a:off x="3471652" y="6819443"/>
              <a:ext cx="52670" cy="46949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4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2" y="14"/>
                </a:cxn>
              </a:cxnLst>
              <a:rect l="0" t="0" r="r" b="b"/>
              <a:pathLst>
                <a:path w="17" h="15">
                  <a:moveTo>
                    <a:pt x="2" y="14"/>
                  </a:moveTo>
                  <a:cubicBezTo>
                    <a:pt x="0" y="12"/>
                    <a:pt x="0" y="10"/>
                    <a:pt x="0" y="10"/>
                  </a:cubicBezTo>
                  <a:cubicBezTo>
                    <a:pt x="2" y="10"/>
                    <a:pt x="0" y="9"/>
                    <a:pt x="2" y="7"/>
                  </a:cubicBezTo>
                  <a:cubicBezTo>
                    <a:pt x="5" y="6"/>
                    <a:pt x="3" y="6"/>
                    <a:pt x="5" y="6"/>
                  </a:cubicBezTo>
                  <a:cubicBezTo>
                    <a:pt x="6" y="6"/>
                    <a:pt x="6" y="6"/>
                    <a:pt x="5" y="4"/>
                  </a:cubicBezTo>
                  <a:cubicBezTo>
                    <a:pt x="5" y="4"/>
                    <a:pt x="6" y="4"/>
                    <a:pt x="5" y="3"/>
                  </a:cubicBezTo>
                  <a:cubicBezTo>
                    <a:pt x="5" y="3"/>
                    <a:pt x="8" y="3"/>
                    <a:pt x="6" y="1"/>
                  </a:cubicBezTo>
                  <a:cubicBezTo>
                    <a:pt x="6" y="0"/>
                    <a:pt x="8" y="1"/>
                    <a:pt x="10" y="1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3" y="6"/>
                    <a:pt x="11" y="3"/>
                    <a:pt x="13" y="3"/>
                  </a:cubicBezTo>
                  <a:cubicBezTo>
                    <a:pt x="14" y="1"/>
                    <a:pt x="14" y="1"/>
                    <a:pt x="16" y="3"/>
                  </a:cubicBezTo>
                  <a:cubicBezTo>
                    <a:pt x="16" y="4"/>
                    <a:pt x="14" y="4"/>
                    <a:pt x="16" y="4"/>
                  </a:cubicBezTo>
                  <a:cubicBezTo>
                    <a:pt x="17" y="6"/>
                    <a:pt x="16" y="6"/>
                    <a:pt x="14" y="6"/>
                  </a:cubicBezTo>
                  <a:cubicBezTo>
                    <a:pt x="11" y="7"/>
                    <a:pt x="14" y="9"/>
                    <a:pt x="11" y="7"/>
                  </a:cubicBezTo>
                  <a:cubicBezTo>
                    <a:pt x="6" y="7"/>
                    <a:pt x="5" y="7"/>
                    <a:pt x="8" y="9"/>
                  </a:cubicBezTo>
                  <a:cubicBezTo>
                    <a:pt x="10" y="9"/>
                    <a:pt x="10" y="12"/>
                    <a:pt x="8" y="10"/>
                  </a:cubicBezTo>
                  <a:cubicBezTo>
                    <a:pt x="6" y="9"/>
                    <a:pt x="8" y="12"/>
                    <a:pt x="6" y="10"/>
                  </a:cubicBezTo>
                  <a:cubicBezTo>
                    <a:pt x="3" y="9"/>
                    <a:pt x="6" y="14"/>
                    <a:pt x="5" y="12"/>
                  </a:cubicBezTo>
                  <a:cubicBezTo>
                    <a:pt x="0" y="10"/>
                    <a:pt x="5" y="15"/>
                    <a:pt x="2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158"/>
            <p:cNvSpPr>
              <a:spLocks/>
            </p:cNvSpPr>
            <p:nvPr/>
          </p:nvSpPr>
          <p:spPr bwMode="auto">
            <a:xfrm>
              <a:off x="3441327" y="6822681"/>
              <a:ext cx="46286" cy="33997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6" y="10"/>
                </a:cxn>
                <a:cxn ang="0">
                  <a:pos x="4" y="11"/>
                </a:cxn>
                <a:cxn ang="0">
                  <a:pos x="3" y="11"/>
                </a:cxn>
              </a:cxnLst>
              <a:rect l="0" t="0" r="r" b="b"/>
              <a:pathLst>
                <a:path w="15" h="11">
                  <a:moveTo>
                    <a:pt x="3" y="11"/>
                  </a:moveTo>
                  <a:cubicBezTo>
                    <a:pt x="1" y="10"/>
                    <a:pt x="3" y="11"/>
                    <a:pt x="1" y="10"/>
                  </a:cubicBezTo>
                  <a:cubicBezTo>
                    <a:pt x="0" y="8"/>
                    <a:pt x="1" y="10"/>
                    <a:pt x="1" y="8"/>
                  </a:cubicBezTo>
                  <a:cubicBezTo>
                    <a:pt x="1" y="8"/>
                    <a:pt x="3" y="10"/>
                    <a:pt x="4" y="8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7" y="5"/>
                    <a:pt x="6" y="5"/>
                    <a:pt x="4" y="5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6" y="5"/>
                    <a:pt x="6" y="3"/>
                    <a:pt x="4" y="3"/>
                  </a:cubicBezTo>
                  <a:cubicBezTo>
                    <a:pt x="3" y="2"/>
                    <a:pt x="1" y="0"/>
                    <a:pt x="4" y="2"/>
                  </a:cubicBezTo>
                  <a:cubicBezTo>
                    <a:pt x="9" y="3"/>
                    <a:pt x="7" y="2"/>
                    <a:pt x="9" y="2"/>
                  </a:cubicBezTo>
                  <a:cubicBezTo>
                    <a:pt x="9" y="0"/>
                    <a:pt x="9" y="2"/>
                    <a:pt x="10" y="2"/>
                  </a:cubicBezTo>
                  <a:cubicBezTo>
                    <a:pt x="12" y="2"/>
                    <a:pt x="12" y="0"/>
                    <a:pt x="13" y="0"/>
                  </a:cubicBezTo>
                  <a:cubicBezTo>
                    <a:pt x="15" y="2"/>
                    <a:pt x="15" y="2"/>
                    <a:pt x="13" y="3"/>
                  </a:cubicBezTo>
                  <a:cubicBezTo>
                    <a:pt x="12" y="5"/>
                    <a:pt x="12" y="3"/>
                    <a:pt x="10" y="6"/>
                  </a:cubicBezTo>
                  <a:cubicBezTo>
                    <a:pt x="9" y="8"/>
                    <a:pt x="9" y="8"/>
                    <a:pt x="7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4" y="11"/>
                    <a:pt x="4" y="10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232"/>
            <p:cNvSpPr>
              <a:spLocks noEditPoints="1"/>
            </p:cNvSpPr>
            <p:nvPr/>
          </p:nvSpPr>
          <p:spPr bwMode="auto">
            <a:xfrm>
              <a:off x="3075832" y="5669997"/>
              <a:ext cx="218658" cy="1330769"/>
            </a:xfrm>
            <a:custGeom>
              <a:avLst/>
              <a:gdLst/>
              <a:ahLst/>
              <a:cxnLst>
                <a:cxn ang="0">
                  <a:pos x="69" y="59"/>
                </a:cxn>
                <a:cxn ang="0">
                  <a:pos x="46" y="158"/>
                </a:cxn>
                <a:cxn ang="0">
                  <a:pos x="33" y="251"/>
                </a:cxn>
                <a:cxn ang="0">
                  <a:pos x="33" y="313"/>
                </a:cxn>
                <a:cxn ang="0">
                  <a:pos x="46" y="375"/>
                </a:cxn>
                <a:cxn ang="0">
                  <a:pos x="31" y="391"/>
                </a:cxn>
                <a:cxn ang="0">
                  <a:pos x="25" y="389"/>
                </a:cxn>
                <a:cxn ang="0">
                  <a:pos x="20" y="386"/>
                </a:cxn>
                <a:cxn ang="0">
                  <a:pos x="28" y="374"/>
                </a:cxn>
                <a:cxn ang="0">
                  <a:pos x="17" y="369"/>
                </a:cxn>
                <a:cxn ang="0">
                  <a:pos x="14" y="357"/>
                </a:cxn>
                <a:cxn ang="0">
                  <a:pos x="14" y="341"/>
                </a:cxn>
                <a:cxn ang="0">
                  <a:pos x="19" y="327"/>
                </a:cxn>
                <a:cxn ang="0">
                  <a:pos x="3" y="313"/>
                </a:cxn>
                <a:cxn ang="0">
                  <a:pos x="22" y="293"/>
                </a:cxn>
                <a:cxn ang="0">
                  <a:pos x="22" y="256"/>
                </a:cxn>
                <a:cxn ang="0">
                  <a:pos x="34" y="165"/>
                </a:cxn>
                <a:cxn ang="0">
                  <a:pos x="43" y="58"/>
                </a:cxn>
                <a:cxn ang="0">
                  <a:pos x="59" y="383"/>
                </a:cxn>
                <a:cxn ang="0">
                  <a:pos x="46" y="399"/>
                </a:cxn>
                <a:cxn ang="0">
                  <a:pos x="34" y="406"/>
                </a:cxn>
                <a:cxn ang="0">
                  <a:pos x="48" y="411"/>
                </a:cxn>
                <a:cxn ang="0">
                  <a:pos x="22" y="287"/>
                </a:cxn>
                <a:cxn ang="0">
                  <a:pos x="45" y="403"/>
                </a:cxn>
                <a:cxn ang="0">
                  <a:pos x="13" y="271"/>
                </a:cxn>
                <a:cxn ang="0">
                  <a:pos x="14" y="259"/>
                </a:cxn>
                <a:cxn ang="0">
                  <a:pos x="16" y="296"/>
                </a:cxn>
                <a:cxn ang="0">
                  <a:pos x="14" y="290"/>
                </a:cxn>
                <a:cxn ang="0">
                  <a:pos x="17" y="299"/>
                </a:cxn>
                <a:cxn ang="0">
                  <a:pos x="14" y="301"/>
                </a:cxn>
                <a:cxn ang="0">
                  <a:pos x="6" y="305"/>
                </a:cxn>
                <a:cxn ang="0">
                  <a:pos x="16" y="284"/>
                </a:cxn>
                <a:cxn ang="0">
                  <a:pos x="10" y="302"/>
                </a:cxn>
                <a:cxn ang="0">
                  <a:pos x="53" y="417"/>
                </a:cxn>
                <a:cxn ang="0">
                  <a:pos x="59" y="416"/>
                </a:cxn>
                <a:cxn ang="0">
                  <a:pos x="48" y="413"/>
                </a:cxn>
                <a:cxn ang="0">
                  <a:pos x="39" y="411"/>
                </a:cxn>
                <a:cxn ang="0">
                  <a:pos x="66" y="421"/>
                </a:cxn>
                <a:cxn ang="0">
                  <a:pos x="33" y="403"/>
                </a:cxn>
                <a:cxn ang="0">
                  <a:pos x="25" y="396"/>
                </a:cxn>
                <a:cxn ang="0">
                  <a:pos x="23" y="402"/>
                </a:cxn>
                <a:cxn ang="0">
                  <a:pos x="17" y="383"/>
                </a:cxn>
                <a:cxn ang="0">
                  <a:pos x="19" y="389"/>
                </a:cxn>
                <a:cxn ang="0">
                  <a:pos x="16" y="374"/>
                </a:cxn>
                <a:cxn ang="0">
                  <a:pos x="11" y="372"/>
                </a:cxn>
                <a:cxn ang="0">
                  <a:pos x="13" y="378"/>
                </a:cxn>
                <a:cxn ang="0">
                  <a:pos x="10" y="380"/>
                </a:cxn>
                <a:cxn ang="0">
                  <a:pos x="16" y="368"/>
                </a:cxn>
                <a:cxn ang="0">
                  <a:pos x="13" y="366"/>
                </a:cxn>
                <a:cxn ang="0">
                  <a:pos x="6" y="343"/>
                </a:cxn>
                <a:cxn ang="0">
                  <a:pos x="5" y="360"/>
                </a:cxn>
                <a:cxn ang="0">
                  <a:pos x="13" y="361"/>
                </a:cxn>
                <a:cxn ang="0">
                  <a:pos x="8" y="355"/>
                </a:cxn>
                <a:cxn ang="0">
                  <a:pos x="10" y="363"/>
                </a:cxn>
                <a:cxn ang="0">
                  <a:pos x="8" y="341"/>
                </a:cxn>
                <a:cxn ang="0">
                  <a:pos x="10" y="336"/>
                </a:cxn>
                <a:cxn ang="0">
                  <a:pos x="6" y="333"/>
                </a:cxn>
                <a:cxn ang="0">
                  <a:pos x="8" y="329"/>
                </a:cxn>
                <a:cxn ang="0">
                  <a:pos x="3" y="336"/>
                </a:cxn>
                <a:cxn ang="0">
                  <a:pos x="6" y="326"/>
                </a:cxn>
                <a:cxn ang="0">
                  <a:pos x="5" y="338"/>
                </a:cxn>
              </a:cxnLst>
              <a:rect l="0" t="0" r="r" b="b"/>
              <a:pathLst>
                <a:path w="71" h="424">
                  <a:moveTo>
                    <a:pt x="51" y="0"/>
                  </a:moveTo>
                  <a:cubicBezTo>
                    <a:pt x="53" y="7"/>
                    <a:pt x="54" y="7"/>
                    <a:pt x="54" y="8"/>
                  </a:cubicBezTo>
                  <a:cubicBezTo>
                    <a:pt x="54" y="10"/>
                    <a:pt x="56" y="17"/>
                    <a:pt x="57" y="17"/>
                  </a:cubicBezTo>
                  <a:cubicBezTo>
                    <a:pt x="59" y="21"/>
                    <a:pt x="60" y="21"/>
                    <a:pt x="59" y="22"/>
                  </a:cubicBezTo>
                  <a:cubicBezTo>
                    <a:pt x="56" y="25"/>
                    <a:pt x="60" y="25"/>
                    <a:pt x="59" y="27"/>
                  </a:cubicBezTo>
                  <a:cubicBezTo>
                    <a:pt x="57" y="30"/>
                    <a:pt x="57" y="31"/>
                    <a:pt x="59" y="31"/>
                  </a:cubicBezTo>
                  <a:cubicBezTo>
                    <a:pt x="60" y="33"/>
                    <a:pt x="57" y="36"/>
                    <a:pt x="60" y="36"/>
                  </a:cubicBezTo>
                  <a:cubicBezTo>
                    <a:pt x="62" y="36"/>
                    <a:pt x="63" y="46"/>
                    <a:pt x="63" y="52"/>
                  </a:cubicBezTo>
                  <a:cubicBezTo>
                    <a:pt x="65" y="56"/>
                    <a:pt x="66" y="56"/>
                    <a:pt x="69" y="55"/>
                  </a:cubicBezTo>
                  <a:cubicBezTo>
                    <a:pt x="71" y="56"/>
                    <a:pt x="71" y="58"/>
                    <a:pt x="69" y="59"/>
                  </a:cubicBezTo>
                  <a:cubicBezTo>
                    <a:pt x="69" y="63"/>
                    <a:pt x="69" y="67"/>
                    <a:pt x="66" y="69"/>
                  </a:cubicBezTo>
                  <a:cubicBezTo>
                    <a:pt x="65" y="69"/>
                    <a:pt x="57" y="72"/>
                    <a:pt x="59" y="77"/>
                  </a:cubicBezTo>
                  <a:cubicBezTo>
                    <a:pt x="60" y="78"/>
                    <a:pt x="57" y="91"/>
                    <a:pt x="60" y="95"/>
                  </a:cubicBezTo>
                  <a:cubicBezTo>
                    <a:pt x="63" y="103"/>
                    <a:pt x="57" y="95"/>
                    <a:pt x="56" y="103"/>
                  </a:cubicBezTo>
                  <a:cubicBezTo>
                    <a:pt x="53" y="111"/>
                    <a:pt x="54" y="109"/>
                    <a:pt x="51" y="111"/>
                  </a:cubicBezTo>
                  <a:cubicBezTo>
                    <a:pt x="49" y="112"/>
                    <a:pt x="49" y="119"/>
                    <a:pt x="48" y="120"/>
                  </a:cubicBezTo>
                  <a:cubicBezTo>
                    <a:pt x="45" y="123"/>
                    <a:pt x="49" y="129"/>
                    <a:pt x="48" y="133"/>
                  </a:cubicBezTo>
                  <a:cubicBezTo>
                    <a:pt x="46" y="134"/>
                    <a:pt x="46" y="131"/>
                    <a:pt x="45" y="136"/>
                  </a:cubicBezTo>
                  <a:cubicBezTo>
                    <a:pt x="43" y="140"/>
                    <a:pt x="42" y="145"/>
                    <a:pt x="43" y="147"/>
                  </a:cubicBezTo>
                  <a:cubicBezTo>
                    <a:pt x="45" y="150"/>
                    <a:pt x="45" y="153"/>
                    <a:pt x="46" y="158"/>
                  </a:cubicBezTo>
                  <a:cubicBezTo>
                    <a:pt x="48" y="162"/>
                    <a:pt x="45" y="164"/>
                    <a:pt x="48" y="164"/>
                  </a:cubicBezTo>
                  <a:cubicBezTo>
                    <a:pt x="51" y="164"/>
                    <a:pt x="48" y="167"/>
                    <a:pt x="48" y="171"/>
                  </a:cubicBezTo>
                  <a:cubicBezTo>
                    <a:pt x="49" y="176"/>
                    <a:pt x="45" y="173"/>
                    <a:pt x="45" y="181"/>
                  </a:cubicBezTo>
                  <a:cubicBezTo>
                    <a:pt x="43" y="190"/>
                    <a:pt x="45" y="192"/>
                    <a:pt x="43" y="195"/>
                  </a:cubicBezTo>
                  <a:cubicBezTo>
                    <a:pt x="40" y="200"/>
                    <a:pt x="39" y="196"/>
                    <a:pt x="39" y="200"/>
                  </a:cubicBezTo>
                  <a:cubicBezTo>
                    <a:pt x="37" y="203"/>
                    <a:pt x="39" y="207"/>
                    <a:pt x="37" y="210"/>
                  </a:cubicBezTo>
                  <a:cubicBezTo>
                    <a:pt x="37" y="214"/>
                    <a:pt x="42" y="221"/>
                    <a:pt x="39" y="223"/>
                  </a:cubicBezTo>
                  <a:cubicBezTo>
                    <a:pt x="33" y="228"/>
                    <a:pt x="37" y="231"/>
                    <a:pt x="34" y="232"/>
                  </a:cubicBezTo>
                  <a:cubicBezTo>
                    <a:pt x="31" y="235"/>
                    <a:pt x="36" y="240"/>
                    <a:pt x="33" y="243"/>
                  </a:cubicBezTo>
                  <a:cubicBezTo>
                    <a:pt x="29" y="246"/>
                    <a:pt x="33" y="245"/>
                    <a:pt x="33" y="251"/>
                  </a:cubicBezTo>
                  <a:cubicBezTo>
                    <a:pt x="31" y="257"/>
                    <a:pt x="34" y="259"/>
                    <a:pt x="33" y="260"/>
                  </a:cubicBezTo>
                  <a:cubicBezTo>
                    <a:pt x="33" y="263"/>
                    <a:pt x="31" y="259"/>
                    <a:pt x="29" y="265"/>
                  </a:cubicBezTo>
                  <a:cubicBezTo>
                    <a:pt x="29" y="271"/>
                    <a:pt x="33" y="271"/>
                    <a:pt x="33" y="273"/>
                  </a:cubicBezTo>
                  <a:cubicBezTo>
                    <a:pt x="34" y="274"/>
                    <a:pt x="31" y="279"/>
                    <a:pt x="34" y="281"/>
                  </a:cubicBezTo>
                  <a:cubicBezTo>
                    <a:pt x="36" y="282"/>
                    <a:pt x="29" y="288"/>
                    <a:pt x="34" y="287"/>
                  </a:cubicBezTo>
                  <a:cubicBezTo>
                    <a:pt x="40" y="285"/>
                    <a:pt x="39" y="291"/>
                    <a:pt x="34" y="291"/>
                  </a:cubicBezTo>
                  <a:cubicBezTo>
                    <a:pt x="29" y="290"/>
                    <a:pt x="29" y="291"/>
                    <a:pt x="33" y="293"/>
                  </a:cubicBezTo>
                  <a:cubicBezTo>
                    <a:pt x="37" y="293"/>
                    <a:pt x="37" y="298"/>
                    <a:pt x="34" y="299"/>
                  </a:cubicBezTo>
                  <a:cubicBezTo>
                    <a:pt x="29" y="301"/>
                    <a:pt x="36" y="304"/>
                    <a:pt x="33" y="305"/>
                  </a:cubicBezTo>
                  <a:cubicBezTo>
                    <a:pt x="31" y="307"/>
                    <a:pt x="36" y="312"/>
                    <a:pt x="33" y="313"/>
                  </a:cubicBezTo>
                  <a:cubicBezTo>
                    <a:pt x="28" y="316"/>
                    <a:pt x="36" y="316"/>
                    <a:pt x="31" y="319"/>
                  </a:cubicBezTo>
                  <a:cubicBezTo>
                    <a:pt x="26" y="324"/>
                    <a:pt x="29" y="324"/>
                    <a:pt x="28" y="326"/>
                  </a:cubicBezTo>
                  <a:cubicBezTo>
                    <a:pt x="25" y="329"/>
                    <a:pt x="31" y="330"/>
                    <a:pt x="28" y="333"/>
                  </a:cubicBezTo>
                  <a:cubicBezTo>
                    <a:pt x="25" y="335"/>
                    <a:pt x="23" y="344"/>
                    <a:pt x="20" y="344"/>
                  </a:cubicBezTo>
                  <a:cubicBezTo>
                    <a:pt x="17" y="343"/>
                    <a:pt x="20" y="347"/>
                    <a:pt x="19" y="351"/>
                  </a:cubicBezTo>
                  <a:cubicBezTo>
                    <a:pt x="17" y="355"/>
                    <a:pt x="20" y="352"/>
                    <a:pt x="22" y="358"/>
                  </a:cubicBezTo>
                  <a:cubicBezTo>
                    <a:pt x="22" y="363"/>
                    <a:pt x="23" y="358"/>
                    <a:pt x="26" y="358"/>
                  </a:cubicBezTo>
                  <a:cubicBezTo>
                    <a:pt x="29" y="358"/>
                    <a:pt x="26" y="371"/>
                    <a:pt x="29" y="372"/>
                  </a:cubicBezTo>
                  <a:cubicBezTo>
                    <a:pt x="33" y="374"/>
                    <a:pt x="29" y="375"/>
                    <a:pt x="34" y="375"/>
                  </a:cubicBezTo>
                  <a:cubicBezTo>
                    <a:pt x="39" y="375"/>
                    <a:pt x="46" y="375"/>
                    <a:pt x="46" y="375"/>
                  </a:cubicBezTo>
                  <a:cubicBezTo>
                    <a:pt x="51" y="378"/>
                    <a:pt x="59" y="377"/>
                    <a:pt x="60" y="380"/>
                  </a:cubicBezTo>
                  <a:cubicBezTo>
                    <a:pt x="59" y="380"/>
                    <a:pt x="57" y="380"/>
                    <a:pt x="56" y="378"/>
                  </a:cubicBezTo>
                  <a:cubicBezTo>
                    <a:pt x="53" y="378"/>
                    <a:pt x="53" y="378"/>
                    <a:pt x="51" y="382"/>
                  </a:cubicBezTo>
                  <a:cubicBezTo>
                    <a:pt x="48" y="383"/>
                    <a:pt x="49" y="380"/>
                    <a:pt x="46" y="383"/>
                  </a:cubicBezTo>
                  <a:cubicBezTo>
                    <a:pt x="43" y="385"/>
                    <a:pt x="42" y="383"/>
                    <a:pt x="40" y="386"/>
                  </a:cubicBezTo>
                  <a:cubicBezTo>
                    <a:pt x="40" y="391"/>
                    <a:pt x="40" y="388"/>
                    <a:pt x="39" y="394"/>
                  </a:cubicBezTo>
                  <a:cubicBezTo>
                    <a:pt x="39" y="399"/>
                    <a:pt x="40" y="399"/>
                    <a:pt x="37" y="399"/>
                  </a:cubicBezTo>
                  <a:cubicBezTo>
                    <a:pt x="34" y="399"/>
                    <a:pt x="33" y="397"/>
                    <a:pt x="33" y="397"/>
                  </a:cubicBezTo>
                  <a:cubicBezTo>
                    <a:pt x="31" y="397"/>
                    <a:pt x="28" y="394"/>
                    <a:pt x="28" y="393"/>
                  </a:cubicBezTo>
                  <a:cubicBezTo>
                    <a:pt x="28" y="391"/>
                    <a:pt x="29" y="391"/>
                    <a:pt x="31" y="391"/>
                  </a:cubicBezTo>
                  <a:cubicBezTo>
                    <a:pt x="31" y="393"/>
                    <a:pt x="31" y="391"/>
                    <a:pt x="33" y="391"/>
                  </a:cubicBezTo>
                  <a:cubicBezTo>
                    <a:pt x="34" y="393"/>
                    <a:pt x="33" y="391"/>
                    <a:pt x="34" y="389"/>
                  </a:cubicBezTo>
                  <a:cubicBezTo>
                    <a:pt x="37" y="389"/>
                    <a:pt x="39" y="386"/>
                    <a:pt x="37" y="386"/>
                  </a:cubicBezTo>
                  <a:cubicBezTo>
                    <a:pt x="36" y="385"/>
                    <a:pt x="36" y="386"/>
                    <a:pt x="33" y="388"/>
                  </a:cubicBezTo>
                  <a:cubicBezTo>
                    <a:pt x="31" y="388"/>
                    <a:pt x="33" y="389"/>
                    <a:pt x="29" y="389"/>
                  </a:cubicBezTo>
                  <a:cubicBezTo>
                    <a:pt x="25" y="388"/>
                    <a:pt x="31" y="389"/>
                    <a:pt x="29" y="391"/>
                  </a:cubicBezTo>
                  <a:cubicBezTo>
                    <a:pt x="28" y="391"/>
                    <a:pt x="26" y="391"/>
                    <a:pt x="26" y="394"/>
                  </a:cubicBezTo>
                  <a:cubicBezTo>
                    <a:pt x="28" y="396"/>
                    <a:pt x="26" y="394"/>
                    <a:pt x="25" y="393"/>
                  </a:cubicBezTo>
                  <a:cubicBezTo>
                    <a:pt x="22" y="393"/>
                    <a:pt x="20" y="389"/>
                    <a:pt x="22" y="389"/>
                  </a:cubicBezTo>
                  <a:cubicBezTo>
                    <a:pt x="23" y="389"/>
                    <a:pt x="25" y="391"/>
                    <a:pt x="25" y="389"/>
                  </a:cubicBezTo>
                  <a:cubicBezTo>
                    <a:pt x="23" y="389"/>
                    <a:pt x="25" y="389"/>
                    <a:pt x="23" y="388"/>
                  </a:cubicBezTo>
                  <a:cubicBezTo>
                    <a:pt x="23" y="386"/>
                    <a:pt x="25" y="385"/>
                    <a:pt x="26" y="386"/>
                  </a:cubicBezTo>
                  <a:cubicBezTo>
                    <a:pt x="28" y="388"/>
                    <a:pt x="28" y="383"/>
                    <a:pt x="31" y="383"/>
                  </a:cubicBezTo>
                  <a:cubicBezTo>
                    <a:pt x="33" y="385"/>
                    <a:pt x="34" y="385"/>
                    <a:pt x="36" y="383"/>
                  </a:cubicBezTo>
                  <a:cubicBezTo>
                    <a:pt x="36" y="383"/>
                    <a:pt x="29" y="382"/>
                    <a:pt x="28" y="383"/>
                  </a:cubicBezTo>
                  <a:cubicBezTo>
                    <a:pt x="26" y="385"/>
                    <a:pt x="28" y="382"/>
                    <a:pt x="25" y="382"/>
                  </a:cubicBezTo>
                  <a:cubicBezTo>
                    <a:pt x="23" y="383"/>
                    <a:pt x="25" y="383"/>
                    <a:pt x="25" y="383"/>
                  </a:cubicBezTo>
                  <a:cubicBezTo>
                    <a:pt x="26" y="385"/>
                    <a:pt x="23" y="385"/>
                    <a:pt x="23" y="386"/>
                  </a:cubicBezTo>
                  <a:cubicBezTo>
                    <a:pt x="23" y="388"/>
                    <a:pt x="23" y="389"/>
                    <a:pt x="20" y="389"/>
                  </a:cubicBezTo>
                  <a:cubicBezTo>
                    <a:pt x="17" y="388"/>
                    <a:pt x="22" y="388"/>
                    <a:pt x="20" y="386"/>
                  </a:cubicBezTo>
                  <a:cubicBezTo>
                    <a:pt x="20" y="386"/>
                    <a:pt x="19" y="385"/>
                    <a:pt x="20" y="386"/>
                  </a:cubicBezTo>
                  <a:cubicBezTo>
                    <a:pt x="22" y="386"/>
                    <a:pt x="20" y="382"/>
                    <a:pt x="19" y="385"/>
                  </a:cubicBezTo>
                  <a:cubicBezTo>
                    <a:pt x="17" y="386"/>
                    <a:pt x="17" y="385"/>
                    <a:pt x="19" y="382"/>
                  </a:cubicBezTo>
                  <a:cubicBezTo>
                    <a:pt x="20" y="380"/>
                    <a:pt x="17" y="382"/>
                    <a:pt x="19" y="380"/>
                  </a:cubicBezTo>
                  <a:cubicBezTo>
                    <a:pt x="19" y="377"/>
                    <a:pt x="16" y="375"/>
                    <a:pt x="17" y="377"/>
                  </a:cubicBezTo>
                  <a:cubicBezTo>
                    <a:pt x="19" y="377"/>
                    <a:pt x="20" y="380"/>
                    <a:pt x="22" y="378"/>
                  </a:cubicBezTo>
                  <a:cubicBezTo>
                    <a:pt x="22" y="377"/>
                    <a:pt x="23" y="377"/>
                    <a:pt x="23" y="377"/>
                  </a:cubicBezTo>
                  <a:cubicBezTo>
                    <a:pt x="23" y="378"/>
                    <a:pt x="23" y="378"/>
                    <a:pt x="23" y="375"/>
                  </a:cubicBezTo>
                  <a:cubicBezTo>
                    <a:pt x="25" y="374"/>
                    <a:pt x="28" y="378"/>
                    <a:pt x="26" y="377"/>
                  </a:cubicBezTo>
                  <a:cubicBezTo>
                    <a:pt x="25" y="375"/>
                    <a:pt x="26" y="375"/>
                    <a:pt x="28" y="374"/>
                  </a:cubicBezTo>
                  <a:cubicBezTo>
                    <a:pt x="28" y="371"/>
                    <a:pt x="26" y="371"/>
                    <a:pt x="23" y="369"/>
                  </a:cubicBezTo>
                  <a:cubicBezTo>
                    <a:pt x="20" y="368"/>
                    <a:pt x="20" y="369"/>
                    <a:pt x="23" y="371"/>
                  </a:cubicBezTo>
                  <a:cubicBezTo>
                    <a:pt x="26" y="372"/>
                    <a:pt x="28" y="374"/>
                    <a:pt x="25" y="374"/>
                  </a:cubicBezTo>
                  <a:cubicBezTo>
                    <a:pt x="22" y="372"/>
                    <a:pt x="23" y="374"/>
                    <a:pt x="23" y="374"/>
                  </a:cubicBezTo>
                  <a:cubicBezTo>
                    <a:pt x="22" y="374"/>
                    <a:pt x="22" y="375"/>
                    <a:pt x="22" y="377"/>
                  </a:cubicBezTo>
                  <a:cubicBezTo>
                    <a:pt x="20" y="378"/>
                    <a:pt x="17" y="374"/>
                    <a:pt x="19" y="374"/>
                  </a:cubicBezTo>
                  <a:cubicBezTo>
                    <a:pt x="20" y="375"/>
                    <a:pt x="19" y="375"/>
                    <a:pt x="19" y="372"/>
                  </a:cubicBezTo>
                  <a:cubicBezTo>
                    <a:pt x="19" y="371"/>
                    <a:pt x="17" y="374"/>
                    <a:pt x="16" y="372"/>
                  </a:cubicBezTo>
                  <a:cubicBezTo>
                    <a:pt x="16" y="371"/>
                    <a:pt x="17" y="371"/>
                    <a:pt x="16" y="369"/>
                  </a:cubicBezTo>
                  <a:cubicBezTo>
                    <a:pt x="16" y="368"/>
                    <a:pt x="16" y="368"/>
                    <a:pt x="17" y="369"/>
                  </a:cubicBezTo>
                  <a:cubicBezTo>
                    <a:pt x="17" y="371"/>
                    <a:pt x="19" y="371"/>
                    <a:pt x="17" y="368"/>
                  </a:cubicBezTo>
                  <a:cubicBezTo>
                    <a:pt x="17" y="366"/>
                    <a:pt x="17" y="366"/>
                    <a:pt x="16" y="366"/>
                  </a:cubicBezTo>
                  <a:cubicBezTo>
                    <a:pt x="14" y="366"/>
                    <a:pt x="14" y="368"/>
                    <a:pt x="14" y="364"/>
                  </a:cubicBezTo>
                  <a:cubicBezTo>
                    <a:pt x="14" y="363"/>
                    <a:pt x="14" y="364"/>
                    <a:pt x="14" y="363"/>
                  </a:cubicBezTo>
                  <a:cubicBezTo>
                    <a:pt x="13" y="363"/>
                    <a:pt x="14" y="361"/>
                    <a:pt x="16" y="363"/>
                  </a:cubicBezTo>
                  <a:cubicBezTo>
                    <a:pt x="16" y="363"/>
                    <a:pt x="17" y="361"/>
                    <a:pt x="17" y="360"/>
                  </a:cubicBezTo>
                  <a:cubicBezTo>
                    <a:pt x="19" y="357"/>
                    <a:pt x="17" y="357"/>
                    <a:pt x="17" y="358"/>
                  </a:cubicBezTo>
                  <a:cubicBezTo>
                    <a:pt x="16" y="361"/>
                    <a:pt x="16" y="361"/>
                    <a:pt x="14" y="360"/>
                  </a:cubicBezTo>
                  <a:cubicBezTo>
                    <a:pt x="13" y="358"/>
                    <a:pt x="13" y="358"/>
                    <a:pt x="14" y="358"/>
                  </a:cubicBezTo>
                  <a:cubicBezTo>
                    <a:pt x="16" y="358"/>
                    <a:pt x="16" y="358"/>
                    <a:pt x="14" y="357"/>
                  </a:cubicBezTo>
                  <a:cubicBezTo>
                    <a:pt x="13" y="357"/>
                    <a:pt x="14" y="357"/>
                    <a:pt x="13" y="357"/>
                  </a:cubicBezTo>
                  <a:cubicBezTo>
                    <a:pt x="11" y="355"/>
                    <a:pt x="11" y="355"/>
                    <a:pt x="10" y="354"/>
                  </a:cubicBezTo>
                  <a:cubicBezTo>
                    <a:pt x="8" y="354"/>
                    <a:pt x="11" y="352"/>
                    <a:pt x="13" y="354"/>
                  </a:cubicBezTo>
                  <a:cubicBezTo>
                    <a:pt x="14" y="355"/>
                    <a:pt x="16" y="355"/>
                    <a:pt x="14" y="354"/>
                  </a:cubicBezTo>
                  <a:cubicBezTo>
                    <a:pt x="13" y="352"/>
                    <a:pt x="11" y="351"/>
                    <a:pt x="14" y="352"/>
                  </a:cubicBezTo>
                  <a:cubicBezTo>
                    <a:pt x="17" y="352"/>
                    <a:pt x="16" y="352"/>
                    <a:pt x="13" y="351"/>
                  </a:cubicBezTo>
                  <a:cubicBezTo>
                    <a:pt x="11" y="349"/>
                    <a:pt x="14" y="349"/>
                    <a:pt x="13" y="347"/>
                  </a:cubicBezTo>
                  <a:cubicBezTo>
                    <a:pt x="13" y="347"/>
                    <a:pt x="14" y="346"/>
                    <a:pt x="16" y="347"/>
                  </a:cubicBezTo>
                  <a:cubicBezTo>
                    <a:pt x="17" y="349"/>
                    <a:pt x="16" y="346"/>
                    <a:pt x="14" y="344"/>
                  </a:cubicBezTo>
                  <a:cubicBezTo>
                    <a:pt x="14" y="343"/>
                    <a:pt x="16" y="341"/>
                    <a:pt x="14" y="341"/>
                  </a:cubicBezTo>
                  <a:cubicBezTo>
                    <a:pt x="13" y="343"/>
                    <a:pt x="14" y="346"/>
                    <a:pt x="13" y="346"/>
                  </a:cubicBezTo>
                  <a:cubicBezTo>
                    <a:pt x="11" y="346"/>
                    <a:pt x="13" y="343"/>
                    <a:pt x="11" y="340"/>
                  </a:cubicBezTo>
                  <a:cubicBezTo>
                    <a:pt x="11" y="336"/>
                    <a:pt x="13" y="336"/>
                    <a:pt x="13" y="335"/>
                  </a:cubicBezTo>
                  <a:cubicBezTo>
                    <a:pt x="13" y="332"/>
                    <a:pt x="16" y="335"/>
                    <a:pt x="16" y="335"/>
                  </a:cubicBezTo>
                  <a:cubicBezTo>
                    <a:pt x="14" y="333"/>
                    <a:pt x="16" y="333"/>
                    <a:pt x="14" y="333"/>
                  </a:cubicBezTo>
                  <a:cubicBezTo>
                    <a:pt x="14" y="332"/>
                    <a:pt x="13" y="332"/>
                    <a:pt x="11" y="330"/>
                  </a:cubicBezTo>
                  <a:cubicBezTo>
                    <a:pt x="11" y="329"/>
                    <a:pt x="11" y="330"/>
                    <a:pt x="10" y="329"/>
                  </a:cubicBezTo>
                  <a:cubicBezTo>
                    <a:pt x="10" y="327"/>
                    <a:pt x="11" y="329"/>
                    <a:pt x="14" y="329"/>
                  </a:cubicBezTo>
                  <a:cubicBezTo>
                    <a:pt x="16" y="329"/>
                    <a:pt x="17" y="329"/>
                    <a:pt x="19" y="330"/>
                  </a:cubicBezTo>
                  <a:cubicBezTo>
                    <a:pt x="22" y="332"/>
                    <a:pt x="17" y="327"/>
                    <a:pt x="19" y="327"/>
                  </a:cubicBezTo>
                  <a:cubicBezTo>
                    <a:pt x="20" y="327"/>
                    <a:pt x="17" y="324"/>
                    <a:pt x="17" y="326"/>
                  </a:cubicBezTo>
                  <a:cubicBezTo>
                    <a:pt x="17" y="327"/>
                    <a:pt x="16" y="324"/>
                    <a:pt x="13" y="326"/>
                  </a:cubicBezTo>
                  <a:cubicBezTo>
                    <a:pt x="10" y="326"/>
                    <a:pt x="10" y="326"/>
                    <a:pt x="10" y="324"/>
                  </a:cubicBezTo>
                  <a:cubicBezTo>
                    <a:pt x="11" y="322"/>
                    <a:pt x="11" y="324"/>
                    <a:pt x="13" y="324"/>
                  </a:cubicBezTo>
                  <a:cubicBezTo>
                    <a:pt x="14" y="324"/>
                    <a:pt x="10" y="322"/>
                    <a:pt x="11" y="321"/>
                  </a:cubicBezTo>
                  <a:cubicBezTo>
                    <a:pt x="13" y="318"/>
                    <a:pt x="16" y="319"/>
                    <a:pt x="16" y="318"/>
                  </a:cubicBezTo>
                  <a:cubicBezTo>
                    <a:pt x="16" y="315"/>
                    <a:pt x="14" y="316"/>
                    <a:pt x="14" y="315"/>
                  </a:cubicBezTo>
                  <a:cubicBezTo>
                    <a:pt x="13" y="313"/>
                    <a:pt x="11" y="313"/>
                    <a:pt x="11" y="315"/>
                  </a:cubicBezTo>
                  <a:cubicBezTo>
                    <a:pt x="11" y="316"/>
                    <a:pt x="8" y="315"/>
                    <a:pt x="6" y="313"/>
                  </a:cubicBezTo>
                  <a:cubicBezTo>
                    <a:pt x="6" y="310"/>
                    <a:pt x="3" y="312"/>
                    <a:pt x="3" y="313"/>
                  </a:cubicBezTo>
                  <a:cubicBezTo>
                    <a:pt x="3" y="316"/>
                    <a:pt x="3" y="316"/>
                    <a:pt x="2" y="315"/>
                  </a:cubicBezTo>
                  <a:cubicBezTo>
                    <a:pt x="0" y="312"/>
                    <a:pt x="3" y="310"/>
                    <a:pt x="6" y="307"/>
                  </a:cubicBezTo>
                  <a:cubicBezTo>
                    <a:pt x="11" y="305"/>
                    <a:pt x="8" y="302"/>
                    <a:pt x="11" y="304"/>
                  </a:cubicBezTo>
                  <a:cubicBezTo>
                    <a:pt x="13" y="304"/>
                    <a:pt x="10" y="302"/>
                    <a:pt x="13" y="302"/>
                  </a:cubicBezTo>
                  <a:cubicBezTo>
                    <a:pt x="16" y="302"/>
                    <a:pt x="13" y="305"/>
                    <a:pt x="16" y="307"/>
                  </a:cubicBezTo>
                  <a:cubicBezTo>
                    <a:pt x="19" y="308"/>
                    <a:pt x="14" y="313"/>
                    <a:pt x="17" y="312"/>
                  </a:cubicBezTo>
                  <a:cubicBezTo>
                    <a:pt x="19" y="310"/>
                    <a:pt x="17" y="310"/>
                    <a:pt x="19" y="305"/>
                  </a:cubicBezTo>
                  <a:cubicBezTo>
                    <a:pt x="19" y="301"/>
                    <a:pt x="19" y="302"/>
                    <a:pt x="19" y="299"/>
                  </a:cubicBezTo>
                  <a:cubicBezTo>
                    <a:pt x="19" y="298"/>
                    <a:pt x="22" y="298"/>
                    <a:pt x="20" y="296"/>
                  </a:cubicBezTo>
                  <a:cubicBezTo>
                    <a:pt x="20" y="294"/>
                    <a:pt x="19" y="294"/>
                    <a:pt x="22" y="293"/>
                  </a:cubicBezTo>
                  <a:cubicBezTo>
                    <a:pt x="23" y="293"/>
                    <a:pt x="25" y="291"/>
                    <a:pt x="25" y="290"/>
                  </a:cubicBezTo>
                  <a:cubicBezTo>
                    <a:pt x="26" y="288"/>
                    <a:pt x="26" y="285"/>
                    <a:pt x="23" y="285"/>
                  </a:cubicBezTo>
                  <a:cubicBezTo>
                    <a:pt x="22" y="285"/>
                    <a:pt x="20" y="284"/>
                    <a:pt x="22" y="284"/>
                  </a:cubicBezTo>
                  <a:cubicBezTo>
                    <a:pt x="23" y="282"/>
                    <a:pt x="23" y="279"/>
                    <a:pt x="22" y="276"/>
                  </a:cubicBezTo>
                  <a:cubicBezTo>
                    <a:pt x="22" y="273"/>
                    <a:pt x="26" y="273"/>
                    <a:pt x="25" y="268"/>
                  </a:cubicBezTo>
                  <a:cubicBezTo>
                    <a:pt x="23" y="265"/>
                    <a:pt x="25" y="266"/>
                    <a:pt x="25" y="263"/>
                  </a:cubicBezTo>
                  <a:cubicBezTo>
                    <a:pt x="25" y="262"/>
                    <a:pt x="25" y="262"/>
                    <a:pt x="26" y="263"/>
                  </a:cubicBezTo>
                  <a:cubicBezTo>
                    <a:pt x="28" y="265"/>
                    <a:pt x="29" y="260"/>
                    <a:pt x="25" y="260"/>
                  </a:cubicBezTo>
                  <a:cubicBezTo>
                    <a:pt x="22" y="259"/>
                    <a:pt x="28" y="257"/>
                    <a:pt x="26" y="256"/>
                  </a:cubicBezTo>
                  <a:cubicBezTo>
                    <a:pt x="23" y="256"/>
                    <a:pt x="23" y="251"/>
                    <a:pt x="22" y="256"/>
                  </a:cubicBezTo>
                  <a:cubicBezTo>
                    <a:pt x="22" y="257"/>
                    <a:pt x="19" y="259"/>
                    <a:pt x="16" y="252"/>
                  </a:cubicBezTo>
                  <a:cubicBezTo>
                    <a:pt x="14" y="248"/>
                    <a:pt x="16" y="248"/>
                    <a:pt x="17" y="238"/>
                  </a:cubicBezTo>
                  <a:cubicBezTo>
                    <a:pt x="17" y="232"/>
                    <a:pt x="19" y="240"/>
                    <a:pt x="20" y="231"/>
                  </a:cubicBezTo>
                  <a:cubicBezTo>
                    <a:pt x="22" y="223"/>
                    <a:pt x="19" y="224"/>
                    <a:pt x="19" y="218"/>
                  </a:cubicBezTo>
                  <a:cubicBezTo>
                    <a:pt x="20" y="210"/>
                    <a:pt x="17" y="215"/>
                    <a:pt x="17" y="207"/>
                  </a:cubicBezTo>
                  <a:cubicBezTo>
                    <a:pt x="19" y="203"/>
                    <a:pt x="22" y="210"/>
                    <a:pt x="22" y="203"/>
                  </a:cubicBezTo>
                  <a:cubicBezTo>
                    <a:pt x="22" y="196"/>
                    <a:pt x="23" y="206"/>
                    <a:pt x="23" y="196"/>
                  </a:cubicBezTo>
                  <a:cubicBezTo>
                    <a:pt x="25" y="190"/>
                    <a:pt x="26" y="195"/>
                    <a:pt x="26" y="190"/>
                  </a:cubicBezTo>
                  <a:cubicBezTo>
                    <a:pt x="26" y="187"/>
                    <a:pt x="31" y="184"/>
                    <a:pt x="31" y="175"/>
                  </a:cubicBezTo>
                  <a:cubicBezTo>
                    <a:pt x="31" y="167"/>
                    <a:pt x="36" y="171"/>
                    <a:pt x="34" y="165"/>
                  </a:cubicBezTo>
                  <a:cubicBezTo>
                    <a:pt x="33" y="161"/>
                    <a:pt x="37" y="158"/>
                    <a:pt x="36" y="154"/>
                  </a:cubicBezTo>
                  <a:cubicBezTo>
                    <a:pt x="34" y="151"/>
                    <a:pt x="36" y="150"/>
                    <a:pt x="34" y="142"/>
                  </a:cubicBezTo>
                  <a:cubicBezTo>
                    <a:pt x="33" y="134"/>
                    <a:pt x="34" y="133"/>
                    <a:pt x="36" y="131"/>
                  </a:cubicBezTo>
                  <a:cubicBezTo>
                    <a:pt x="37" y="129"/>
                    <a:pt x="37" y="125"/>
                    <a:pt x="36" y="120"/>
                  </a:cubicBezTo>
                  <a:cubicBezTo>
                    <a:pt x="33" y="116"/>
                    <a:pt x="37" y="117"/>
                    <a:pt x="39" y="111"/>
                  </a:cubicBezTo>
                  <a:cubicBezTo>
                    <a:pt x="39" y="103"/>
                    <a:pt x="40" y="106"/>
                    <a:pt x="40" y="101"/>
                  </a:cubicBezTo>
                  <a:cubicBezTo>
                    <a:pt x="39" y="98"/>
                    <a:pt x="43" y="91"/>
                    <a:pt x="42" y="88"/>
                  </a:cubicBezTo>
                  <a:cubicBezTo>
                    <a:pt x="40" y="84"/>
                    <a:pt x="45" y="83"/>
                    <a:pt x="43" y="77"/>
                  </a:cubicBezTo>
                  <a:cubicBezTo>
                    <a:pt x="40" y="69"/>
                    <a:pt x="45" y="63"/>
                    <a:pt x="43" y="63"/>
                  </a:cubicBezTo>
                  <a:cubicBezTo>
                    <a:pt x="40" y="61"/>
                    <a:pt x="43" y="58"/>
                    <a:pt x="43" y="58"/>
                  </a:cubicBezTo>
                  <a:cubicBezTo>
                    <a:pt x="45" y="58"/>
                    <a:pt x="45" y="56"/>
                    <a:pt x="46" y="47"/>
                  </a:cubicBezTo>
                  <a:cubicBezTo>
                    <a:pt x="48" y="38"/>
                    <a:pt x="45" y="36"/>
                    <a:pt x="46" y="30"/>
                  </a:cubicBezTo>
                  <a:cubicBezTo>
                    <a:pt x="46" y="24"/>
                    <a:pt x="45" y="24"/>
                    <a:pt x="45" y="19"/>
                  </a:cubicBezTo>
                  <a:cubicBezTo>
                    <a:pt x="45" y="16"/>
                    <a:pt x="43" y="21"/>
                    <a:pt x="43" y="10"/>
                  </a:cubicBezTo>
                  <a:cubicBezTo>
                    <a:pt x="53" y="7"/>
                    <a:pt x="46" y="4"/>
                    <a:pt x="48" y="4"/>
                  </a:cubicBezTo>
                  <a:cubicBezTo>
                    <a:pt x="51" y="4"/>
                    <a:pt x="51" y="0"/>
                    <a:pt x="51" y="0"/>
                  </a:cubicBezTo>
                  <a:close/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moveTo>
                    <a:pt x="59" y="411"/>
                  </a:moveTo>
                  <a:cubicBezTo>
                    <a:pt x="59" y="383"/>
                    <a:pt x="59" y="383"/>
                    <a:pt x="59" y="383"/>
                  </a:cubicBezTo>
                  <a:cubicBezTo>
                    <a:pt x="57" y="382"/>
                    <a:pt x="56" y="385"/>
                    <a:pt x="54" y="385"/>
                  </a:cubicBezTo>
                  <a:cubicBezTo>
                    <a:pt x="53" y="385"/>
                    <a:pt x="53" y="382"/>
                    <a:pt x="51" y="382"/>
                  </a:cubicBezTo>
                  <a:cubicBezTo>
                    <a:pt x="49" y="382"/>
                    <a:pt x="49" y="385"/>
                    <a:pt x="48" y="386"/>
                  </a:cubicBezTo>
                  <a:cubicBezTo>
                    <a:pt x="46" y="386"/>
                    <a:pt x="45" y="385"/>
                    <a:pt x="45" y="385"/>
                  </a:cubicBezTo>
                  <a:cubicBezTo>
                    <a:pt x="43" y="385"/>
                    <a:pt x="45" y="385"/>
                    <a:pt x="45" y="386"/>
                  </a:cubicBezTo>
                  <a:cubicBezTo>
                    <a:pt x="45" y="388"/>
                    <a:pt x="46" y="386"/>
                    <a:pt x="46" y="388"/>
                  </a:cubicBezTo>
                  <a:cubicBezTo>
                    <a:pt x="45" y="389"/>
                    <a:pt x="45" y="389"/>
                    <a:pt x="45" y="388"/>
                  </a:cubicBezTo>
                  <a:cubicBezTo>
                    <a:pt x="43" y="386"/>
                    <a:pt x="43" y="389"/>
                    <a:pt x="45" y="393"/>
                  </a:cubicBezTo>
                  <a:cubicBezTo>
                    <a:pt x="45" y="396"/>
                    <a:pt x="51" y="391"/>
                    <a:pt x="53" y="393"/>
                  </a:cubicBezTo>
                  <a:cubicBezTo>
                    <a:pt x="54" y="396"/>
                    <a:pt x="45" y="396"/>
                    <a:pt x="46" y="399"/>
                  </a:cubicBezTo>
                  <a:cubicBezTo>
                    <a:pt x="46" y="403"/>
                    <a:pt x="56" y="405"/>
                    <a:pt x="56" y="406"/>
                  </a:cubicBezTo>
                  <a:cubicBezTo>
                    <a:pt x="49" y="405"/>
                    <a:pt x="51" y="403"/>
                    <a:pt x="51" y="405"/>
                  </a:cubicBezTo>
                  <a:cubicBezTo>
                    <a:pt x="49" y="406"/>
                    <a:pt x="48" y="403"/>
                    <a:pt x="46" y="403"/>
                  </a:cubicBezTo>
                  <a:cubicBezTo>
                    <a:pt x="45" y="405"/>
                    <a:pt x="48" y="406"/>
                    <a:pt x="45" y="405"/>
                  </a:cubicBezTo>
                  <a:cubicBezTo>
                    <a:pt x="42" y="402"/>
                    <a:pt x="39" y="400"/>
                    <a:pt x="40" y="402"/>
                  </a:cubicBezTo>
                  <a:cubicBezTo>
                    <a:pt x="40" y="405"/>
                    <a:pt x="45" y="403"/>
                    <a:pt x="42" y="405"/>
                  </a:cubicBezTo>
                  <a:cubicBezTo>
                    <a:pt x="39" y="405"/>
                    <a:pt x="40" y="406"/>
                    <a:pt x="39" y="406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6"/>
                    <a:pt x="34" y="405"/>
                    <a:pt x="33" y="405"/>
                  </a:cubicBezTo>
                  <a:cubicBezTo>
                    <a:pt x="31" y="405"/>
                    <a:pt x="34" y="406"/>
                    <a:pt x="34" y="406"/>
                  </a:cubicBezTo>
                  <a:cubicBezTo>
                    <a:pt x="33" y="408"/>
                    <a:pt x="31" y="405"/>
                    <a:pt x="31" y="406"/>
                  </a:cubicBezTo>
                  <a:cubicBezTo>
                    <a:pt x="31" y="408"/>
                    <a:pt x="31" y="408"/>
                    <a:pt x="31" y="408"/>
                  </a:cubicBezTo>
                  <a:cubicBezTo>
                    <a:pt x="33" y="410"/>
                    <a:pt x="34" y="408"/>
                    <a:pt x="36" y="408"/>
                  </a:cubicBezTo>
                  <a:cubicBezTo>
                    <a:pt x="36" y="410"/>
                    <a:pt x="36" y="406"/>
                    <a:pt x="37" y="406"/>
                  </a:cubicBezTo>
                  <a:cubicBezTo>
                    <a:pt x="37" y="406"/>
                    <a:pt x="36" y="408"/>
                    <a:pt x="37" y="408"/>
                  </a:cubicBezTo>
                  <a:cubicBezTo>
                    <a:pt x="37" y="410"/>
                    <a:pt x="40" y="406"/>
                    <a:pt x="39" y="408"/>
                  </a:cubicBezTo>
                  <a:cubicBezTo>
                    <a:pt x="39" y="411"/>
                    <a:pt x="39" y="410"/>
                    <a:pt x="40" y="410"/>
                  </a:cubicBezTo>
                  <a:cubicBezTo>
                    <a:pt x="40" y="410"/>
                    <a:pt x="40" y="411"/>
                    <a:pt x="42" y="410"/>
                  </a:cubicBezTo>
                  <a:cubicBezTo>
                    <a:pt x="43" y="410"/>
                    <a:pt x="45" y="411"/>
                    <a:pt x="45" y="411"/>
                  </a:cubicBezTo>
                  <a:cubicBezTo>
                    <a:pt x="46" y="410"/>
                    <a:pt x="46" y="411"/>
                    <a:pt x="48" y="411"/>
                  </a:cubicBezTo>
                  <a:cubicBezTo>
                    <a:pt x="48" y="410"/>
                    <a:pt x="49" y="411"/>
                    <a:pt x="49" y="410"/>
                  </a:cubicBezTo>
                  <a:cubicBezTo>
                    <a:pt x="49" y="408"/>
                    <a:pt x="49" y="411"/>
                    <a:pt x="51" y="411"/>
                  </a:cubicBezTo>
                  <a:cubicBezTo>
                    <a:pt x="56" y="411"/>
                    <a:pt x="57" y="413"/>
                    <a:pt x="57" y="411"/>
                  </a:cubicBezTo>
                  <a:cubicBezTo>
                    <a:pt x="57" y="410"/>
                    <a:pt x="57" y="411"/>
                    <a:pt x="59" y="411"/>
                  </a:cubicBezTo>
                  <a:close/>
                  <a:moveTo>
                    <a:pt x="20" y="291"/>
                  </a:moveTo>
                  <a:cubicBezTo>
                    <a:pt x="20" y="291"/>
                    <a:pt x="19" y="291"/>
                    <a:pt x="20" y="293"/>
                  </a:cubicBezTo>
                  <a:cubicBezTo>
                    <a:pt x="22" y="293"/>
                    <a:pt x="23" y="291"/>
                    <a:pt x="23" y="291"/>
                  </a:cubicBezTo>
                  <a:cubicBezTo>
                    <a:pt x="25" y="290"/>
                    <a:pt x="23" y="290"/>
                    <a:pt x="23" y="290"/>
                  </a:cubicBezTo>
                  <a:cubicBezTo>
                    <a:pt x="25" y="290"/>
                    <a:pt x="26" y="288"/>
                    <a:pt x="23" y="287"/>
                  </a:cubicBezTo>
                  <a:cubicBezTo>
                    <a:pt x="22" y="285"/>
                    <a:pt x="23" y="287"/>
                    <a:pt x="22" y="287"/>
                  </a:cubicBezTo>
                  <a:cubicBezTo>
                    <a:pt x="22" y="287"/>
                    <a:pt x="20" y="287"/>
                    <a:pt x="20" y="288"/>
                  </a:cubicBezTo>
                  <a:cubicBezTo>
                    <a:pt x="22" y="290"/>
                    <a:pt x="20" y="288"/>
                    <a:pt x="19" y="290"/>
                  </a:cubicBezTo>
                  <a:cubicBezTo>
                    <a:pt x="19" y="290"/>
                    <a:pt x="19" y="290"/>
                    <a:pt x="20" y="291"/>
                  </a:cubicBezTo>
                  <a:close/>
                  <a:moveTo>
                    <a:pt x="43" y="402"/>
                  </a:moveTo>
                  <a:cubicBezTo>
                    <a:pt x="42" y="400"/>
                    <a:pt x="42" y="400"/>
                    <a:pt x="43" y="400"/>
                  </a:cubicBezTo>
                  <a:cubicBezTo>
                    <a:pt x="45" y="402"/>
                    <a:pt x="45" y="402"/>
                    <a:pt x="43" y="400"/>
                  </a:cubicBezTo>
                  <a:cubicBezTo>
                    <a:pt x="43" y="399"/>
                    <a:pt x="43" y="397"/>
                    <a:pt x="43" y="396"/>
                  </a:cubicBezTo>
                  <a:cubicBezTo>
                    <a:pt x="43" y="394"/>
                    <a:pt x="42" y="396"/>
                    <a:pt x="42" y="397"/>
                  </a:cubicBezTo>
                  <a:cubicBezTo>
                    <a:pt x="42" y="399"/>
                    <a:pt x="40" y="397"/>
                    <a:pt x="40" y="399"/>
                  </a:cubicBezTo>
                  <a:cubicBezTo>
                    <a:pt x="40" y="400"/>
                    <a:pt x="42" y="402"/>
                    <a:pt x="45" y="403"/>
                  </a:cubicBezTo>
                  <a:cubicBezTo>
                    <a:pt x="46" y="405"/>
                    <a:pt x="45" y="403"/>
                    <a:pt x="43" y="402"/>
                  </a:cubicBezTo>
                  <a:close/>
                  <a:moveTo>
                    <a:pt x="39" y="402"/>
                  </a:moveTo>
                  <a:cubicBezTo>
                    <a:pt x="39" y="400"/>
                    <a:pt x="37" y="402"/>
                    <a:pt x="37" y="400"/>
                  </a:cubicBezTo>
                  <a:cubicBezTo>
                    <a:pt x="36" y="399"/>
                    <a:pt x="34" y="399"/>
                    <a:pt x="34" y="400"/>
                  </a:cubicBezTo>
                  <a:cubicBezTo>
                    <a:pt x="34" y="402"/>
                    <a:pt x="33" y="403"/>
                    <a:pt x="34" y="403"/>
                  </a:cubicBezTo>
                  <a:cubicBezTo>
                    <a:pt x="36" y="403"/>
                    <a:pt x="34" y="402"/>
                    <a:pt x="36" y="403"/>
                  </a:cubicBezTo>
                  <a:cubicBezTo>
                    <a:pt x="37" y="403"/>
                    <a:pt x="36" y="403"/>
                    <a:pt x="37" y="405"/>
                  </a:cubicBezTo>
                  <a:cubicBezTo>
                    <a:pt x="39" y="405"/>
                    <a:pt x="39" y="403"/>
                    <a:pt x="39" y="402"/>
                  </a:cubicBezTo>
                  <a:close/>
                  <a:moveTo>
                    <a:pt x="13" y="265"/>
                  </a:moveTo>
                  <a:cubicBezTo>
                    <a:pt x="13" y="266"/>
                    <a:pt x="14" y="266"/>
                    <a:pt x="13" y="271"/>
                  </a:cubicBezTo>
                  <a:cubicBezTo>
                    <a:pt x="11" y="276"/>
                    <a:pt x="13" y="274"/>
                    <a:pt x="16" y="276"/>
                  </a:cubicBezTo>
                  <a:cubicBezTo>
                    <a:pt x="20" y="276"/>
                    <a:pt x="16" y="273"/>
                    <a:pt x="17" y="273"/>
                  </a:cubicBezTo>
                  <a:cubicBezTo>
                    <a:pt x="20" y="273"/>
                    <a:pt x="17" y="270"/>
                    <a:pt x="19" y="270"/>
                  </a:cubicBezTo>
                  <a:cubicBezTo>
                    <a:pt x="20" y="270"/>
                    <a:pt x="20" y="270"/>
                    <a:pt x="17" y="266"/>
                  </a:cubicBezTo>
                  <a:cubicBezTo>
                    <a:pt x="16" y="265"/>
                    <a:pt x="19" y="266"/>
                    <a:pt x="17" y="265"/>
                  </a:cubicBezTo>
                  <a:cubicBezTo>
                    <a:pt x="17" y="263"/>
                    <a:pt x="17" y="263"/>
                    <a:pt x="19" y="263"/>
                  </a:cubicBezTo>
                  <a:cubicBezTo>
                    <a:pt x="22" y="263"/>
                    <a:pt x="20" y="262"/>
                    <a:pt x="19" y="260"/>
                  </a:cubicBezTo>
                  <a:cubicBezTo>
                    <a:pt x="19" y="259"/>
                    <a:pt x="19" y="257"/>
                    <a:pt x="17" y="259"/>
                  </a:cubicBezTo>
                  <a:cubicBezTo>
                    <a:pt x="14" y="259"/>
                    <a:pt x="17" y="257"/>
                    <a:pt x="16" y="257"/>
                  </a:cubicBezTo>
                  <a:cubicBezTo>
                    <a:pt x="14" y="257"/>
                    <a:pt x="14" y="257"/>
                    <a:pt x="14" y="259"/>
                  </a:cubicBezTo>
                  <a:cubicBezTo>
                    <a:pt x="16" y="262"/>
                    <a:pt x="14" y="262"/>
                    <a:pt x="13" y="265"/>
                  </a:cubicBezTo>
                  <a:close/>
                  <a:moveTo>
                    <a:pt x="22" y="281"/>
                  </a:moveTo>
                  <a:cubicBezTo>
                    <a:pt x="22" y="281"/>
                    <a:pt x="22" y="282"/>
                    <a:pt x="20" y="282"/>
                  </a:cubicBezTo>
                  <a:cubicBezTo>
                    <a:pt x="20" y="282"/>
                    <a:pt x="20" y="281"/>
                    <a:pt x="22" y="281"/>
                  </a:cubicBezTo>
                  <a:close/>
                  <a:moveTo>
                    <a:pt x="16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6" y="279"/>
                    <a:pt x="16" y="281"/>
                    <a:pt x="14" y="281"/>
                  </a:cubicBezTo>
                  <a:cubicBezTo>
                    <a:pt x="14" y="279"/>
                    <a:pt x="13" y="281"/>
                    <a:pt x="14" y="281"/>
                  </a:cubicBezTo>
                  <a:cubicBezTo>
                    <a:pt x="16" y="282"/>
                    <a:pt x="16" y="282"/>
                    <a:pt x="16" y="281"/>
                  </a:cubicBezTo>
                  <a:close/>
                  <a:moveTo>
                    <a:pt x="16" y="296"/>
                  </a:moveTo>
                  <a:cubicBezTo>
                    <a:pt x="16" y="296"/>
                    <a:pt x="16" y="296"/>
                    <a:pt x="17" y="296"/>
                  </a:cubicBezTo>
                  <a:cubicBezTo>
                    <a:pt x="17" y="298"/>
                    <a:pt x="17" y="296"/>
                    <a:pt x="17" y="294"/>
                  </a:cubicBezTo>
                  <a:cubicBezTo>
                    <a:pt x="16" y="293"/>
                    <a:pt x="16" y="294"/>
                    <a:pt x="14" y="294"/>
                  </a:cubicBezTo>
                  <a:cubicBezTo>
                    <a:pt x="13" y="293"/>
                    <a:pt x="13" y="294"/>
                    <a:pt x="14" y="296"/>
                  </a:cubicBezTo>
                  <a:cubicBezTo>
                    <a:pt x="14" y="296"/>
                    <a:pt x="14" y="296"/>
                    <a:pt x="16" y="296"/>
                  </a:cubicBezTo>
                  <a:close/>
                  <a:moveTo>
                    <a:pt x="16" y="293"/>
                  </a:moveTo>
                  <a:cubicBezTo>
                    <a:pt x="16" y="293"/>
                    <a:pt x="16" y="293"/>
                    <a:pt x="14" y="291"/>
                  </a:cubicBezTo>
                  <a:cubicBezTo>
                    <a:pt x="13" y="291"/>
                    <a:pt x="13" y="293"/>
                    <a:pt x="13" y="293"/>
                  </a:cubicBezTo>
                  <a:cubicBezTo>
                    <a:pt x="11" y="294"/>
                    <a:pt x="13" y="293"/>
                    <a:pt x="16" y="293"/>
                  </a:cubicBezTo>
                  <a:close/>
                  <a:moveTo>
                    <a:pt x="14" y="290"/>
                  </a:moveTo>
                  <a:cubicBezTo>
                    <a:pt x="16" y="290"/>
                    <a:pt x="16" y="290"/>
                    <a:pt x="16" y="290"/>
                  </a:cubicBezTo>
                  <a:cubicBezTo>
                    <a:pt x="16" y="288"/>
                    <a:pt x="14" y="288"/>
                    <a:pt x="13" y="290"/>
                  </a:cubicBezTo>
                  <a:cubicBezTo>
                    <a:pt x="11" y="290"/>
                    <a:pt x="13" y="290"/>
                    <a:pt x="13" y="291"/>
                  </a:cubicBezTo>
                  <a:cubicBezTo>
                    <a:pt x="13" y="291"/>
                    <a:pt x="14" y="291"/>
                    <a:pt x="14" y="290"/>
                  </a:cubicBezTo>
                  <a:close/>
                  <a:moveTo>
                    <a:pt x="17" y="290"/>
                  </a:moveTo>
                  <a:cubicBezTo>
                    <a:pt x="19" y="290"/>
                    <a:pt x="19" y="288"/>
                    <a:pt x="17" y="288"/>
                  </a:cubicBezTo>
                  <a:cubicBezTo>
                    <a:pt x="16" y="288"/>
                    <a:pt x="17" y="288"/>
                    <a:pt x="17" y="290"/>
                  </a:cubicBezTo>
                  <a:cubicBezTo>
                    <a:pt x="17" y="290"/>
                    <a:pt x="17" y="290"/>
                    <a:pt x="17" y="290"/>
                  </a:cubicBezTo>
                  <a:close/>
                  <a:moveTo>
                    <a:pt x="19" y="301"/>
                  </a:moveTo>
                  <a:cubicBezTo>
                    <a:pt x="19" y="299"/>
                    <a:pt x="19" y="299"/>
                    <a:pt x="17" y="299"/>
                  </a:cubicBezTo>
                  <a:cubicBezTo>
                    <a:pt x="17" y="299"/>
                    <a:pt x="16" y="301"/>
                    <a:pt x="17" y="302"/>
                  </a:cubicBezTo>
                  <a:cubicBezTo>
                    <a:pt x="17" y="302"/>
                    <a:pt x="19" y="302"/>
                    <a:pt x="19" y="301"/>
                  </a:cubicBezTo>
                  <a:close/>
                  <a:moveTo>
                    <a:pt x="13" y="301"/>
                  </a:moveTo>
                  <a:cubicBezTo>
                    <a:pt x="14" y="301"/>
                    <a:pt x="13" y="299"/>
                    <a:pt x="13" y="299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3" y="301"/>
                    <a:pt x="11" y="302"/>
                    <a:pt x="13" y="302"/>
                  </a:cubicBezTo>
                  <a:cubicBezTo>
                    <a:pt x="13" y="301"/>
                    <a:pt x="13" y="301"/>
                    <a:pt x="13" y="301"/>
                  </a:cubicBezTo>
                  <a:close/>
                  <a:moveTo>
                    <a:pt x="14" y="301"/>
                  </a:moveTo>
                  <a:cubicBezTo>
                    <a:pt x="14" y="301"/>
                    <a:pt x="16" y="299"/>
                    <a:pt x="16" y="301"/>
                  </a:cubicBezTo>
                  <a:cubicBezTo>
                    <a:pt x="16" y="301"/>
                    <a:pt x="16" y="302"/>
                    <a:pt x="14" y="301"/>
                  </a:cubicBezTo>
                  <a:close/>
                  <a:moveTo>
                    <a:pt x="17" y="304"/>
                  </a:moveTo>
                  <a:cubicBezTo>
                    <a:pt x="17" y="304"/>
                    <a:pt x="17" y="304"/>
                    <a:pt x="17" y="302"/>
                  </a:cubicBezTo>
                  <a:cubicBezTo>
                    <a:pt x="17" y="302"/>
                    <a:pt x="16" y="302"/>
                    <a:pt x="16" y="304"/>
                  </a:cubicBezTo>
                  <a:cubicBezTo>
                    <a:pt x="16" y="305"/>
                    <a:pt x="16" y="305"/>
                    <a:pt x="17" y="304"/>
                  </a:cubicBezTo>
                  <a:close/>
                  <a:moveTo>
                    <a:pt x="6" y="305"/>
                  </a:moveTo>
                  <a:cubicBezTo>
                    <a:pt x="6" y="305"/>
                    <a:pt x="6" y="305"/>
                    <a:pt x="6" y="305"/>
                  </a:cubicBezTo>
                  <a:cubicBezTo>
                    <a:pt x="6" y="307"/>
                    <a:pt x="8" y="307"/>
                    <a:pt x="8" y="305"/>
                  </a:cubicBezTo>
                  <a:cubicBezTo>
                    <a:pt x="10" y="305"/>
                    <a:pt x="10" y="304"/>
                    <a:pt x="8" y="302"/>
                  </a:cubicBezTo>
                  <a:cubicBezTo>
                    <a:pt x="8" y="302"/>
                    <a:pt x="8" y="302"/>
                    <a:pt x="6" y="304"/>
                  </a:cubicBezTo>
                  <a:cubicBezTo>
                    <a:pt x="6" y="304"/>
                    <a:pt x="6" y="304"/>
                    <a:pt x="6" y="305"/>
                  </a:cubicBezTo>
                  <a:close/>
                  <a:moveTo>
                    <a:pt x="13" y="287"/>
                  </a:moveTo>
                  <a:cubicBezTo>
                    <a:pt x="13" y="287"/>
                    <a:pt x="13" y="287"/>
                    <a:pt x="11" y="287"/>
                  </a:cubicBezTo>
                  <a:cubicBezTo>
                    <a:pt x="11" y="288"/>
                    <a:pt x="11" y="288"/>
                    <a:pt x="11" y="288"/>
                  </a:cubicBezTo>
                  <a:cubicBezTo>
                    <a:pt x="13" y="288"/>
                    <a:pt x="13" y="287"/>
                    <a:pt x="13" y="287"/>
                  </a:cubicBezTo>
                  <a:close/>
                  <a:moveTo>
                    <a:pt x="14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4" y="288"/>
                    <a:pt x="13" y="288"/>
                  </a:cubicBezTo>
                  <a:cubicBezTo>
                    <a:pt x="13" y="288"/>
                    <a:pt x="13" y="288"/>
                    <a:pt x="14" y="288"/>
                  </a:cubicBezTo>
                  <a:close/>
                  <a:moveTo>
                    <a:pt x="14" y="285"/>
                  </a:moveTo>
                  <a:cubicBezTo>
                    <a:pt x="14" y="284"/>
                    <a:pt x="14" y="284"/>
                    <a:pt x="16" y="284"/>
                  </a:cubicBezTo>
                  <a:cubicBezTo>
                    <a:pt x="16" y="285"/>
                    <a:pt x="14" y="287"/>
                    <a:pt x="14" y="285"/>
                  </a:cubicBezTo>
                  <a:close/>
                  <a:moveTo>
                    <a:pt x="19" y="284"/>
                  </a:moveTo>
                  <a:cubicBezTo>
                    <a:pt x="17" y="284"/>
                    <a:pt x="17" y="282"/>
                    <a:pt x="17" y="282"/>
                  </a:cubicBezTo>
                  <a:cubicBezTo>
                    <a:pt x="17" y="281"/>
                    <a:pt x="19" y="284"/>
                    <a:pt x="19" y="284"/>
                  </a:cubicBezTo>
                  <a:close/>
                  <a:moveTo>
                    <a:pt x="8" y="277"/>
                  </a:moveTo>
                  <a:cubicBezTo>
                    <a:pt x="8" y="277"/>
                    <a:pt x="10" y="276"/>
                    <a:pt x="10" y="277"/>
                  </a:cubicBezTo>
                  <a:cubicBezTo>
                    <a:pt x="11" y="277"/>
                    <a:pt x="8" y="279"/>
                    <a:pt x="8" y="277"/>
                  </a:cubicBezTo>
                  <a:close/>
                  <a:moveTo>
                    <a:pt x="10" y="302"/>
                  </a:moveTo>
                  <a:cubicBezTo>
                    <a:pt x="10" y="301"/>
                    <a:pt x="10" y="301"/>
                    <a:pt x="10" y="301"/>
                  </a:cubicBezTo>
                  <a:cubicBezTo>
                    <a:pt x="11" y="301"/>
                    <a:pt x="11" y="302"/>
                    <a:pt x="10" y="302"/>
                  </a:cubicBezTo>
                  <a:close/>
                  <a:moveTo>
                    <a:pt x="16" y="299"/>
                  </a:moveTo>
                  <a:cubicBezTo>
                    <a:pt x="16" y="299"/>
                    <a:pt x="14" y="298"/>
                    <a:pt x="14" y="299"/>
                  </a:cubicBezTo>
                  <a:cubicBezTo>
                    <a:pt x="14" y="299"/>
                    <a:pt x="14" y="299"/>
                    <a:pt x="16" y="299"/>
                  </a:cubicBezTo>
                  <a:cubicBezTo>
                    <a:pt x="16" y="299"/>
                    <a:pt x="17" y="299"/>
                    <a:pt x="16" y="299"/>
                  </a:cubicBezTo>
                  <a:close/>
                  <a:moveTo>
                    <a:pt x="17" y="293"/>
                  </a:moveTo>
                  <a:cubicBezTo>
                    <a:pt x="16" y="293"/>
                    <a:pt x="16" y="291"/>
                    <a:pt x="16" y="291"/>
                  </a:cubicBezTo>
                  <a:cubicBezTo>
                    <a:pt x="17" y="291"/>
                    <a:pt x="17" y="293"/>
                    <a:pt x="17" y="293"/>
                  </a:cubicBezTo>
                  <a:close/>
                  <a:moveTo>
                    <a:pt x="51" y="417"/>
                  </a:moveTo>
                  <a:cubicBezTo>
                    <a:pt x="53" y="417"/>
                    <a:pt x="53" y="419"/>
                    <a:pt x="54" y="419"/>
                  </a:cubicBezTo>
                  <a:cubicBezTo>
                    <a:pt x="56" y="419"/>
                    <a:pt x="54" y="419"/>
                    <a:pt x="53" y="417"/>
                  </a:cubicBezTo>
                  <a:cubicBezTo>
                    <a:pt x="51" y="416"/>
                    <a:pt x="53" y="416"/>
                    <a:pt x="54" y="416"/>
                  </a:cubicBezTo>
                  <a:cubicBezTo>
                    <a:pt x="56" y="416"/>
                    <a:pt x="57" y="416"/>
                    <a:pt x="56" y="416"/>
                  </a:cubicBezTo>
                  <a:cubicBezTo>
                    <a:pt x="56" y="417"/>
                    <a:pt x="56" y="417"/>
                    <a:pt x="56" y="419"/>
                  </a:cubicBezTo>
                  <a:cubicBezTo>
                    <a:pt x="57" y="421"/>
                    <a:pt x="57" y="417"/>
                    <a:pt x="59" y="419"/>
                  </a:cubicBezTo>
                  <a:cubicBezTo>
                    <a:pt x="59" y="421"/>
                    <a:pt x="60" y="419"/>
                    <a:pt x="60" y="421"/>
                  </a:cubicBezTo>
                  <a:cubicBezTo>
                    <a:pt x="62" y="422"/>
                    <a:pt x="62" y="421"/>
                    <a:pt x="62" y="422"/>
                  </a:cubicBezTo>
                  <a:cubicBezTo>
                    <a:pt x="63" y="424"/>
                    <a:pt x="63" y="421"/>
                    <a:pt x="63" y="421"/>
                  </a:cubicBezTo>
                  <a:cubicBezTo>
                    <a:pt x="62" y="419"/>
                    <a:pt x="63" y="419"/>
                    <a:pt x="60" y="417"/>
                  </a:cubicBezTo>
                  <a:cubicBezTo>
                    <a:pt x="57" y="416"/>
                    <a:pt x="62" y="417"/>
                    <a:pt x="60" y="416"/>
                  </a:cubicBezTo>
                  <a:cubicBezTo>
                    <a:pt x="60" y="416"/>
                    <a:pt x="60" y="416"/>
                    <a:pt x="59" y="416"/>
                  </a:cubicBezTo>
                  <a:cubicBezTo>
                    <a:pt x="57" y="414"/>
                    <a:pt x="57" y="414"/>
                    <a:pt x="59" y="414"/>
                  </a:cubicBezTo>
                  <a:cubicBezTo>
                    <a:pt x="60" y="414"/>
                    <a:pt x="60" y="413"/>
                    <a:pt x="60" y="413"/>
                  </a:cubicBezTo>
                  <a:cubicBezTo>
                    <a:pt x="59" y="411"/>
                    <a:pt x="56" y="413"/>
                    <a:pt x="54" y="413"/>
                  </a:cubicBezTo>
                  <a:cubicBezTo>
                    <a:pt x="53" y="413"/>
                    <a:pt x="51" y="413"/>
                    <a:pt x="48" y="414"/>
                  </a:cubicBezTo>
                  <a:cubicBezTo>
                    <a:pt x="46" y="414"/>
                    <a:pt x="48" y="414"/>
                    <a:pt x="49" y="416"/>
                  </a:cubicBezTo>
                  <a:cubicBezTo>
                    <a:pt x="51" y="417"/>
                    <a:pt x="46" y="416"/>
                    <a:pt x="51" y="417"/>
                  </a:cubicBezTo>
                  <a:close/>
                  <a:moveTo>
                    <a:pt x="51" y="413"/>
                  </a:moveTo>
                  <a:cubicBezTo>
                    <a:pt x="54" y="411"/>
                    <a:pt x="53" y="413"/>
                    <a:pt x="51" y="411"/>
                  </a:cubicBezTo>
                  <a:cubicBezTo>
                    <a:pt x="48" y="411"/>
                    <a:pt x="48" y="411"/>
                    <a:pt x="46" y="413"/>
                  </a:cubicBezTo>
                  <a:cubicBezTo>
                    <a:pt x="45" y="413"/>
                    <a:pt x="46" y="413"/>
                    <a:pt x="48" y="413"/>
                  </a:cubicBezTo>
                  <a:cubicBezTo>
                    <a:pt x="48" y="413"/>
                    <a:pt x="48" y="413"/>
                    <a:pt x="51" y="413"/>
                  </a:cubicBezTo>
                  <a:close/>
                  <a:moveTo>
                    <a:pt x="43" y="413"/>
                  </a:moveTo>
                  <a:cubicBezTo>
                    <a:pt x="43" y="413"/>
                    <a:pt x="42" y="413"/>
                    <a:pt x="43" y="413"/>
                  </a:cubicBezTo>
                  <a:cubicBezTo>
                    <a:pt x="46" y="413"/>
                    <a:pt x="45" y="411"/>
                    <a:pt x="43" y="411"/>
                  </a:cubicBezTo>
                  <a:cubicBezTo>
                    <a:pt x="42" y="411"/>
                    <a:pt x="42" y="413"/>
                    <a:pt x="40" y="413"/>
                  </a:cubicBezTo>
                  <a:cubicBezTo>
                    <a:pt x="39" y="413"/>
                    <a:pt x="39" y="413"/>
                    <a:pt x="39" y="413"/>
                  </a:cubicBezTo>
                  <a:cubicBezTo>
                    <a:pt x="39" y="414"/>
                    <a:pt x="40" y="414"/>
                    <a:pt x="42" y="414"/>
                  </a:cubicBezTo>
                  <a:cubicBezTo>
                    <a:pt x="43" y="414"/>
                    <a:pt x="42" y="416"/>
                    <a:pt x="43" y="416"/>
                  </a:cubicBezTo>
                  <a:cubicBezTo>
                    <a:pt x="45" y="414"/>
                    <a:pt x="45" y="413"/>
                    <a:pt x="43" y="413"/>
                  </a:cubicBezTo>
                  <a:close/>
                  <a:moveTo>
                    <a:pt x="39" y="411"/>
                  </a:moveTo>
                  <a:cubicBezTo>
                    <a:pt x="39" y="411"/>
                    <a:pt x="37" y="410"/>
                    <a:pt x="36" y="411"/>
                  </a:cubicBezTo>
                  <a:cubicBezTo>
                    <a:pt x="36" y="411"/>
                    <a:pt x="36" y="413"/>
                    <a:pt x="37" y="411"/>
                  </a:cubicBezTo>
                  <a:cubicBezTo>
                    <a:pt x="39" y="411"/>
                    <a:pt x="37" y="413"/>
                    <a:pt x="39" y="411"/>
                  </a:cubicBezTo>
                  <a:cubicBezTo>
                    <a:pt x="40" y="411"/>
                    <a:pt x="39" y="411"/>
                    <a:pt x="39" y="411"/>
                  </a:cubicBezTo>
                  <a:close/>
                  <a:moveTo>
                    <a:pt x="65" y="424"/>
                  </a:moveTo>
                  <a:cubicBezTo>
                    <a:pt x="63" y="422"/>
                    <a:pt x="66" y="422"/>
                    <a:pt x="66" y="422"/>
                  </a:cubicBezTo>
                  <a:cubicBezTo>
                    <a:pt x="68" y="424"/>
                    <a:pt x="65" y="424"/>
                    <a:pt x="65" y="424"/>
                  </a:cubicBezTo>
                  <a:close/>
                  <a:moveTo>
                    <a:pt x="68" y="421"/>
                  </a:moveTo>
                  <a:cubicBezTo>
                    <a:pt x="68" y="421"/>
                    <a:pt x="68" y="419"/>
                    <a:pt x="68" y="421"/>
                  </a:cubicBezTo>
                  <a:cubicBezTo>
                    <a:pt x="68" y="422"/>
                    <a:pt x="66" y="421"/>
                    <a:pt x="66" y="421"/>
                  </a:cubicBezTo>
                  <a:cubicBezTo>
                    <a:pt x="66" y="422"/>
                    <a:pt x="66" y="422"/>
                    <a:pt x="68" y="422"/>
                  </a:cubicBezTo>
                  <a:cubicBezTo>
                    <a:pt x="69" y="422"/>
                    <a:pt x="69" y="422"/>
                    <a:pt x="68" y="421"/>
                  </a:cubicBezTo>
                  <a:close/>
                  <a:moveTo>
                    <a:pt x="33" y="403"/>
                  </a:moveTo>
                  <a:cubicBezTo>
                    <a:pt x="33" y="402"/>
                    <a:pt x="34" y="402"/>
                    <a:pt x="34" y="402"/>
                  </a:cubicBezTo>
                  <a:cubicBezTo>
                    <a:pt x="33" y="400"/>
                    <a:pt x="34" y="399"/>
                    <a:pt x="33" y="399"/>
                  </a:cubicBezTo>
                  <a:cubicBezTo>
                    <a:pt x="31" y="399"/>
                    <a:pt x="31" y="399"/>
                    <a:pt x="31" y="399"/>
                  </a:cubicBezTo>
                  <a:cubicBezTo>
                    <a:pt x="31" y="400"/>
                    <a:pt x="29" y="399"/>
                    <a:pt x="29" y="399"/>
                  </a:cubicBezTo>
                  <a:cubicBezTo>
                    <a:pt x="28" y="400"/>
                    <a:pt x="29" y="400"/>
                    <a:pt x="29" y="402"/>
                  </a:cubicBezTo>
                  <a:cubicBezTo>
                    <a:pt x="31" y="402"/>
                    <a:pt x="33" y="402"/>
                    <a:pt x="31" y="403"/>
                  </a:cubicBezTo>
                  <a:cubicBezTo>
                    <a:pt x="31" y="405"/>
                    <a:pt x="33" y="405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lose/>
                  <a:moveTo>
                    <a:pt x="22" y="377"/>
                  </a:moveTo>
                  <a:cubicBezTo>
                    <a:pt x="22" y="375"/>
                    <a:pt x="23" y="374"/>
                    <a:pt x="23" y="374"/>
                  </a:cubicBezTo>
                  <a:cubicBezTo>
                    <a:pt x="25" y="374"/>
                    <a:pt x="23" y="377"/>
                    <a:pt x="22" y="377"/>
                  </a:cubicBezTo>
                  <a:close/>
                  <a:moveTo>
                    <a:pt x="28" y="400"/>
                  </a:moveTo>
                  <a:cubicBezTo>
                    <a:pt x="28" y="402"/>
                    <a:pt x="28" y="402"/>
                    <a:pt x="28" y="400"/>
                  </a:cubicBezTo>
                  <a:cubicBezTo>
                    <a:pt x="28" y="399"/>
                    <a:pt x="31" y="399"/>
                    <a:pt x="29" y="397"/>
                  </a:cubicBezTo>
                  <a:cubicBezTo>
                    <a:pt x="29" y="397"/>
                    <a:pt x="28" y="397"/>
                    <a:pt x="28" y="396"/>
                  </a:cubicBezTo>
                  <a:cubicBezTo>
                    <a:pt x="28" y="396"/>
                    <a:pt x="26" y="394"/>
                    <a:pt x="25" y="396"/>
                  </a:cubicBezTo>
                  <a:cubicBezTo>
                    <a:pt x="25" y="396"/>
                    <a:pt x="25" y="394"/>
                    <a:pt x="25" y="396"/>
                  </a:cubicBezTo>
                  <a:cubicBezTo>
                    <a:pt x="23" y="396"/>
                    <a:pt x="25" y="394"/>
                    <a:pt x="23" y="393"/>
                  </a:cubicBezTo>
                  <a:cubicBezTo>
                    <a:pt x="22" y="393"/>
                    <a:pt x="23" y="394"/>
                    <a:pt x="20" y="394"/>
                  </a:cubicBezTo>
                  <a:cubicBezTo>
                    <a:pt x="19" y="393"/>
                    <a:pt x="22" y="396"/>
                    <a:pt x="20" y="396"/>
                  </a:cubicBezTo>
                  <a:cubicBezTo>
                    <a:pt x="19" y="396"/>
                    <a:pt x="19" y="394"/>
                    <a:pt x="19" y="396"/>
                  </a:cubicBezTo>
                  <a:cubicBezTo>
                    <a:pt x="17" y="397"/>
                    <a:pt x="19" y="396"/>
                    <a:pt x="19" y="397"/>
                  </a:cubicBezTo>
                  <a:cubicBezTo>
                    <a:pt x="19" y="399"/>
                    <a:pt x="20" y="396"/>
                    <a:pt x="20" y="397"/>
                  </a:cubicBezTo>
                  <a:cubicBezTo>
                    <a:pt x="22" y="399"/>
                    <a:pt x="20" y="400"/>
                    <a:pt x="22" y="400"/>
                  </a:cubicBezTo>
                  <a:cubicBezTo>
                    <a:pt x="23" y="402"/>
                    <a:pt x="22" y="397"/>
                    <a:pt x="23" y="399"/>
                  </a:cubicBezTo>
                  <a:cubicBezTo>
                    <a:pt x="23" y="400"/>
                    <a:pt x="25" y="397"/>
                    <a:pt x="25" y="399"/>
                  </a:cubicBezTo>
                  <a:cubicBezTo>
                    <a:pt x="25" y="402"/>
                    <a:pt x="22" y="402"/>
                    <a:pt x="23" y="402"/>
                  </a:cubicBezTo>
                  <a:cubicBezTo>
                    <a:pt x="25" y="402"/>
                    <a:pt x="25" y="400"/>
                    <a:pt x="26" y="402"/>
                  </a:cubicBezTo>
                  <a:cubicBezTo>
                    <a:pt x="26" y="402"/>
                    <a:pt x="26" y="400"/>
                    <a:pt x="28" y="400"/>
                  </a:cubicBezTo>
                  <a:close/>
                  <a:moveTo>
                    <a:pt x="29" y="403"/>
                  </a:moveTo>
                  <a:cubicBezTo>
                    <a:pt x="29" y="402"/>
                    <a:pt x="29" y="400"/>
                    <a:pt x="28" y="402"/>
                  </a:cubicBezTo>
                  <a:cubicBezTo>
                    <a:pt x="28" y="403"/>
                    <a:pt x="26" y="402"/>
                    <a:pt x="28" y="403"/>
                  </a:cubicBezTo>
                  <a:cubicBezTo>
                    <a:pt x="28" y="403"/>
                    <a:pt x="28" y="403"/>
                    <a:pt x="29" y="403"/>
                  </a:cubicBezTo>
                  <a:close/>
                  <a:moveTo>
                    <a:pt x="14" y="391"/>
                  </a:moveTo>
                  <a:cubicBezTo>
                    <a:pt x="16" y="391"/>
                    <a:pt x="14" y="393"/>
                    <a:pt x="13" y="393"/>
                  </a:cubicBezTo>
                  <a:cubicBezTo>
                    <a:pt x="13" y="391"/>
                    <a:pt x="14" y="391"/>
                    <a:pt x="14" y="391"/>
                  </a:cubicBezTo>
                  <a:close/>
                  <a:moveTo>
                    <a:pt x="17" y="383"/>
                  </a:moveTo>
                  <a:cubicBezTo>
                    <a:pt x="17" y="382"/>
                    <a:pt x="17" y="382"/>
                    <a:pt x="17" y="382"/>
                  </a:cubicBezTo>
                  <a:cubicBezTo>
                    <a:pt x="17" y="380"/>
                    <a:pt x="17" y="382"/>
                    <a:pt x="16" y="382"/>
                  </a:cubicBezTo>
                  <a:cubicBezTo>
                    <a:pt x="14" y="383"/>
                    <a:pt x="16" y="383"/>
                    <a:pt x="16" y="385"/>
                  </a:cubicBezTo>
                  <a:cubicBezTo>
                    <a:pt x="16" y="385"/>
                    <a:pt x="17" y="385"/>
                    <a:pt x="17" y="383"/>
                  </a:cubicBezTo>
                  <a:close/>
                  <a:moveTo>
                    <a:pt x="16" y="391"/>
                  </a:moveTo>
                  <a:cubicBezTo>
                    <a:pt x="17" y="391"/>
                    <a:pt x="17" y="389"/>
                    <a:pt x="19" y="391"/>
                  </a:cubicBezTo>
                  <a:cubicBezTo>
                    <a:pt x="19" y="391"/>
                    <a:pt x="17" y="391"/>
                    <a:pt x="19" y="393"/>
                  </a:cubicBezTo>
                  <a:cubicBezTo>
                    <a:pt x="19" y="393"/>
                    <a:pt x="19" y="391"/>
                    <a:pt x="20" y="393"/>
                  </a:cubicBezTo>
                  <a:cubicBezTo>
                    <a:pt x="22" y="393"/>
                    <a:pt x="22" y="393"/>
                    <a:pt x="22" y="391"/>
                  </a:cubicBezTo>
                  <a:cubicBezTo>
                    <a:pt x="20" y="391"/>
                    <a:pt x="20" y="389"/>
                    <a:pt x="19" y="389"/>
                  </a:cubicBezTo>
                  <a:cubicBezTo>
                    <a:pt x="19" y="389"/>
                    <a:pt x="19" y="388"/>
                    <a:pt x="17" y="389"/>
                  </a:cubicBezTo>
                  <a:cubicBezTo>
                    <a:pt x="17" y="389"/>
                    <a:pt x="17" y="388"/>
                    <a:pt x="16" y="388"/>
                  </a:cubicBezTo>
                  <a:cubicBezTo>
                    <a:pt x="14" y="388"/>
                    <a:pt x="13" y="388"/>
                    <a:pt x="11" y="386"/>
                  </a:cubicBezTo>
                  <a:cubicBezTo>
                    <a:pt x="10" y="385"/>
                    <a:pt x="8" y="385"/>
                    <a:pt x="10" y="386"/>
                  </a:cubicBezTo>
                  <a:cubicBezTo>
                    <a:pt x="11" y="386"/>
                    <a:pt x="10" y="386"/>
                    <a:pt x="11" y="388"/>
                  </a:cubicBezTo>
                  <a:cubicBezTo>
                    <a:pt x="13" y="388"/>
                    <a:pt x="11" y="389"/>
                    <a:pt x="14" y="389"/>
                  </a:cubicBezTo>
                  <a:cubicBezTo>
                    <a:pt x="14" y="389"/>
                    <a:pt x="16" y="389"/>
                    <a:pt x="16" y="391"/>
                  </a:cubicBezTo>
                  <a:close/>
                  <a:moveTo>
                    <a:pt x="14" y="371"/>
                  </a:moveTo>
                  <a:cubicBezTo>
                    <a:pt x="14" y="369"/>
                    <a:pt x="14" y="371"/>
                    <a:pt x="14" y="372"/>
                  </a:cubicBezTo>
                  <a:cubicBezTo>
                    <a:pt x="13" y="372"/>
                    <a:pt x="14" y="374"/>
                    <a:pt x="16" y="374"/>
                  </a:cubicBezTo>
                  <a:cubicBezTo>
                    <a:pt x="16" y="372"/>
                    <a:pt x="16" y="371"/>
                    <a:pt x="14" y="371"/>
                  </a:cubicBezTo>
                  <a:close/>
                  <a:moveTo>
                    <a:pt x="8" y="375"/>
                  </a:moveTo>
                  <a:cubicBezTo>
                    <a:pt x="8" y="374"/>
                    <a:pt x="10" y="374"/>
                    <a:pt x="10" y="372"/>
                  </a:cubicBezTo>
                  <a:cubicBezTo>
                    <a:pt x="8" y="371"/>
                    <a:pt x="8" y="371"/>
                    <a:pt x="8" y="372"/>
                  </a:cubicBezTo>
                  <a:cubicBezTo>
                    <a:pt x="8" y="374"/>
                    <a:pt x="8" y="374"/>
                    <a:pt x="8" y="372"/>
                  </a:cubicBezTo>
                  <a:cubicBezTo>
                    <a:pt x="6" y="372"/>
                    <a:pt x="6" y="374"/>
                    <a:pt x="6" y="374"/>
                  </a:cubicBezTo>
                  <a:cubicBezTo>
                    <a:pt x="8" y="375"/>
                    <a:pt x="6" y="375"/>
                    <a:pt x="6" y="377"/>
                  </a:cubicBezTo>
                  <a:cubicBezTo>
                    <a:pt x="6" y="377"/>
                    <a:pt x="8" y="377"/>
                    <a:pt x="8" y="375"/>
                  </a:cubicBezTo>
                  <a:close/>
                  <a:moveTo>
                    <a:pt x="13" y="374"/>
                  </a:moveTo>
                  <a:cubicBezTo>
                    <a:pt x="11" y="372"/>
                    <a:pt x="11" y="372"/>
                    <a:pt x="11" y="372"/>
                  </a:cubicBezTo>
                  <a:cubicBezTo>
                    <a:pt x="13" y="374"/>
                    <a:pt x="11" y="374"/>
                    <a:pt x="13" y="375"/>
                  </a:cubicBezTo>
                  <a:cubicBezTo>
                    <a:pt x="14" y="375"/>
                    <a:pt x="14" y="374"/>
                    <a:pt x="13" y="374"/>
                  </a:cubicBezTo>
                  <a:close/>
                  <a:moveTo>
                    <a:pt x="16" y="377"/>
                  </a:moveTo>
                  <a:cubicBezTo>
                    <a:pt x="17" y="380"/>
                    <a:pt x="17" y="378"/>
                    <a:pt x="17" y="377"/>
                  </a:cubicBezTo>
                  <a:cubicBezTo>
                    <a:pt x="16" y="375"/>
                    <a:pt x="14" y="374"/>
                    <a:pt x="14" y="375"/>
                  </a:cubicBezTo>
                  <a:cubicBezTo>
                    <a:pt x="14" y="377"/>
                    <a:pt x="14" y="375"/>
                    <a:pt x="16" y="377"/>
                  </a:cubicBezTo>
                  <a:close/>
                  <a:moveTo>
                    <a:pt x="16" y="380"/>
                  </a:moveTo>
                  <a:cubicBezTo>
                    <a:pt x="16" y="380"/>
                    <a:pt x="16" y="378"/>
                    <a:pt x="14" y="377"/>
                  </a:cubicBezTo>
                  <a:cubicBezTo>
                    <a:pt x="13" y="377"/>
                    <a:pt x="11" y="377"/>
                    <a:pt x="13" y="377"/>
                  </a:cubicBezTo>
                  <a:cubicBezTo>
                    <a:pt x="13" y="378"/>
                    <a:pt x="13" y="377"/>
                    <a:pt x="13" y="378"/>
                  </a:cubicBezTo>
                  <a:cubicBezTo>
                    <a:pt x="14" y="378"/>
                    <a:pt x="13" y="378"/>
                    <a:pt x="14" y="380"/>
                  </a:cubicBezTo>
                  <a:cubicBezTo>
                    <a:pt x="14" y="382"/>
                    <a:pt x="14" y="380"/>
                    <a:pt x="16" y="380"/>
                  </a:cubicBezTo>
                  <a:close/>
                  <a:moveTo>
                    <a:pt x="10" y="375"/>
                  </a:moveTo>
                  <a:cubicBezTo>
                    <a:pt x="11" y="374"/>
                    <a:pt x="10" y="374"/>
                    <a:pt x="10" y="375"/>
                  </a:cubicBezTo>
                  <a:cubicBezTo>
                    <a:pt x="8" y="377"/>
                    <a:pt x="8" y="378"/>
                    <a:pt x="8" y="377"/>
                  </a:cubicBezTo>
                  <a:cubicBezTo>
                    <a:pt x="10" y="377"/>
                    <a:pt x="10" y="377"/>
                    <a:pt x="10" y="375"/>
                  </a:cubicBezTo>
                  <a:close/>
                  <a:moveTo>
                    <a:pt x="10" y="380"/>
                  </a:moveTo>
                  <a:cubicBezTo>
                    <a:pt x="10" y="380"/>
                    <a:pt x="11" y="378"/>
                    <a:pt x="10" y="378"/>
                  </a:cubicBezTo>
                  <a:cubicBezTo>
                    <a:pt x="8" y="378"/>
                    <a:pt x="8" y="378"/>
                    <a:pt x="8" y="378"/>
                  </a:cubicBezTo>
                  <a:cubicBezTo>
                    <a:pt x="8" y="378"/>
                    <a:pt x="8" y="378"/>
                    <a:pt x="10" y="380"/>
                  </a:cubicBezTo>
                  <a:close/>
                  <a:moveTo>
                    <a:pt x="6" y="369"/>
                  </a:moveTo>
                  <a:cubicBezTo>
                    <a:pt x="6" y="368"/>
                    <a:pt x="6" y="368"/>
                    <a:pt x="6" y="368"/>
                  </a:cubicBezTo>
                  <a:cubicBezTo>
                    <a:pt x="5" y="366"/>
                    <a:pt x="5" y="368"/>
                    <a:pt x="5" y="369"/>
                  </a:cubicBezTo>
                  <a:cubicBezTo>
                    <a:pt x="5" y="371"/>
                    <a:pt x="3" y="372"/>
                    <a:pt x="5" y="371"/>
                  </a:cubicBezTo>
                  <a:cubicBezTo>
                    <a:pt x="6" y="371"/>
                    <a:pt x="5" y="369"/>
                    <a:pt x="6" y="369"/>
                  </a:cubicBezTo>
                  <a:close/>
                  <a:moveTo>
                    <a:pt x="14" y="369"/>
                  </a:moveTo>
                  <a:cubicBezTo>
                    <a:pt x="13" y="369"/>
                    <a:pt x="13" y="368"/>
                    <a:pt x="13" y="368"/>
                  </a:cubicBezTo>
                  <a:cubicBezTo>
                    <a:pt x="14" y="368"/>
                    <a:pt x="14" y="369"/>
                    <a:pt x="14" y="369"/>
                  </a:cubicBezTo>
                  <a:close/>
                  <a:moveTo>
                    <a:pt x="14" y="368"/>
                  </a:moveTo>
                  <a:cubicBezTo>
                    <a:pt x="14" y="366"/>
                    <a:pt x="16" y="366"/>
                    <a:pt x="16" y="368"/>
                  </a:cubicBezTo>
                  <a:cubicBezTo>
                    <a:pt x="16" y="368"/>
                    <a:pt x="14" y="369"/>
                    <a:pt x="14" y="368"/>
                  </a:cubicBezTo>
                  <a:close/>
                  <a:moveTo>
                    <a:pt x="10" y="368"/>
                  </a:moveTo>
                  <a:cubicBezTo>
                    <a:pt x="10" y="369"/>
                    <a:pt x="11" y="369"/>
                    <a:pt x="11" y="368"/>
                  </a:cubicBezTo>
                  <a:cubicBezTo>
                    <a:pt x="10" y="368"/>
                    <a:pt x="11" y="366"/>
                    <a:pt x="10" y="366"/>
                  </a:cubicBezTo>
                  <a:cubicBezTo>
                    <a:pt x="8" y="366"/>
                    <a:pt x="8" y="368"/>
                    <a:pt x="8" y="368"/>
                  </a:cubicBezTo>
                  <a:cubicBezTo>
                    <a:pt x="6" y="369"/>
                    <a:pt x="6" y="369"/>
                    <a:pt x="8" y="369"/>
                  </a:cubicBezTo>
                  <a:cubicBezTo>
                    <a:pt x="10" y="369"/>
                    <a:pt x="10" y="368"/>
                    <a:pt x="10" y="368"/>
                  </a:cubicBezTo>
                  <a:close/>
                  <a:moveTo>
                    <a:pt x="13" y="366"/>
                  </a:moveTo>
                  <a:cubicBezTo>
                    <a:pt x="13" y="363"/>
                    <a:pt x="13" y="363"/>
                    <a:pt x="13" y="363"/>
                  </a:cubicBezTo>
                  <a:cubicBezTo>
                    <a:pt x="13" y="363"/>
                    <a:pt x="14" y="366"/>
                    <a:pt x="13" y="366"/>
                  </a:cubicBezTo>
                  <a:close/>
                  <a:moveTo>
                    <a:pt x="11" y="349"/>
                  </a:moveTo>
                  <a:cubicBezTo>
                    <a:pt x="13" y="349"/>
                    <a:pt x="11" y="347"/>
                    <a:pt x="11" y="347"/>
                  </a:cubicBezTo>
                  <a:cubicBezTo>
                    <a:pt x="11" y="349"/>
                    <a:pt x="10" y="347"/>
                    <a:pt x="11" y="347"/>
                  </a:cubicBezTo>
                  <a:cubicBezTo>
                    <a:pt x="11" y="346"/>
                    <a:pt x="11" y="344"/>
                    <a:pt x="11" y="341"/>
                  </a:cubicBezTo>
                  <a:cubicBezTo>
                    <a:pt x="11" y="338"/>
                    <a:pt x="11" y="336"/>
                    <a:pt x="11" y="336"/>
                  </a:cubicBezTo>
                  <a:cubicBezTo>
                    <a:pt x="10" y="336"/>
                    <a:pt x="10" y="336"/>
                    <a:pt x="8" y="336"/>
                  </a:cubicBezTo>
                  <a:cubicBezTo>
                    <a:pt x="6" y="338"/>
                    <a:pt x="6" y="338"/>
                    <a:pt x="6" y="338"/>
                  </a:cubicBezTo>
                  <a:cubicBezTo>
                    <a:pt x="8" y="340"/>
                    <a:pt x="6" y="340"/>
                    <a:pt x="8" y="340"/>
                  </a:cubicBezTo>
                  <a:cubicBezTo>
                    <a:pt x="8" y="341"/>
                    <a:pt x="8" y="343"/>
                    <a:pt x="8" y="344"/>
                  </a:cubicBezTo>
                  <a:cubicBezTo>
                    <a:pt x="6" y="343"/>
                    <a:pt x="6" y="343"/>
                    <a:pt x="6" y="343"/>
                  </a:cubicBezTo>
                  <a:cubicBezTo>
                    <a:pt x="5" y="344"/>
                    <a:pt x="5" y="343"/>
                    <a:pt x="5" y="343"/>
                  </a:cubicBezTo>
                  <a:cubicBezTo>
                    <a:pt x="3" y="344"/>
                    <a:pt x="3" y="344"/>
                    <a:pt x="5" y="346"/>
                  </a:cubicBezTo>
                  <a:cubicBezTo>
                    <a:pt x="5" y="347"/>
                    <a:pt x="5" y="349"/>
                    <a:pt x="6" y="351"/>
                  </a:cubicBezTo>
                  <a:cubicBezTo>
                    <a:pt x="8" y="352"/>
                    <a:pt x="8" y="349"/>
                    <a:pt x="6" y="347"/>
                  </a:cubicBezTo>
                  <a:cubicBezTo>
                    <a:pt x="6" y="346"/>
                    <a:pt x="6" y="346"/>
                    <a:pt x="8" y="347"/>
                  </a:cubicBezTo>
                  <a:cubicBezTo>
                    <a:pt x="10" y="347"/>
                    <a:pt x="8" y="347"/>
                    <a:pt x="8" y="349"/>
                  </a:cubicBezTo>
                  <a:cubicBezTo>
                    <a:pt x="8" y="351"/>
                    <a:pt x="8" y="349"/>
                    <a:pt x="8" y="351"/>
                  </a:cubicBezTo>
                  <a:cubicBezTo>
                    <a:pt x="8" y="352"/>
                    <a:pt x="8" y="352"/>
                    <a:pt x="10" y="352"/>
                  </a:cubicBezTo>
                  <a:cubicBezTo>
                    <a:pt x="13" y="352"/>
                    <a:pt x="11" y="349"/>
                    <a:pt x="11" y="349"/>
                  </a:cubicBezTo>
                  <a:close/>
                  <a:moveTo>
                    <a:pt x="5" y="360"/>
                  </a:moveTo>
                  <a:cubicBezTo>
                    <a:pt x="6" y="358"/>
                    <a:pt x="6" y="358"/>
                    <a:pt x="5" y="358"/>
                  </a:cubicBezTo>
                  <a:cubicBezTo>
                    <a:pt x="2" y="357"/>
                    <a:pt x="5" y="358"/>
                    <a:pt x="3" y="360"/>
                  </a:cubicBezTo>
                  <a:cubicBezTo>
                    <a:pt x="3" y="360"/>
                    <a:pt x="2" y="361"/>
                    <a:pt x="3" y="361"/>
                  </a:cubicBezTo>
                  <a:cubicBezTo>
                    <a:pt x="5" y="361"/>
                    <a:pt x="5" y="360"/>
                    <a:pt x="5" y="360"/>
                  </a:cubicBezTo>
                  <a:close/>
                  <a:moveTo>
                    <a:pt x="13" y="361"/>
                  </a:moveTo>
                  <a:cubicBezTo>
                    <a:pt x="14" y="361"/>
                    <a:pt x="14" y="361"/>
                    <a:pt x="13" y="360"/>
                  </a:cubicBezTo>
                  <a:cubicBezTo>
                    <a:pt x="13" y="358"/>
                    <a:pt x="13" y="358"/>
                    <a:pt x="11" y="357"/>
                  </a:cubicBezTo>
                  <a:cubicBezTo>
                    <a:pt x="11" y="357"/>
                    <a:pt x="10" y="357"/>
                    <a:pt x="11" y="358"/>
                  </a:cubicBezTo>
                  <a:cubicBezTo>
                    <a:pt x="13" y="360"/>
                    <a:pt x="10" y="358"/>
                    <a:pt x="11" y="361"/>
                  </a:cubicBezTo>
                  <a:cubicBezTo>
                    <a:pt x="13" y="361"/>
                    <a:pt x="13" y="361"/>
                    <a:pt x="13" y="361"/>
                  </a:cubicBezTo>
                  <a:close/>
                  <a:moveTo>
                    <a:pt x="3" y="349"/>
                  </a:moveTo>
                  <a:cubicBezTo>
                    <a:pt x="5" y="349"/>
                    <a:pt x="3" y="351"/>
                    <a:pt x="5" y="351"/>
                  </a:cubicBezTo>
                  <a:cubicBezTo>
                    <a:pt x="5" y="351"/>
                    <a:pt x="5" y="351"/>
                    <a:pt x="5" y="349"/>
                  </a:cubicBezTo>
                  <a:cubicBezTo>
                    <a:pt x="5" y="347"/>
                    <a:pt x="5" y="347"/>
                    <a:pt x="3" y="347"/>
                  </a:cubicBezTo>
                  <a:cubicBezTo>
                    <a:pt x="2" y="347"/>
                    <a:pt x="2" y="347"/>
                    <a:pt x="2" y="351"/>
                  </a:cubicBezTo>
                  <a:cubicBezTo>
                    <a:pt x="2" y="351"/>
                    <a:pt x="3" y="351"/>
                    <a:pt x="3" y="349"/>
                  </a:cubicBezTo>
                  <a:close/>
                  <a:moveTo>
                    <a:pt x="5" y="357"/>
                  </a:moveTo>
                  <a:cubicBezTo>
                    <a:pt x="5" y="357"/>
                    <a:pt x="5" y="358"/>
                    <a:pt x="6" y="357"/>
                  </a:cubicBezTo>
                  <a:cubicBezTo>
                    <a:pt x="6" y="355"/>
                    <a:pt x="6" y="357"/>
                    <a:pt x="8" y="357"/>
                  </a:cubicBezTo>
                  <a:cubicBezTo>
                    <a:pt x="8" y="355"/>
                    <a:pt x="6" y="355"/>
                    <a:pt x="8" y="355"/>
                  </a:cubicBezTo>
                  <a:cubicBezTo>
                    <a:pt x="10" y="354"/>
                    <a:pt x="8" y="354"/>
                    <a:pt x="8" y="354"/>
                  </a:cubicBezTo>
                  <a:cubicBezTo>
                    <a:pt x="6" y="355"/>
                    <a:pt x="8" y="352"/>
                    <a:pt x="6" y="354"/>
                  </a:cubicBezTo>
                  <a:cubicBezTo>
                    <a:pt x="6" y="354"/>
                    <a:pt x="5" y="352"/>
                    <a:pt x="3" y="352"/>
                  </a:cubicBezTo>
                  <a:cubicBezTo>
                    <a:pt x="2" y="352"/>
                    <a:pt x="6" y="354"/>
                    <a:pt x="5" y="354"/>
                  </a:cubicBezTo>
                  <a:cubicBezTo>
                    <a:pt x="5" y="355"/>
                    <a:pt x="3" y="352"/>
                    <a:pt x="3" y="355"/>
                  </a:cubicBezTo>
                  <a:cubicBezTo>
                    <a:pt x="3" y="357"/>
                    <a:pt x="5" y="355"/>
                    <a:pt x="5" y="357"/>
                  </a:cubicBezTo>
                  <a:close/>
                  <a:moveTo>
                    <a:pt x="11" y="364"/>
                  </a:moveTo>
                  <a:cubicBezTo>
                    <a:pt x="11" y="364"/>
                    <a:pt x="13" y="363"/>
                    <a:pt x="11" y="363"/>
                  </a:cubicBezTo>
                  <a:cubicBezTo>
                    <a:pt x="11" y="361"/>
                    <a:pt x="10" y="360"/>
                    <a:pt x="10" y="361"/>
                  </a:cubicBezTo>
                  <a:cubicBezTo>
                    <a:pt x="10" y="363"/>
                    <a:pt x="11" y="363"/>
                    <a:pt x="10" y="363"/>
                  </a:cubicBezTo>
                  <a:cubicBezTo>
                    <a:pt x="6" y="363"/>
                    <a:pt x="6" y="363"/>
                    <a:pt x="8" y="363"/>
                  </a:cubicBezTo>
                  <a:cubicBezTo>
                    <a:pt x="10" y="364"/>
                    <a:pt x="8" y="364"/>
                    <a:pt x="10" y="364"/>
                  </a:cubicBezTo>
                  <a:cubicBezTo>
                    <a:pt x="10" y="366"/>
                    <a:pt x="11" y="363"/>
                    <a:pt x="11" y="364"/>
                  </a:cubicBezTo>
                  <a:close/>
                  <a:moveTo>
                    <a:pt x="10" y="363"/>
                  </a:moveTo>
                  <a:cubicBezTo>
                    <a:pt x="8" y="361"/>
                    <a:pt x="6" y="361"/>
                    <a:pt x="8" y="360"/>
                  </a:cubicBezTo>
                  <a:cubicBezTo>
                    <a:pt x="10" y="363"/>
                    <a:pt x="10" y="363"/>
                    <a:pt x="10" y="363"/>
                  </a:cubicBezTo>
                  <a:close/>
                  <a:moveTo>
                    <a:pt x="11" y="366"/>
                  </a:moveTo>
                  <a:cubicBezTo>
                    <a:pt x="10" y="366"/>
                    <a:pt x="11" y="364"/>
                    <a:pt x="11" y="364"/>
                  </a:cubicBezTo>
                  <a:cubicBezTo>
                    <a:pt x="11" y="366"/>
                    <a:pt x="13" y="368"/>
                    <a:pt x="11" y="366"/>
                  </a:cubicBezTo>
                  <a:close/>
                  <a:moveTo>
                    <a:pt x="8" y="341"/>
                  </a:moveTo>
                  <a:cubicBezTo>
                    <a:pt x="8" y="341"/>
                    <a:pt x="5" y="340"/>
                    <a:pt x="5" y="341"/>
                  </a:cubicBezTo>
                  <a:cubicBezTo>
                    <a:pt x="5" y="343"/>
                    <a:pt x="6" y="341"/>
                    <a:pt x="6" y="343"/>
                  </a:cubicBezTo>
                  <a:cubicBezTo>
                    <a:pt x="8" y="343"/>
                    <a:pt x="8" y="343"/>
                    <a:pt x="8" y="341"/>
                  </a:cubicBezTo>
                  <a:close/>
                  <a:moveTo>
                    <a:pt x="11" y="335"/>
                  </a:moveTo>
                  <a:cubicBezTo>
                    <a:pt x="11" y="335"/>
                    <a:pt x="11" y="336"/>
                    <a:pt x="11" y="335"/>
                  </a:cubicBezTo>
                  <a:cubicBezTo>
                    <a:pt x="10" y="333"/>
                    <a:pt x="11" y="333"/>
                    <a:pt x="11" y="332"/>
                  </a:cubicBezTo>
                  <a:cubicBezTo>
                    <a:pt x="10" y="330"/>
                    <a:pt x="10" y="329"/>
                    <a:pt x="10" y="330"/>
                  </a:cubicBezTo>
                  <a:cubicBezTo>
                    <a:pt x="8" y="332"/>
                    <a:pt x="10" y="332"/>
                    <a:pt x="10" y="333"/>
                  </a:cubicBezTo>
                  <a:cubicBezTo>
                    <a:pt x="10" y="335"/>
                    <a:pt x="8" y="332"/>
                    <a:pt x="6" y="333"/>
                  </a:cubicBezTo>
                  <a:cubicBezTo>
                    <a:pt x="6" y="335"/>
                    <a:pt x="8" y="335"/>
                    <a:pt x="10" y="336"/>
                  </a:cubicBezTo>
                  <a:cubicBezTo>
                    <a:pt x="11" y="336"/>
                    <a:pt x="11" y="336"/>
                    <a:pt x="11" y="335"/>
                  </a:cubicBezTo>
                  <a:close/>
                  <a:moveTo>
                    <a:pt x="16" y="327"/>
                  </a:moveTo>
                  <a:cubicBezTo>
                    <a:pt x="16" y="329"/>
                    <a:pt x="16" y="327"/>
                    <a:pt x="17" y="327"/>
                  </a:cubicBezTo>
                  <a:cubicBezTo>
                    <a:pt x="17" y="327"/>
                    <a:pt x="16" y="327"/>
                    <a:pt x="14" y="326"/>
                  </a:cubicBezTo>
                  <a:cubicBezTo>
                    <a:pt x="14" y="326"/>
                    <a:pt x="11" y="326"/>
                    <a:pt x="11" y="327"/>
                  </a:cubicBezTo>
                  <a:cubicBezTo>
                    <a:pt x="11" y="329"/>
                    <a:pt x="14" y="327"/>
                    <a:pt x="16" y="327"/>
                  </a:cubicBezTo>
                  <a:close/>
                  <a:moveTo>
                    <a:pt x="8" y="333"/>
                  </a:moveTo>
                  <a:cubicBezTo>
                    <a:pt x="8" y="332"/>
                    <a:pt x="8" y="332"/>
                    <a:pt x="8" y="330"/>
                  </a:cubicBezTo>
                  <a:cubicBezTo>
                    <a:pt x="8" y="330"/>
                    <a:pt x="6" y="330"/>
                    <a:pt x="6" y="329"/>
                  </a:cubicBezTo>
                  <a:cubicBezTo>
                    <a:pt x="5" y="329"/>
                    <a:pt x="5" y="332"/>
                    <a:pt x="6" y="333"/>
                  </a:cubicBezTo>
                  <a:cubicBezTo>
                    <a:pt x="8" y="333"/>
                    <a:pt x="8" y="333"/>
                    <a:pt x="8" y="333"/>
                  </a:cubicBezTo>
                  <a:close/>
                  <a:moveTo>
                    <a:pt x="3" y="343"/>
                  </a:moveTo>
                  <a:cubicBezTo>
                    <a:pt x="3" y="341"/>
                    <a:pt x="5" y="343"/>
                    <a:pt x="3" y="341"/>
                  </a:cubicBezTo>
                  <a:cubicBezTo>
                    <a:pt x="3" y="340"/>
                    <a:pt x="3" y="341"/>
                    <a:pt x="3" y="341"/>
                  </a:cubicBezTo>
                  <a:cubicBezTo>
                    <a:pt x="2" y="341"/>
                    <a:pt x="2" y="343"/>
                    <a:pt x="2" y="343"/>
                  </a:cubicBezTo>
                  <a:cubicBezTo>
                    <a:pt x="3" y="344"/>
                    <a:pt x="3" y="344"/>
                    <a:pt x="3" y="343"/>
                  </a:cubicBezTo>
                  <a:close/>
                  <a:moveTo>
                    <a:pt x="8" y="326"/>
                  </a:moveTo>
                  <a:cubicBezTo>
                    <a:pt x="8" y="326"/>
                    <a:pt x="8" y="327"/>
                    <a:pt x="6" y="327"/>
                  </a:cubicBezTo>
                  <a:cubicBezTo>
                    <a:pt x="5" y="327"/>
                    <a:pt x="5" y="329"/>
                    <a:pt x="6" y="329"/>
                  </a:cubicBezTo>
                  <a:cubicBezTo>
                    <a:pt x="8" y="329"/>
                    <a:pt x="6" y="329"/>
                    <a:pt x="8" y="329"/>
                  </a:cubicBezTo>
                  <a:cubicBezTo>
                    <a:pt x="8" y="329"/>
                    <a:pt x="10" y="326"/>
                    <a:pt x="8" y="326"/>
                  </a:cubicBezTo>
                  <a:close/>
                  <a:moveTo>
                    <a:pt x="6" y="335"/>
                  </a:moveTo>
                  <a:cubicBezTo>
                    <a:pt x="6" y="333"/>
                    <a:pt x="5" y="332"/>
                    <a:pt x="5" y="330"/>
                  </a:cubicBezTo>
                  <a:cubicBezTo>
                    <a:pt x="3" y="329"/>
                    <a:pt x="3" y="329"/>
                    <a:pt x="3" y="329"/>
                  </a:cubicBezTo>
                  <a:cubicBezTo>
                    <a:pt x="2" y="330"/>
                    <a:pt x="3" y="330"/>
                    <a:pt x="3" y="332"/>
                  </a:cubicBezTo>
                  <a:cubicBezTo>
                    <a:pt x="2" y="332"/>
                    <a:pt x="2" y="333"/>
                    <a:pt x="3" y="333"/>
                  </a:cubicBezTo>
                  <a:cubicBezTo>
                    <a:pt x="5" y="332"/>
                    <a:pt x="5" y="333"/>
                    <a:pt x="5" y="335"/>
                  </a:cubicBezTo>
                  <a:cubicBezTo>
                    <a:pt x="5" y="336"/>
                    <a:pt x="5" y="336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  <a:moveTo>
                    <a:pt x="3" y="336"/>
                  </a:moveTo>
                  <a:cubicBezTo>
                    <a:pt x="5" y="335"/>
                    <a:pt x="3" y="333"/>
                    <a:pt x="3" y="333"/>
                  </a:cubicBezTo>
                  <a:cubicBezTo>
                    <a:pt x="2" y="335"/>
                    <a:pt x="2" y="333"/>
                    <a:pt x="2" y="335"/>
                  </a:cubicBezTo>
                  <a:cubicBezTo>
                    <a:pt x="2" y="336"/>
                    <a:pt x="2" y="336"/>
                    <a:pt x="3" y="336"/>
                  </a:cubicBezTo>
                  <a:close/>
                  <a:moveTo>
                    <a:pt x="3" y="340"/>
                  </a:moveTo>
                  <a:cubicBezTo>
                    <a:pt x="5" y="340"/>
                    <a:pt x="5" y="341"/>
                    <a:pt x="5" y="340"/>
                  </a:cubicBezTo>
                  <a:cubicBezTo>
                    <a:pt x="5" y="340"/>
                    <a:pt x="5" y="338"/>
                    <a:pt x="3" y="338"/>
                  </a:cubicBezTo>
                  <a:cubicBezTo>
                    <a:pt x="3" y="338"/>
                    <a:pt x="0" y="338"/>
                    <a:pt x="2" y="340"/>
                  </a:cubicBezTo>
                  <a:cubicBezTo>
                    <a:pt x="3" y="340"/>
                    <a:pt x="3" y="340"/>
                    <a:pt x="3" y="340"/>
                  </a:cubicBezTo>
                  <a:close/>
                  <a:moveTo>
                    <a:pt x="5" y="326"/>
                  </a:moveTo>
                  <a:cubicBezTo>
                    <a:pt x="5" y="326"/>
                    <a:pt x="6" y="324"/>
                    <a:pt x="6" y="326"/>
                  </a:cubicBezTo>
                  <a:cubicBezTo>
                    <a:pt x="6" y="326"/>
                    <a:pt x="5" y="327"/>
                    <a:pt x="5" y="326"/>
                  </a:cubicBezTo>
                  <a:close/>
                  <a:moveTo>
                    <a:pt x="13" y="318"/>
                  </a:moveTo>
                  <a:cubicBezTo>
                    <a:pt x="13" y="316"/>
                    <a:pt x="16" y="316"/>
                    <a:pt x="14" y="318"/>
                  </a:cubicBezTo>
                  <a:cubicBezTo>
                    <a:pt x="13" y="318"/>
                    <a:pt x="13" y="318"/>
                    <a:pt x="13" y="318"/>
                  </a:cubicBezTo>
                  <a:close/>
                  <a:moveTo>
                    <a:pt x="3" y="336"/>
                  </a:moveTo>
                  <a:cubicBezTo>
                    <a:pt x="5" y="336"/>
                    <a:pt x="5" y="336"/>
                    <a:pt x="3" y="336"/>
                  </a:cubicBezTo>
                  <a:cubicBezTo>
                    <a:pt x="2" y="336"/>
                    <a:pt x="2" y="336"/>
                    <a:pt x="2" y="338"/>
                  </a:cubicBezTo>
                  <a:cubicBezTo>
                    <a:pt x="2" y="338"/>
                    <a:pt x="2" y="338"/>
                    <a:pt x="3" y="336"/>
                  </a:cubicBezTo>
                  <a:close/>
                  <a:moveTo>
                    <a:pt x="6" y="340"/>
                  </a:moveTo>
                  <a:cubicBezTo>
                    <a:pt x="6" y="340"/>
                    <a:pt x="6" y="338"/>
                    <a:pt x="5" y="338"/>
                  </a:cubicBezTo>
                  <a:cubicBezTo>
                    <a:pt x="5" y="338"/>
                    <a:pt x="5" y="338"/>
                    <a:pt x="5" y="340"/>
                  </a:cubicBezTo>
                  <a:cubicBezTo>
                    <a:pt x="5" y="340"/>
                    <a:pt x="5" y="340"/>
                    <a:pt x="6" y="340"/>
                  </a:cubicBezTo>
                  <a:close/>
                  <a:moveTo>
                    <a:pt x="14" y="333"/>
                  </a:moveTo>
                  <a:cubicBezTo>
                    <a:pt x="14" y="333"/>
                    <a:pt x="13" y="332"/>
                    <a:pt x="11" y="332"/>
                  </a:cubicBezTo>
                  <a:cubicBezTo>
                    <a:pt x="11" y="330"/>
                    <a:pt x="11" y="329"/>
                    <a:pt x="11" y="330"/>
                  </a:cubicBezTo>
                  <a:cubicBezTo>
                    <a:pt x="11" y="333"/>
                    <a:pt x="11" y="332"/>
                    <a:pt x="11" y="333"/>
                  </a:cubicBezTo>
                  <a:cubicBezTo>
                    <a:pt x="13" y="333"/>
                    <a:pt x="14" y="333"/>
                    <a:pt x="14" y="333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233"/>
            <p:cNvSpPr>
              <a:spLocks noEditPoints="1"/>
            </p:cNvSpPr>
            <p:nvPr/>
          </p:nvSpPr>
          <p:spPr bwMode="auto">
            <a:xfrm>
              <a:off x="3128501" y="5807606"/>
              <a:ext cx="494775" cy="1172113"/>
            </a:xfrm>
            <a:custGeom>
              <a:avLst/>
              <a:gdLst/>
              <a:ahLst/>
              <a:cxnLst>
                <a:cxn ang="0">
                  <a:pos x="124" y="104"/>
                </a:cxn>
                <a:cxn ang="0">
                  <a:pos x="130" y="140"/>
                </a:cxn>
                <a:cxn ang="0">
                  <a:pos x="131" y="166"/>
                </a:cxn>
                <a:cxn ang="0">
                  <a:pos x="93" y="180"/>
                </a:cxn>
                <a:cxn ang="0">
                  <a:pos x="92" y="199"/>
                </a:cxn>
                <a:cxn ang="0">
                  <a:pos x="69" y="202"/>
                </a:cxn>
                <a:cxn ang="0">
                  <a:pos x="81" y="222"/>
                </a:cxn>
                <a:cxn ang="0">
                  <a:pos x="73" y="227"/>
                </a:cxn>
                <a:cxn ang="0">
                  <a:pos x="58" y="250"/>
                </a:cxn>
                <a:cxn ang="0">
                  <a:pos x="64" y="275"/>
                </a:cxn>
                <a:cxn ang="0">
                  <a:pos x="49" y="298"/>
                </a:cxn>
                <a:cxn ang="0">
                  <a:pos x="43" y="335"/>
                </a:cxn>
                <a:cxn ang="0">
                  <a:pos x="13" y="328"/>
                </a:cxn>
                <a:cxn ang="0">
                  <a:pos x="2" y="306"/>
                </a:cxn>
                <a:cxn ang="0">
                  <a:pos x="11" y="281"/>
                </a:cxn>
                <a:cxn ang="0">
                  <a:pos x="16" y="261"/>
                </a:cxn>
                <a:cxn ang="0">
                  <a:pos x="17" y="247"/>
                </a:cxn>
                <a:cxn ang="0">
                  <a:pos x="16" y="228"/>
                </a:cxn>
                <a:cxn ang="0">
                  <a:pos x="16" y="206"/>
                </a:cxn>
                <a:cxn ang="0">
                  <a:pos x="22" y="179"/>
                </a:cxn>
                <a:cxn ang="0">
                  <a:pos x="26" y="151"/>
                </a:cxn>
                <a:cxn ang="0">
                  <a:pos x="31" y="119"/>
                </a:cxn>
                <a:cxn ang="0">
                  <a:pos x="28" y="91"/>
                </a:cxn>
                <a:cxn ang="0">
                  <a:pos x="34" y="67"/>
                </a:cxn>
                <a:cxn ang="0">
                  <a:pos x="42" y="33"/>
                </a:cxn>
                <a:cxn ang="0">
                  <a:pos x="52" y="11"/>
                </a:cxn>
                <a:cxn ang="0">
                  <a:pos x="66" y="5"/>
                </a:cxn>
                <a:cxn ang="0">
                  <a:pos x="86" y="3"/>
                </a:cxn>
                <a:cxn ang="0">
                  <a:pos x="101" y="20"/>
                </a:cxn>
                <a:cxn ang="0">
                  <a:pos x="128" y="39"/>
                </a:cxn>
                <a:cxn ang="0">
                  <a:pos x="121" y="56"/>
                </a:cxn>
                <a:cxn ang="0">
                  <a:pos x="145" y="57"/>
                </a:cxn>
                <a:cxn ang="0">
                  <a:pos x="159" y="42"/>
                </a:cxn>
                <a:cxn ang="0">
                  <a:pos x="133" y="82"/>
                </a:cxn>
                <a:cxn ang="0">
                  <a:pos x="45" y="366"/>
                </a:cxn>
                <a:cxn ang="0">
                  <a:pos x="64" y="366"/>
                </a:cxn>
                <a:cxn ang="0">
                  <a:pos x="66" y="363"/>
                </a:cxn>
                <a:cxn ang="0">
                  <a:pos x="46" y="349"/>
                </a:cxn>
                <a:cxn ang="0">
                  <a:pos x="43" y="345"/>
                </a:cxn>
                <a:cxn ang="0">
                  <a:pos x="42" y="366"/>
                </a:cxn>
                <a:cxn ang="0">
                  <a:pos x="78" y="365"/>
                </a:cxn>
                <a:cxn ang="0">
                  <a:pos x="72" y="366"/>
                </a:cxn>
                <a:cxn ang="0">
                  <a:pos x="49" y="370"/>
                </a:cxn>
                <a:cxn ang="0">
                  <a:pos x="51" y="368"/>
                </a:cxn>
                <a:cxn ang="0">
                  <a:pos x="45" y="371"/>
                </a:cxn>
                <a:cxn ang="0">
                  <a:pos x="55" y="371"/>
                </a:cxn>
                <a:cxn ang="0">
                  <a:pos x="58" y="370"/>
                </a:cxn>
              </a:cxnLst>
              <a:rect l="0" t="0" r="r" b="b"/>
              <a:pathLst>
                <a:path w="160" h="373">
                  <a:moveTo>
                    <a:pt x="128" y="87"/>
                  </a:moveTo>
                  <a:cubicBezTo>
                    <a:pt x="125" y="91"/>
                    <a:pt x="128" y="93"/>
                    <a:pt x="125" y="98"/>
                  </a:cubicBezTo>
                  <a:cubicBezTo>
                    <a:pt x="122" y="102"/>
                    <a:pt x="127" y="102"/>
                    <a:pt x="124" y="104"/>
                  </a:cubicBezTo>
                  <a:cubicBezTo>
                    <a:pt x="122" y="107"/>
                    <a:pt x="127" y="116"/>
                    <a:pt x="124" y="118"/>
                  </a:cubicBezTo>
                  <a:cubicBezTo>
                    <a:pt x="121" y="119"/>
                    <a:pt x="121" y="126"/>
                    <a:pt x="122" y="129"/>
                  </a:cubicBezTo>
                  <a:cubicBezTo>
                    <a:pt x="118" y="135"/>
                    <a:pt x="127" y="135"/>
                    <a:pt x="130" y="140"/>
                  </a:cubicBezTo>
                  <a:cubicBezTo>
                    <a:pt x="134" y="146"/>
                    <a:pt x="128" y="144"/>
                    <a:pt x="130" y="149"/>
                  </a:cubicBezTo>
                  <a:cubicBezTo>
                    <a:pt x="133" y="155"/>
                    <a:pt x="136" y="149"/>
                    <a:pt x="136" y="155"/>
                  </a:cubicBezTo>
                  <a:cubicBezTo>
                    <a:pt x="136" y="160"/>
                    <a:pt x="134" y="163"/>
                    <a:pt x="131" y="166"/>
                  </a:cubicBezTo>
                  <a:cubicBezTo>
                    <a:pt x="128" y="171"/>
                    <a:pt x="131" y="171"/>
                    <a:pt x="127" y="174"/>
                  </a:cubicBezTo>
                  <a:cubicBezTo>
                    <a:pt x="121" y="177"/>
                    <a:pt x="110" y="180"/>
                    <a:pt x="102" y="182"/>
                  </a:cubicBezTo>
                  <a:cubicBezTo>
                    <a:pt x="95" y="182"/>
                    <a:pt x="96" y="183"/>
                    <a:pt x="93" y="180"/>
                  </a:cubicBezTo>
                  <a:cubicBezTo>
                    <a:pt x="89" y="179"/>
                    <a:pt x="90" y="183"/>
                    <a:pt x="92" y="185"/>
                  </a:cubicBezTo>
                  <a:cubicBezTo>
                    <a:pt x="95" y="186"/>
                    <a:pt x="93" y="189"/>
                    <a:pt x="92" y="192"/>
                  </a:cubicBezTo>
                  <a:cubicBezTo>
                    <a:pt x="90" y="194"/>
                    <a:pt x="89" y="197"/>
                    <a:pt x="92" y="199"/>
                  </a:cubicBezTo>
                  <a:cubicBezTo>
                    <a:pt x="93" y="200"/>
                    <a:pt x="93" y="202"/>
                    <a:pt x="87" y="205"/>
                  </a:cubicBezTo>
                  <a:cubicBezTo>
                    <a:pt x="83" y="206"/>
                    <a:pt x="86" y="205"/>
                    <a:pt x="81" y="205"/>
                  </a:cubicBezTo>
                  <a:cubicBezTo>
                    <a:pt x="77" y="206"/>
                    <a:pt x="73" y="200"/>
                    <a:pt x="69" y="202"/>
                  </a:cubicBezTo>
                  <a:cubicBezTo>
                    <a:pt x="66" y="203"/>
                    <a:pt x="70" y="208"/>
                    <a:pt x="69" y="213"/>
                  </a:cubicBezTo>
                  <a:cubicBezTo>
                    <a:pt x="69" y="219"/>
                    <a:pt x="72" y="219"/>
                    <a:pt x="78" y="216"/>
                  </a:cubicBezTo>
                  <a:cubicBezTo>
                    <a:pt x="81" y="216"/>
                    <a:pt x="81" y="220"/>
                    <a:pt x="81" y="222"/>
                  </a:cubicBezTo>
                  <a:cubicBezTo>
                    <a:pt x="80" y="227"/>
                    <a:pt x="77" y="227"/>
                    <a:pt x="75" y="224"/>
                  </a:cubicBezTo>
                  <a:cubicBezTo>
                    <a:pt x="73" y="220"/>
                    <a:pt x="67" y="222"/>
                    <a:pt x="70" y="225"/>
                  </a:cubicBezTo>
                  <a:cubicBezTo>
                    <a:pt x="73" y="227"/>
                    <a:pt x="77" y="225"/>
                    <a:pt x="73" y="227"/>
                  </a:cubicBezTo>
                  <a:cubicBezTo>
                    <a:pt x="67" y="228"/>
                    <a:pt x="66" y="234"/>
                    <a:pt x="67" y="237"/>
                  </a:cubicBezTo>
                  <a:cubicBezTo>
                    <a:pt x="70" y="245"/>
                    <a:pt x="63" y="244"/>
                    <a:pt x="64" y="247"/>
                  </a:cubicBezTo>
                  <a:cubicBezTo>
                    <a:pt x="67" y="250"/>
                    <a:pt x="60" y="248"/>
                    <a:pt x="58" y="250"/>
                  </a:cubicBezTo>
                  <a:cubicBezTo>
                    <a:pt x="57" y="253"/>
                    <a:pt x="55" y="248"/>
                    <a:pt x="52" y="256"/>
                  </a:cubicBezTo>
                  <a:cubicBezTo>
                    <a:pt x="48" y="262"/>
                    <a:pt x="48" y="262"/>
                    <a:pt x="52" y="269"/>
                  </a:cubicBezTo>
                  <a:cubicBezTo>
                    <a:pt x="58" y="276"/>
                    <a:pt x="63" y="270"/>
                    <a:pt x="64" y="275"/>
                  </a:cubicBezTo>
                  <a:cubicBezTo>
                    <a:pt x="64" y="281"/>
                    <a:pt x="61" y="279"/>
                    <a:pt x="63" y="281"/>
                  </a:cubicBezTo>
                  <a:cubicBezTo>
                    <a:pt x="64" y="284"/>
                    <a:pt x="60" y="284"/>
                    <a:pt x="60" y="287"/>
                  </a:cubicBezTo>
                  <a:cubicBezTo>
                    <a:pt x="60" y="289"/>
                    <a:pt x="51" y="290"/>
                    <a:pt x="49" y="298"/>
                  </a:cubicBezTo>
                  <a:cubicBezTo>
                    <a:pt x="48" y="304"/>
                    <a:pt x="49" y="307"/>
                    <a:pt x="43" y="309"/>
                  </a:cubicBezTo>
                  <a:cubicBezTo>
                    <a:pt x="35" y="312"/>
                    <a:pt x="37" y="318"/>
                    <a:pt x="37" y="323"/>
                  </a:cubicBezTo>
                  <a:cubicBezTo>
                    <a:pt x="38" y="331"/>
                    <a:pt x="45" y="335"/>
                    <a:pt x="43" y="335"/>
                  </a:cubicBezTo>
                  <a:cubicBezTo>
                    <a:pt x="42" y="332"/>
                    <a:pt x="34" y="334"/>
                    <a:pt x="29" y="331"/>
                  </a:cubicBezTo>
                  <a:cubicBezTo>
                    <a:pt x="29" y="331"/>
                    <a:pt x="22" y="331"/>
                    <a:pt x="17" y="331"/>
                  </a:cubicBezTo>
                  <a:cubicBezTo>
                    <a:pt x="13" y="331"/>
                    <a:pt x="16" y="329"/>
                    <a:pt x="13" y="328"/>
                  </a:cubicBezTo>
                  <a:cubicBezTo>
                    <a:pt x="10" y="326"/>
                    <a:pt x="13" y="314"/>
                    <a:pt x="10" y="314"/>
                  </a:cubicBezTo>
                  <a:cubicBezTo>
                    <a:pt x="7" y="314"/>
                    <a:pt x="5" y="318"/>
                    <a:pt x="5" y="314"/>
                  </a:cubicBezTo>
                  <a:cubicBezTo>
                    <a:pt x="3" y="307"/>
                    <a:pt x="0" y="310"/>
                    <a:pt x="2" y="306"/>
                  </a:cubicBezTo>
                  <a:cubicBezTo>
                    <a:pt x="3" y="303"/>
                    <a:pt x="0" y="298"/>
                    <a:pt x="3" y="300"/>
                  </a:cubicBezTo>
                  <a:cubicBezTo>
                    <a:pt x="7" y="300"/>
                    <a:pt x="8" y="290"/>
                    <a:pt x="11" y="289"/>
                  </a:cubicBezTo>
                  <a:cubicBezTo>
                    <a:pt x="14" y="286"/>
                    <a:pt x="8" y="284"/>
                    <a:pt x="11" y="281"/>
                  </a:cubicBezTo>
                  <a:cubicBezTo>
                    <a:pt x="13" y="279"/>
                    <a:pt x="10" y="279"/>
                    <a:pt x="14" y="275"/>
                  </a:cubicBezTo>
                  <a:cubicBezTo>
                    <a:pt x="19" y="272"/>
                    <a:pt x="11" y="272"/>
                    <a:pt x="16" y="269"/>
                  </a:cubicBezTo>
                  <a:cubicBezTo>
                    <a:pt x="19" y="267"/>
                    <a:pt x="14" y="262"/>
                    <a:pt x="16" y="261"/>
                  </a:cubicBezTo>
                  <a:cubicBezTo>
                    <a:pt x="19" y="259"/>
                    <a:pt x="13" y="256"/>
                    <a:pt x="17" y="255"/>
                  </a:cubicBezTo>
                  <a:cubicBezTo>
                    <a:pt x="20" y="253"/>
                    <a:pt x="20" y="248"/>
                    <a:pt x="16" y="248"/>
                  </a:cubicBezTo>
                  <a:cubicBezTo>
                    <a:pt x="13" y="247"/>
                    <a:pt x="13" y="245"/>
                    <a:pt x="17" y="247"/>
                  </a:cubicBezTo>
                  <a:cubicBezTo>
                    <a:pt x="22" y="247"/>
                    <a:pt x="23" y="241"/>
                    <a:pt x="17" y="242"/>
                  </a:cubicBezTo>
                  <a:cubicBezTo>
                    <a:pt x="13" y="244"/>
                    <a:pt x="19" y="237"/>
                    <a:pt x="17" y="236"/>
                  </a:cubicBezTo>
                  <a:cubicBezTo>
                    <a:pt x="14" y="234"/>
                    <a:pt x="17" y="230"/>
                    <a:pt x="16" y="228"/>
                  </a:cubicBezTo>
                  <a:cubicBezTo>
                    <a:pt x="16" y="227"/>
                    <a:pt x="13" y="227"/>
                    <a:pt x="13" y="220"/>
                  </a:cubicBezTo>
                  <a:cubicBezTo>
                    <a:pt x="14" y="214"/>
                    <a:pt x="16" y="219"/>
                    <a:pt x="16" y="216"/>
                  </a:cubicBezTo>
                  <a:cubicBezTo>
                    <a:pt x="17" y="214"/>
                    <a:pt x="14" y="213"/>
                    <a:pt x="16" y="206"/>
                  </a:cubicBezTo>
                  <a:cubicBezTo>
                    <a:pt x="16" y="200"/>
                    <a:pt x="13" y="202"/>
                    <a:pt x="16" y="199"/>
                  </a:cubicBezTo>
                  <a:cubicBezTo>
                    <a:pt x="19" y="196"/>
                    <a:pt x="14" y="191"/>
                    <a:pt x="17" y="188"/>
                  </a:cubicBezTo>
                  <a:cubicBezTo>
                    <a:pt x="20" y="186"/>
                    <a:pt x="16" y="183"/>
                    <a:pt x="22" y="179"/>
                  </a:cubicBezTo>
                  <a:cubicBezTo>
                    <a:pt x="25" y="177"/>
                    <a:pt x="20" y="169"/>
                    <a:pt x="20" y="166"/>
                  </a:cubicBezTo>
                  <a:cubicBezTo>
                    <a:pt x="22" y="163"/>
                    <a:pt x="20" y="158"/>
                    <a:pt x="22" y="155"/>
                  </a:cubicBezTo>
                  <a:cubicBezTo>
                    <a:pt x="22" y="152"/>
                    <a:pt x="23" y="155"/>
                    <a:pt x="26" y="151"/>
                  </a:cubicBezTo>
                  <a:cubicBezTo>
                    <a:pt x="28" y="147"/>
                    <a:pt x="26" y="146"/>
                    <a:pt x="28" y="136"/>
                  </a:cubicBezTo>
                  <a:cubicBezTo>
                    <a:pt x="28" y="129"/>
                    <a:pt x="32" y="132"/>
                    <a:pt x="31" y="127"/>
                  </a:cubicBezTo>
                  <a:cubicBezTo>
                    <a:pt x="31" y="123"/>
                    <a:pt x="34" y="119"/>
                    <a:pt x="31" y="119"/>
                  </a:cubicBezTo>
                  <a:cubicBezTo>
                    <a:pt x="28" y="119"/>
                    <a:pt x="31" y="118"/>
                    <a:pt x="29" y="113"/>
                  </a:cubicBezTo>
                  <a:cubicBezTo>
                    <a:pt x="28" y="109"/>
                    <a:pt x="28" y="106"/>
                    <a:pt x="26" y="102"/>
                  </a:cubicBezTo>
                  <a:cubicBezTo>
                    <a:pt x="25" y="101"/>
                    <a:pt x="26" y="96"/>
                    <a:pt x="28" y="91"/>
                  </a:cubicBezTo>
                  <a:cubicBezTo>
                    <a:pt x="29" y="87"/>
                    <a:pt x="29" y="90"/>
                    <a:pt x="31" y="88"/>
                  </a:cubicBezTo>
                  <a:cubicBezTo>
                    <a:pt x="32" y="85"/>
                    <a:pt x="28" y="79"/>
                    <a:pt x="31" y="76"/>
                  </a:cubicBezTo>
                  <a:cubicBezTo>
                    <a:pt x="32" y="74"/>
                    <a:pt x="32" y="68"/>
                    <a:pt x="34" y="67"/>
                  </a:cubicBezTo>
                  <a:cubicBezTo>
                    <a:pt x="37" y="65"/>
                    <a:pt x="35" y="67"/>
                    <a:pt x="38" y="59"/>
                  </a:cubicBezTo>
                  <a:cubicBezTo>
                    <a:pt x="40" y="51"/>
                    <a:pt x="46" y="59"/>
                    <a:pt x="43" y="51"/>
                  </a:cubicBezTo>
                  <a:cubicBezTo>
                    <a:pt x="40" y="46"/>
                    <a:pt x="43" y="34"/>
                    <a:pt x="42" y="33"/>
                  </a:cubicBezTo>
                  <a:cubicBezTo>
                    <a:pt x="40" y="28"/>
                    <a:pt x="48" y="25"/>
                    <a:pt x="49" y="25"/>
                  </a:cubicBezTo>
                  <a:cubicBezTo>
                    <a:pt x="52" y="23"/>
                    <a:pt x="52" y="19"/>
                    <a:pt x="52" y="15"/>
                  </a:cubicBezTo>
                  <a:cubicBezTo>
                    <a:pt x="54" y="14"/>
                    <a:pt x="54" y="12"/>
                    <a:pt x="52" y="11"/>
                  </a:cubicBezTo>
                  <a:cubicBezTo>
                    <a:pt x="55" y="9"/>
                    <a:pt x="55" y="6"/>
                    <a:pt x="57" y="5"/>
                  </a:cubicBezTo>
                  <a:cubicBezTo>
                    <a:pt x="60" y="3"/>
                    <a:pt x="58" y="1"/>
                    <a:pt x="60" y="0"/>
                  </a:cubicBezTo>
                  <a:cubicBezTo>
                    <a:pt x="61" y="0"/>
                    <a:pt x="61" y="5"/>
                    <a:pt x="66" y="5"/>
                  </a:cubicBezTo>
                  <a:cubicBezTo>
                    <a:pt x="70" y="3"/>
                    <a:pt x="73" y="3"/>
                    <a:pt x="75" y="11"/>
                  </a:cubicBezTo>
                  <a:cubicBezTo>
                    <a:pt x="77" y="5"/>
                    <a:pt x="78" y="3"/>
                    <a:pt x="80" y="3"/>
                  </a:cubicBezTo>
                  <a:cubicBezTo>
                    <a:pt x="83" y="3"/>
                    <a:pt x="84" y="3"/>
                    <a:pt x="86" y="3"/>
                  </a:cubicBezTo>
                  <a:cubicBezTo>
                    <a:pt x="87" y="3"/>
                    <a:pt x="87" y="5"/>
                    <a:pt x="89" y="6"/>
                  </a:cubicBezTo>
                  <a:cubicBezTo>
                    <a:pt x="90" y="8"/>
                    <a:pt x="90" y="6"/>
                    <a:pt x="92" y="11"/>
                  </a:cubicBezTo>
                  <a:cubicBezTo>
                    <a:pt x="95" y="17"/>
                    <a:pt x="99" y="17"/>
                    <a:pt x="101" y="20"/>
                  </a:cubicBezTo>
                  <a:cubicBezTo>
                    <a:pt x="102" y="23"/>
                    <a:pt x="107" y="22"/>
                    <a:pt x="112" y="26"/>
                  </a:cubicBezTo>
                  <a:cubicBezTo>
                    <a:pt x="118" y="31"/>
                    <a:pt x="121" y="33"/>
                    <a:pt x="124" y="33"/>
                  </a:cubicBezTo>
                  <a:cubicBezTo>
                    <a:pt x="125" y="33"/>
                    <a:pt x="130" y="37"/>
                    <a:pt x="128" y="39"/>
                  </a:cubicBezTo>
                  <a:cubicBezTo>
                    <a:pt x="125" y="43"/>
                    <a:pt x="128" y="43"/>
                    <a:pt x="125" y="45"/>
                  </a:cubicBezTo>
                  <a:cubicBezTo>
                    <a:pt x="122" y="46"/>
                    <a:pt x="125" y="48"/>
                    <a:pt x="124" y="51"/>
                  </a:cubicBezTo>
                  <a:cubicBezTo>
                    <a:pt x="122" y="54"/>
                    <a:pt x="119" y="54"/>
                    <a:pt x="121" y="56"/>
                  </a:cubicBezTo>
                  <a:cubicBezTo>
                    <a:pt x="121" y="59"/>
                    <a:pt x="121" y="57"/>
                    <a:pt x="125" y="57"/>
                  </a:cubicBezTo>
                  <a:cubicBezTo>
                    <a:pt x="131" y="57"/>
                    <a:pt x="134" y="62"/>
                    <a:pt x="139" y="59"/>
                  </a:cubicBezTo>
                  <a:cubicBezTo>
                    <a:pt x="142" y="54"/>
                    <a:pt x="144" y="62"/>
                    <a:pt x="145" y="57"/>
                  </a:cubicBezTo>
                  <a:cubicBezTo>
                    <a:pt x="145" y="53"/>
                    <a:pt x="150" y="53"/>
                    <a:pt x="151" y="48"/>
                  </a:cubicBezTo>
                  <a:cubicBezTo>
                    <a:pt x="151" y="43"/>
                    <a:pt x="153" y="45"/>
                    <a:pt x="151" y="39"/>
                  </a:cubicBezTo>
                  <a:cubicBezTo>
                    <a:pt x="154" y="40"/>
                    <a:pt x="156" y="34"/>
                    <a:pt x="159" y="42"/>
                  </a:cubicBezTo>
                  <a:cubicBezTo>
                    <a:pt x="160" y="48"/>
                    <a:pt x="160" y="54"/>
                    <a:pt x="156" y="57"/>
                  </a:cubicBezTo>
                  <a:cubicBezTo>
                    <a:pt x="151" y="60"/>
                    <a:pt x="145" y="64"/>
                    <a:pt x="140" y="71"/>
                  </a:cubicBezTo>
                  <a:cubicBezTo>
                    <a:pt x="134" y="79"/>
                    <a:pt x="134" y="82"/>
                    <a:pt x="133" y="82"/>
                  </a:cubicBezTo>
                  <a:cubicBezTo>
                    <a:pt x="130" y="84"/>
                    <a:pt x="130" y="85"/>
                    <a:pt x="128" y="87"/>
                  </a:cubicBezTo>
                  <a:close/>
                  <a:moveTo>
                    <a:pt x="42" y="366"/>
                  </a:moveTo>
                  <a:cubicBezTo>
                    <a:pt x="45" y="366"/>
                    <a:pt x="42" y="365"/>
                    <a:pt x="45" y="366"/>
                  </a:cubicBezTo>
                  <a:cubicBezTo>
                    <a:pt x="48" y="366"/>
                    <a:pt x="54" y="366"/>
                    <a:pt x="57" y="368"/>
                  </a:cubicBezTo>
                  <a:cubicBezTo>
                    <a:pt x="60" y="370"/>
                    <a:pt x="58" y="368"/>
                    <a:pt x="60" y="368"/>
                  </a:cubicBezTo>
                  <a:cubicBezTo>
                    <a:pt x="63" y="368"/>
                    <a:pt x="63" y="365"/>
                    <a:pt x="64" y="366"/>
                  </a:cubicBezTo>
                  <a:cubicBezTo>
                    <a:pt x="64" y="368"/>
                    <a:pt x="64" y="366"/>
                    <a:pt x="66" y="366"/>
                  </a:cubicBezTo>
                  <a:cubicBezTo>
                    <a:pt x="67" y="366"/>
                    <a:pt x="67" y="366"/>
                    <a:pt x="67" y="365"/>
                  </a:cubicBezTo>
                  <a:cubicBezTo>
                    <a:pt x="69" y="363"/>
                    <a:pt x="67" y="363"/>
                    <a:pt x="66" y="363"/>
                  </a:cubicBezTo>
                  <a:cubicBezTo>
                    <a:pt x="63" y="365"/>
                    <a:pt x="63" y="363"/>
                    <a:pt x="60" y="362"/>
                  </a:cubicBezTo>
                  <a:cubicBezTo>
                    <a:pt x="58" y="362"/>
                    <a:pt x="57" y="359"/>
                    <a:pt x="54" y="357"/>
                  </a:cubicBezTo>
                  <a:cubicBezTo>
                    <a:pt x="51" y="356"/>
                    <a:pt x="46" y="351"/>
                    <a:pt x="46" y="349"/>
                  </a:cubicBezTo>
                  <a:cubicBezTo>
                    <a:pt x="45" y="348"/>
                    <a:pt x="46" y="346"/>
                    <a:pt x="43" y="346"/>
                  </a:cubicBezTo>
                  <a:cubicBezTo>
                    <a:pt x="42" y="346"/>
                    <a:pt x="42" y="346"/>
                    <a:pt x="42" y="345"/>
                  </a:cubicBezTo>
                  <a:cubicBezTo>
                    <a:pt x="43" y="343"/>
                    <a:pt x="43" y="343"/>
                    <a:pt x="43" y="345"/>
                  </a:cubicBezTo>
                  <a:cubicBezTo>
                    <a:pt x="45" y="345"/>
                    <a:pt x="45" y="345"/>
                    <a:pt x="45" y="345"/>
                  </a:cubicBezTo>
                  <a:cubicBezTo>
                    <a:pt x="45" y="343"/>
                    <a:pt x="43" y="342"/>
                    <a:pt x="42" y="338"/>
                  </a:cubicBezTo>
                  <a:cubicBezTo>
                    <a:pt x="42" y="366"/>
                    <a:pt x="42" y="366"/>
                    <a:pt x="42" y="366"/>
                  </a:cubicBezTo>
                  <a:close/>
                  <a:moveTo>
                    <a:pt x="73" y="366"/>
                  </a:moveTo>
                  <a:cubicBezTo>
                    <a:pt x="75" y="365"/>
                    <a:pt x="75" y="366"/>
                    <a:pt x="77" y="366"/>
                  </a:cubicBezTo>
                  <a:cubicBezTo>
                    <a:pt x="78" y="365"/>
                    <a:pt x="77" y="366"/>
                    <a:pt x="78" y="365"/>
                  </a:cubicBezTo>
                  <a:cubicBezTo>
                    <a:pt x="80" y="365"/>
                    <a:pt x="80" y="363"/>
                    <a:pt x="78" y="365"/>
                  </a:cubicBezTo>
                  <a:cubicBezTo>
                    <a:pt x="77" y="365"/>
                    <a:pt x="77" y="363"/>
                    <a:pt x="73" y="365"/>
                  </a:cubicBezTo>
                  <a:cubicBezTo>
                    <a:pt x="73" y="365"/>
                    <a:pt x="70" y="365"/>
                    <a:pt x="72" y="366"/>
                  </a:cubicBezTo>
                  <a:cubicBezTo>
                    <a:pt x="73" y="366"/>
                    <a:pt x="73" y="366"/>
                    <a:pt x="73" y="366"/>
                  </a:cubicBezTo>
                  <a:close/>
                  <a:moveTo>
                    <a:pt x="48" y="371"/>
                  </a:moveTo>
                  <a:cubicBezTo>
                    <a:pt x="49" y="371"/>
                    <a:pt x="48" y="370"/>
                    <a:pt x="49" y="370"/>
                  </a:cubicBezTo>
                  <a:cubicBezTo>
                    <a:pt x="51" y="370"/>
                    <a:pt x="49" y="371"/>
                    <a:pt x="51" y="371"/>
                  </a:cubicBezTo>
                  <a:cubicBezTo>
                    <a:pt x="52" y="371"/>
                    <a:pt x="52" y="371"/>
                    <a:pt x="54" y="370"/>
                  </a:cubicBezTo>
                  <a:cubicBezTo>
                    <a:pt x="54" y="368"/>
                    <a:pt x="52" y="368"/>
                    <a:pt x="51" y="368"/>
                  </a:cubicBezTo>
                  <a:cubicBezTo>
                    <a:pt x="49" y="368"/>
                    <a:pt x="48" y="366"/>
                    <a:pt x="45" y="366"/>
                  </a:cubicBezTo>
                  <a:cubicBezTo>
                    <a:pt x="43" y="366"/>
                    <a:pt x="43" y="368"/>
                    <a:pt x="45" y="368"/>
                  </a:cubicBezTo>
                  <a:cubicBezTo>
                    <a:pt x="45" y="368"/>
                    <a:pt x="45" y="368"/>
                    <a:pt x="45" y="371"/>
                  </a:cubicBezTo>
                  <a:cubicBezTo>
                    <a:pt x="45" y="371"/>
                    <a:pt x="46" y="371"/>
                    <a:pt x="48" y="371"/>
                  </a:cubicBezTo>
                  <a:close/>
                  <a:moveTo>
                    <a:pt x="54" y="371"/>
                  </a:moveTo>
                  <a:cubicBezTo>
                    <a:pt x="54" y="371"/>
                    <a:pt x="55" y="370"/>
                    <a:pt x="55" y="371"/>
                  </a:cubicBezTo>
                  <a:cubicBezTo>
                    <a:pt x="55" y="373"/>
                    <a:pt x="54" y="373"/>
                    <a:pt x="54" y="371"/>
                  </a:cubicBezTo>
                  <a:close/>
                  <a:moveTo>
                    <a:pt x="57" y="371"/>
                  </a:moveTo>
                  <a:cubicBezTo>
                    <a:pt x="55" y="371"/>
                    <a:pt x="57" y="370"/>
                    <a:pt x="58" y="370"/>
                  </a:cubicBezTo>
                  <a:cubicBezTo>
                    <a:pt x="58" y="371"/>
                    <a:pt x="58" y="371"/>
                    <a:pt x="57" y="371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234"/>
            <p:cNvSpPr>
              <a:spLocks/>
            </p:cNvSpPr>
            <p:nvPr/>
          </p:nvSpPr>
          <p:spPr bwMode="auto">
            <a:xfrm>
              <a:off x="3576991" y="7203132"/>
              <a:ext cx="27132" cy="210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2"/>
                </a:cxn>
                <a:cxn ang="0">
                  <a:pos x="1" y="4"/>
                </a:cxn>
              </a:cxnLst>
              <a:rect l="0" t="0" r="r" b="b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239"/>
            <p:cNvSpPr>
              <a:spLocks noEditPoints="1"/>
            </p:cNvSpPr>
            <p:nvPr/>
          </p:nvSpPr>
          <p:spPr bwMode="auto">
            <a:xfrm>
              <a:off x="2997625" y="4289040"/>
              <a:ext cx="154817" cy="197511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240"/>
            <p:cNvSpPr>
              <a:spLocks noEditPoints="1"/>
            </p:cNvSpPr>
            <p:nvPr/>
          </p:nvSpPr>
          <p:spPr bwMode="auto">
            <a:xfrm>
              <a:off x="2855577" y="4407222"/>
              <a:ext cx="266541" cy="116564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3" y="15"/>
                </a:cxn>
                <a:cxn ang="0">
                  <a:pos x="0" y="13"/>
                </a:cxn>
                <a:cxn ang="0">
                  <a:pos x="4" y="10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2" y="6"/>
                </a:cxn>
                <a:cxn ang="0">
                  <a:pos x="50" y="10"/>
                </a:cxn>
                <a:cxn ang="0">
                  <a:pos x="58" y="13"/>
                </a:cxn>
                <a:cxn ang="0">
                  <a:pos x="59" y="15"/>
                </a:cxn>
                <a:cxn ang="0">
                  <a:pos x="62" y="18"/>
                </a:cxn>
                <a:cxn ang="0">
                  <a:pos x="65" y="20"/>
                </a:cxn>
                <a:cxn ang="0">
                  <a:pos x="70" y="21"/>
                </a:cxn>
                <a:cxn ang="0">
                  <a:pos x="74" y="23"/>
                </a:cxn>
                <a:cxn ang="0">
                  <a:pos x="76" y="26"/>
                </a:cxn>
                <a:cxn ang="0">
                  <a:pos x="82" y="29"/>
                </a:cxn>
                <a:cxn ang="0">
                  <a:pos x="85" y="32"/>
                </a:cxn>
                <a:cxn ang="0">
                  <a:pos x="79" y="34"/>
                </a:cxn>
                <a:cxn ang="0">
                  <a:pos x="64" y="34"/>
                </a:cxn>
                <a:cxn ang="0">
                  <a:pos x="61" y="30"/>
                </a:cxn>
                <a:cxn ang="0">
                  <a:pos x="56" y="26"/>
                </a:cxn>
                <a:cxn ang="0">
                  <a:pos x="50" y="20"/>
                </a:cxn>
                <a:cxn ang="0">
                  <a:pos x="42" y="17"/>
                </a:cxn>
                <a:cxn ang="0">
                  <a:pos x="32" y="12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15" y="9"/>
                </a:cxn>
                <a:cxn ang="0">
                  <a:pos x="8" y="13"/>
                </a:cxn>
                <a:cxn ang="0">
                  <a:pos x="18" y="18"/>
                </a:cxn>
                <a:cxn ang="0">
                  <a:pos x="15" y="13"/>
                </a:cxn>
                <a:cxn ang="0">
                  <a:pos x="18" y="18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9"/>
                </a:cxn>
                <a:cxn ang="0">
                  <a:pos x="53" y="9"/>
                </a:cxn>
                <a:cxn ang="0">
                  <a:pos x="55" y="10"/>
                </a:cxn>
                <a:cxn ang="0">
                  <a:pos x="53" y="9"/>
                </a:cxn>
              </a:cxnLst>
              <a:rect l="0" t="0" r="r" b="b"/>
              <a:pathLst>
                <a:path w="86" h="37">
                  <a:moveTo>
                    <a:pt x="8" y="13"/>
                  </a:moveTo>
                  <a:cubicBezTo>
                    <a:pt x="4" y="13"/>
                    <a:pt x="3" y="17"/>
                    <a:pt x="3" y="15"/>
                  </a:cubicBezTo>
                  <a:cubicBezTo>
                    <a:pt x="3" y="13"/>
                    <a:pt x="0" y="15"/>
                    <a:pt x="0" y="13"/>
                  </a:cubicBezTo>
                  <a:cubicBezTo>
                    <a:pt x="0" y="12"/>
                    <a:pt x="4" y="13"/>
                    <a:pt x="4" y="10"/>
                  </a:cubicBezTo>
                  <a:cubicBezTo>
                    <a:pt x="3" y="9"/>
                    <a:pt x="8" y="4"/>
                    <a:pt x="17" y="3"/>
                  </a:cubicBezTo>
                  <a:cubicBezTo>
                    <a:pt x="21" y="3"/>
                    <a:pt x="20" y="0"/>
                    <a:pt x="24" y="1"/>
                  </a:cubicBezTo>
                  <a:cubicBezTo>
                    <a:pt x="30" y="3"/>
                    <a:pt x="29" y="0"/>
                    <a:pt x="30" y="1"/>
                  </a:cubicBezTo>
                  <a:cubicBezTo>
                    <a:pt x="32" y="3"/>
                    <a:pt x="33" y="0"/>
                    <a:pt x="35" y="3"/>
                  </a:cubicBezTo>
                  <a:cubicBezTo>
                    <a:pt x="36" y="4"/>
                    <a:pt x="39" y="1"/>
                    <a:pt x="42" y="6"/>
                  </a:cubicBezTo>
                  <a:cubicBezTo>
                    <a:pt x="45" y="10"/>
                    <a:pt x="45" y="6"/>
                    <a:pt x="50" y="10"/>
                  </a:cubicBezTo>
                  <a:cubicBezTo>
                    <a:pt x="56" y="13"/>
                    <a:pt x="58" y="12"/>
                    <a:pt x="58" y="13"/>
                  </a:cubicBezTo>
                  <a:cubicBezTo>
                    <a:pt x="56" y="15"/>
                    <a:pt x="59" y="17"/>
                    <a:pt x="59" y="15"/>
                  </a:cubicBezTo>
                  <a:cubicBezTo>
                    <a:pt x="58" y="13"/>
                    <a:pt x="61" y="15"/>
                    <a:pt x="62" y="18"/>
                  </a:cubicBezTo>
                  <a:cubicBezTo>
                    <a:pt x="65" y="20"/>
                    <a:pt x="65" y="18"/>
                    <a:pt x="65" y="20"/>
                  </a:cubicBezTo>
                  <a:cubicBezTo>
                    <a:pt x="67" y="23"/>
                    <a:pt x="68" y="20"/>
                    <a:pt x="70" y="21"/>
                  </a:cubicBezTo>
                  <a:cubicBezTo>
                    <a:pt x="71" y="23"/>
                    <a:pt x="73" y="20"/>
                    <a:pt x="74" y="23"/>
                  </a:cubicBezTo>
                  <a:cubicBezTo>
                    <a:pt x="74" y="26"/>
                    <a:pt x="70" y="24"/>
                    <a:pt x="76" y="26"/>
                  </a:cubicBezTo>
                  <a:cubicBezTo>
                    <a:pt x="80" y="26"/>
                    <a:pt x="80" y="27"/>
                    <a:pt x="82" y="29"/>
                  </a:cubicBezTo>
                  <a:cubicBezTo>
                    <a:pt x="83" y="30"/>
                    <a:pt x="86" y="29"/>
                    <a:pt x="85" y="32"/>
                  </a:cubicBezTo>
                  <a:cubicBezTo>
                    <a:pt x="83" y="34"/>
                    <a:pt x="83" y="30"/>
                    <a:pt x="79" y="34"/>
                  </a:cubicBezTo>
                  <a:cubicBezTo>
                    <a:pt x="73" y="37"/>
                    <a:pt x="76" y="32"/>
                    <a:pt x="64" y="34"/>
                  </a:cubicBezTo>
                  <a:cubicBezTo>
                    <a:pt x="51" y="35"/>
                    <a:pt x="58" y="34"/>
                    <a:pt x="61" y="30"/>
                  </a:cubicBezTo>
                  <a:cubicBezTo>
                    <a:pt x="64" y="27"/>
                    <a:pt x="61" y="26"/>
                    <a:pt x="56" y="26"/>
                  </a:cubicBezTo>
                  <a:cubicBezTo>
                    <a:pt x="51" y="26"/>
                    <a:pt x="51" y="23"/>
                    <a:pt x="50" y="20"/>
                  </a:cubicBezTo>
                  <a:cubicBezTo>
                    <a:pt x="48" y="15"/>
                    <a:pt x="47" y="18"/>
                    <a:pt x="42" y="17"/>
                  </a:cubicBezTo>
                  <a:cubicBezTo>
                    <a:pt x="36" y="15"/>
                    <a:pt x="38" y="12"/>
                    <a:pt x="32" y="12"/>
                  </a:cubicBezTo>
                  <a:cubicBezTo>
                    <a:pt x="26" y="12"/>
                    <a:pt x="26" y="12"/>
                    <a:pt x="23" y="10"/>
                  </a:cubicBezTo>
                  <a:cubicBezTo>
                    <a:pt x="21" y="9"/>
                    <a:pt x="27" y="7"/>
                    <a:pt x="26" y="7"/>
                  </a:cubicBezTo>
                  <a:cubicBezTo>
                    <a:pt x="24" y="6"/>
                    <a:pt x="18" y="4"/>
                    <a:pt x="15" y="9"/>
                  </a:cubicBezTo>
                  <a:cubicBezTo>
                    <a:pt x="11" y="12"/>
                    <a:pt x="8" y="10"/>
                    <a:pt x="8" y="13"/>
                  </a:cubicBezTo>
                  <a:close/>
                  <a:moveTo>
                    <a:pt x="18" y="18"/>
                  </a:moveTo>
                  <a:cubicBezTo>
                    <a:pt x="14" y="20"/>
                    <a:pt x="14" y="13"/>
                    <a:pt x="15" y="13"/>
                  </a:cubicBezTo>
                  <a:cubicBezTo>
                    <a:pt x="18" y="13"/>
                    <a:pt x="20" y="18"/>
                    <a:pt x="18" y="18"/>
                  </a:cubicBezTo>
                  <a:close/>
                  <a:moveTo>
                    <a:pt x="50" y="9"/>
                  </a:moveTo>
                  <a:cubicBezTo>
                    <a:pt x="48" y="7"/>
                    <a:pt x="50" y="7"/>
                    <a:pt x="51" y="7"/>
                  </a:cubicBezTo>
                  <a:cubicBezTo>
                    <a:pt x="51" y="9"/>
                    <a:pt x="51" y="9"/>
                    <a:pt x="50" y="9"/>
                  </a:cubicBezTo>
                  <a:close/>
                  <a:moveTo>
                    <a:pt x="53" y="9"/>
                  </a:moveTo>
                  <a:cubicBezTo>
                    <a:pt x="53" y="9"/>
                    <a:pt x="56" y="10"/>
                    <a:pt x="55" y="10"/>
                  </a:cubicBezTo>
                  <a:cubicBezTo>
                    <a:pt x="53" y="10"/>
                    <a:pt x="51" y="10"/>
                    <a:pt x="53" y="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Freeform 241"/>
            <p:cNvSpPr>
              <a:spLocks/>
            </p:cNvSpPr>
            <p:nvPr/>
          </p:nvSpPr>
          <p:spPr bwMode="auto">
            <a:xfrm>
              <a:off x="3138078" y="4543213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3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Freeform 242"/>
            <p:cNvSpPr>
              <a:spLocks/>
            </p:cNvSpPr>
            <p:nvPr/>
          </p:nvSpPr>
          <p:spPr bwMode="auto">
            <a:xfrm>
              <a:off x="3237033" y="4747201"/>
              <a:ext cx="17557" cy="1780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243"/>
            <p:cNvSpPr>
              <a:spLocks/>
            </p:cNvSpPr>
            <p:nvPr/>
          </p:nvSpPr>
          <p:spPr bwMode="auto">
            <a:xfrm>
              <a:off x="3254589" y="4753676"/>
              <a:ext cx="9577" cy="113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Freeform 244"/>
            <p:cNvSpPr>
              <a:spLocks/>
            </p:cNvSpPr>
            <p:nvPr/>
          </p:nvSpPr>
          <p:spPr bwMode="auto">
            <a:xfrm>
              <a:off x="3359929" y="4787673"/>
              <a:ext cx="19152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Freeform 245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Freeform 246"/>
            <p:cNvSpPr>
              <a:spLocks/>
            </p:cNvSpPr>
            <p:nvPr/>
          </p:nvSpPr>
          <p:spPr bwMode="auto">
            <a:xfrm>
              <a:off x="3434943" y="4860526"/>
              <a:ext cx="9577" cy="485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Freeform 247"/>
            <p:cNvSpPr>
              <a:spLocks/>
            </p:cNvSpPr>
            <p:nvPr/>
          </p:nvSpPr>
          <p:spPr bwMode="auto">
            <a:xfrm>
              <a:off x="3444520" y="4865383"/>
              <a:ext cx="4788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Freeform 248"/>
            <p:cNvSpPr>
              <a:spLocks/>
            </p:cNvSpPr>
            <p:nvPr/>
          </p:nvSpPr>
          <p:spPr bwMode="auto">
            <a:xfrm>
              <a:off x="3441328" y="4857288"/>
              <a:ext cx="3192" cy="32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Freeform 249"/>
            <p:cNvSpPr>
              <a:spLocks/>
            </p:cNvSpPr>
            <p:nvPr/>
          </p:nvSpPr>
          <p:spPr bwMode="auto">
            <a:xfrm>
              <a:off x="3444520" y="4777960"/>
              <a:ext cx="7980" cy="1619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Freeform 250"/>
            <p:cNvSpPr>
              <a:spLocks/>
            </p:cNvSpPr>
            <p:nvPr/>
          </p:nvSpPr>
          <p:spPr bwMode="auto">
            <a:xfrm>
              <a:off x="3415791" y="4797388"/>
              <a:ext cx="33517" cy="2428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Freeform 251"/>
            <p:cNvSpPr>
              <a:spLocks/>
            </p:cNvSpPr>
            <p:nvPr/>
          </p:nvSpPr>
          <p:spPr bwMode="auto">
            <a:xfrm>
              <a:off x="3418983" y="4753676"/>
              <a:ext cx="12769" cy="80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Freeform 252"/>
            <p:cNvSpPr>
              <a:spLocks/>
            </p:cNvSpPr>
            <p:nvPr/>
          </p:nvSpPr>
          <p:spPr bwMode="auto">
            <a:xfrm>
              <a:off x="3434943" y="4718059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Freeform 253"/>
            <p:cNvSpPr>
              <a:spLocks/>
            </p:cNvSpPr>
            <p:nvPr/>
          </p:nvSpPr>
          <p:spPr bwMode="auto">
            <a:xfrm>
              <a:off x="3441328" y="4697013"/>
              <a:ext cx="7980" cy="129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Freeform 254"/>
            <p:cNvSpPr>
              <a:spLocks/>
            </p:cNvSpPr>
            <p:nvPr/>
          </p:nvSpPr>
          <p:spPr bwMode="auto">
            <a:xfrm>
              <a:off x="3431751" y="4650064"/>
              <a:ext cx="3192" cy="1457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cubicBezTo>
                    <a:pt x="0" y="5"/>
                    <a:pt x="1" y="3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Freeform 255"/>
            <p:cNvSpPr>
              <a:spLocks/>
            </p:cNvSpPr>
            <p:nvPr/>
          </p:nvSpPr>
          <p:spPr bwMode="auto">
            <a:xfrm>
              <a:off x="3471652" y="4718059"/>
              <a:ext cx="9577" cy="1619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Freeform 256"/>
            <p:cNvSpPr>
              <a:spLocks/>
            </p:cNvSpPr>
            <p:nvPr/>
          </p:nvSpPr>
          <p:spPr bwMode="auto">
            <a:xfrm>
              <a:off x="3332796" y="4567498"/>
              <a:ext cx="3192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Freeform 257"/>
            <p:cNvSpPr>
              <a:spLocks/>
            </p:cNvSpPr>
            <p:nvPr/>
          </p:nvSpPr>
          <p:spPr bwMode="auto">
            <a:xfrm>
              <a:off x="3343969" y="4583687"/>
              <a:ext cx="12769" cy="3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" name="Freeform 258"/>
            <p:cNvSpPr>
              <a:spLocks/>
            </p:cNvSpPr>
            <p:nvPr/>
          </p:nvSpPr>
          <p:spPr bwMode="auto">
            <a:xfrm>
              <a:off x="3434943" y="4667872"/>
              <a:ext cx="14364" cy="2266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3" y="5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" name="Freeform 259"/>
            <p:cNvSpPr>
              <a:spLocks/>
            </p:cNvSpPr>
            <p:nvPr/>
          </p:nvSpPr>
          <p:spPr bwMode="auto">
            <a:xfrm>
              <a:off x="3418983" y="4620923"/>
              <a:ext cx="12769" cy="1942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Freeform 260"/>
            <p:cNvSpPr>
              <a:spLocks/>
            </p:cNvSpPr>
            <p:nvPr/>
          </p:nvSpPr>
          <p:spPr bwMode="auto">
            <a:xfrm>
              <a:off x="3425367" y="4620923"/>
              <a:ext cx="15960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Freeform 261"/>
            <p:cNvSpPr>
              <a:spLocks/>
            </p:cNvSpPr>
            <p:nvPr/>
          </p:nvSpPr>
          <p:spPr bwMode="auto">
            <a:xfrm>
              <a:off x="3434943" y="4637112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Freeform 262"/>
            <p:cNvSpPr>
              <a:spLocks/>
            </p:cNvSpPr>
            <p:nvPr/>
          </p:nvSpPr>
          <p:spPr bwMode="auto">
            <a:xfrm>
              <a:off x="3388658" y="4573973"/>
              <a:ext cx="6384" cy="323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" name="Freeform 263"/>
            <p:cNvSpPr>
              <a:spLocks/>
            </p:cNvSpPr>
            <p:nvPr/>
          </p:nvSpPr>
          <p:spPr bwMode="auto">
            <a:xfrm>
              <a:off x="3388658" y="4561022"/>
              <a:ext cx="6384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Freeform 264"/>
            <p:cNvSpPr>
              <a:spLocks/>
            </p:cNvSpPr>
            <p:nvPr/>
          </p:nvSpPr>
          <p:spPr bwMode="auto">
            <a:xfrm>
              <a:off x="3409406" y="4611210"/>
              <a:ext cx="6384" cy="6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265"/>
            <p:cNvSpPr>
              <a:spLocks/>
            </p:cNvSpPr>
            <p:nvPr/>
          </p:nvSpPr>
          <p:spPr bwMode="auto">
            <a:xfrm>
              <a:off x="3403022" y="4596638"/>
              <a:ext cx="3192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Freeform 266"/>
            <p:cNvSpPr>
              <a:spLocks/>
            </p:cNvSpPr>
            <p:nvPr/>
          </p:nvSpPr>
          <p:spPr bwMode="auto">
            <a:xfrm>
              <a:off x="3396638" y="4593400"/>
              <a:ext cx="6384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Freeform 267"/>
            <p:cNvSpPr>
              <a:spLocks/>
            </p:cNvSpPr>
            <p:nvPr/>
          </p:nvSpPr>
          <p:spPr bwMode="auto">
            <a:xfrm>
              <a:off x="3418983" y="4603115"/>
              <a:ext cx="6384" cy="3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Freeform 268"/>
            <p:cNvSpPr>
              <a:spLocks/>
            </p:cNvSpPr>
            <p:nvPr/>
          </p:nvSpPr>
          <p:spPr bwMode="auto">
            <a:xfrm>
              <a:off x="3418983" y="4583687"/>
              <a:ext cx="6384" cy="97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Freeform 269"/>
            <p:cNvSpPr>
              <a:spLocks noEditPoints="1"/>
            </p:cNvSpPr>
            <p:nvPr/>
          </p:nvSpPr>
          <p:spPr bwMode="auto">
            <a:xfrm>
              <a:off x="1478186" y="2007953"/>
              <a:ext cx="2173820" cy="1777597"/>
            </a:xfrm>
            <a:custGeom>
              <a:avLst/>
              <a:gdLst/>
              <a:ahLst/>
              <a:cxnLst>
                <a:cxn ang="0">
                  <a:pos x="116" y="479"/>
                </a:cxn>
                <a:cxn ang="0">
                  <a:pos x="70" y="434"/>
                </a:cxn>
                <a:cxn ang="0">
                  <a:pos x="70" y="438"/>
                </a:cxn>
                <a:cxn ang="0">
                  <a:pos x="66" y="435"/>
                </a:cxn>
                <a:cxn ang="0">
                  <a:pos x="86" y="426"/>
                </a:cxn>
                <a:cxn ang="0">
                  <a:pos x="93" y="432"/>
                </a:cxn>
                <a:cxn ang="0">
                  <a:pos x="177" y="170"/>
                </a:cxn>
                <a:cxn ang="0">
                  <a:pos x="121" y="179"/>
                </a:cxn>
                <a:cxn ang="0">
                  <a:pos x="306" y="213"/>
                </a:cxn>
                <a:cxn ang="0">
                  <a:pos x="264" y="187"/>
                </a:cxn>
                <a:cxn ang="0">
                  <a:pos x="182" y="177"/>
                </a:cxn>
                <a:cxn ang="0">
                  <a:pos x="215" y="221"/>
                </a:cxn>
                <a:cxn ang="0">
                  <a:pos x="284" y="168"/>
                </a:cxn>
                <a:cxn ang="0">
                  <a:pos x="501" y="281"/>
                </a:cxn>
                <a:cxn ang="0">
                  <a:pos x="606" y="303"/>
                </a:cxn>
                <a:cxn ang="0">
                  <a:pos x="612" y="249"/>
                </a:cxn>
                <a:cxn ang="0">
                  <a:pos x="510" y="171"/>
                </a:cxn>
                <a:cxn ang="0">
                  <a:pos x="404" y="184"/>
                </a:cxn>
                <a:cxn ang="0">
                  <a:pos x="463" y="297"/>
                </a:cxn>
                <a:cxn ang="0">
                  <a:pos x="500" y="168"/>
                </a:cxn>
                <a:cxn ang="0">
                  <a:pos x="483" y="140"/>
                </a:cxn>
                <a:cxn ang="0">
                  <a:pos x="352" y="109"/>
                </a:cxn>
                <a:cxn ang="0">
                  <a:pos x="370" y="180"/>
                </a:cxn>
                <a:cxn ang="0">
                  <a:pos x="316" y="160"/>
                </a:cxn>
                <a:cxn ang="0">
                  <a:pos x="287" y="73"/>
                </a:cxn>
                <a:cxn ang="0">
                  <a:pos x="498" y="96"/>
                </a:cxn>
                <a:cxn ang="0">
                  <a:pos x="602" y="5"/>
                </a:cxn>
                <a:cxn ang="0">
                  <a:pos x="405" y="22"/>
                </a:cxn>
                <a:cxn ang="0">
                  <a:pos x="431" y="53"/>
                </a:cxn>
                <a:cxn ang="0">
                  <a:pos x="418" y="114"/>
                </a:cxn>
                <a:cxn ang="0">
                  <a:pos x="431" y="72"/>
                </a:cxn>
                <a:cxn ang="0">
                  <a:pos x="338" y="76"/>
                </a:cxn>
                <a:cxn ang="0">
                  <a:pos x="244" y="112"/>
                </a:cxn>
                <a:cxn ang="0">
                  <a:pos x="215" y="143"/>
                </a:cxn>
                <a:cxn ang="0">
                  <a:pos x="157" y="120"/>
                </a:cxn>
                <a:cxn ang="0">
                  <a:pos x="249" y="87"/>
                </a:cxn>
                <a:cxn ang="0">
                  <a:pos x="303" y="126"/>
                </a:cxn>
                <a:cxn ang="0">
                  <a:pos x="640" y="522"/>
                </a:cxn>
                <a:cxn ang="0">
                  <a:pos x="687" y="501"/>
                </a:cxn>
                <a:cxn ang="0">
                  <a:pos x="678" y="456"/>
                </a:cxn>
                <a:cxn ang="0">
                  <a:pos x="401" y="494"/>
                </a:cxn>
                <a:cxn ang="0">
                  <a:pos x="448" y="508"/>
                </a:cxn>
                <a:cxn ang="0">
                  <a:pos x="472" y="529"/>
                </a:cxn>
                <a:cxn ang="0">
                  <a:pos x="492" y="554"/>
                </a:cxn>
                <a:cxn ang="0">
                  <a:pos x="561" y="521"/>
                </a:cxn>
                <a:cxn ang="0">
                  <a:pos x="602" y="530"/>
                </a:cxn>
                <a:cxn ang="0">
                  <a:pos x="649" y="463"/>
                </a:cxn>
                <a:cxn ang="0">
                  <a:pos x="609" y="350"/>
                </a:cxn>
                <a:cxn ang="0">
                  <a:pos x="501" y="356"/>
                </a:cxn>
                <a:cxn ang="0">
                  <a:pos x="379" y="367"/>
                </a:cxn>
                <a:cxn ang="0">
                  <a:pos x="462" y="258"/>
                </a:cxn>
                <a:cxn ang="0">
                  <a:pos x="408" y="222"/>
                </a:cxn>
                <a:cxn ang="0">
                  <a:pos x="361" y="240"/>
                </a:cxn>
                <a:cxn ang="0">
                  <a:pos x="204" y="238"/>
                </a:cxn>
                <a:cxn ang="0">
                  <a:pos x="52" y="227"/>
                </a:cxn>
                <a:cxn ang="0">
                  <a:pos x="48" y="356"/>
                </a:cxn>
                <a:cxn ang="0">
                  <a:pos x="96" y="432"/>
                </a:cxn>
                <a:cxn ang="0">
                  <a:pos x="119" y="466"/>
                </a:cxn>
                <a:cxn ang="0">
                  <a:pos x="484" y="317"/>
                </a:cxn>
                <a:cxn ang="0">
                  <a:pos x="183" y="120"/>
                </a:cxn>
                <a:cxn ang="0">
                  <a:pos x="305" y="115"/>
                </a:cxn>
                <a:cxn ang="0">
                  <a:pos x="471" y="437"/>
                </a:cxn>
                <a:cxn ang="0">
                  <a:pos x="494" y="398"/>
                </a:cxn>
              </a:cxnLst>
              <a:rect l="0" t="0" r="r" b="b"/>
              <a:pathLst>
                <a:path w="702" h="566">
                  <a:moveTo>
                    <a:pt x="99" y="463"/>
                  </a:moveTo>
                  <a:cubicBezTo>
                    <a:pt x="102" y="462"/>
                    <a:pt x="107" y="463"/>
                    <a:pt x="108" y="465"/>
                  </a:cubicBezTo>
                  <a:cubicBezTo>
                    <a:pt x="110" y="466"/>
                    <a:pt x="122" y="468"/>
                    <a:pt x="124" y="470"/>
                  </a:cubicBezTo>
                  <a:cubicBezTo>
                    <a:pt x="125" y="474"/>
                    <a:pt x="128" y="476"/>
                    <a:pt x="128" y="476"/>
                  </a:cubicBezTo>
                  <a:cubicBezTo>
                    <a:pt x="127" y="477"/>
                    <a:pt x="130" y="480"/>
                    <a:pt x="133" y="480"/>
                  </a:cubicBezTo>
                  <a:cubicBezTo>
                    <a:pt x="136" y="482"/>
                    <a:pt x="136" y="485"/>
                    <a:pt x="137" y="485"/>
                  </a:cubicBezTo>
                  <a:cubicBezTo>
                    <a:pt x="139" y="487"/>
                    <a:pt x="137" y="488"/>
                    <a:pt x="139" y="488"/>
                  </a:cubicBezTo>
                  <a:cubicBezTo>
                    <a:pt x="140" y="490"/>
                    <a:pt x="140" y="493"/>
                    <a:pt x="139" y="491"/>
                  </a:cubicBezTo>
                  <a:cubicBezTo>
                    <a:pt x="139" y="491"/>
                    <a:pt x="139" y="493"/>
                    <a:pt x="136" y="493"/>
                  </a:cubicBezTo>
                  <a:cubicBezTo>
                    <a:pt x="133" y="491"/>
                    <a:pt x="133" y="490"/>
                    <a:pt x="130" y="490"/>
                  </a:cubicBezTo>
                  <a:cubicBezTo>
                    <a:pt x="127" y="490"/>
                    <a:pt x="125" y="487"/>
                    <a:pt x="125" y="485"/>
                  </a:cubicBezTo>
                  <a:cubicBezTo>
                    <a:pt x="127" y="485"/>
                    <a:pt x="125" y="485"/>
                    <a:pt x="124" y="485"/>
                  </a:cubicBezTo>
                  <a:cubicBezTo>
                    <a:pt x="122" y="485"/>
                    <a:pt x="119" y="484"/>
                    <a:pt x="121" y="482"/>
                  </a:cubicBezTo>
                  <a:cubicBezTo>
                    <a:pt x="121" y="480"/>
                    <a:pt x="119" y="482"/>
                    <a:pt x="119" y="480"/>
                  </a:cubicBezTo>
                  <a:cubicBezTo>
                    <a:pt x="118" y="479"/>
                    <a:pt x="118" y="479"/>
                    <a:pt x="116" y="479"/>
                  </a:cubicBezTo>
                  <a:cubicBezTo>
                    <a:pt x="113" y="480"/>
                    <a:pt x="113" y="477"/>
                    <a:pt x="115" y="477"/>
                  </a:cubicBezTo>
                  <a:cubicBezTo>
                    <a:pt x="118" y="476"/>
                    <a:pt x="115" y="477"/>
                    <a:pt x="113" y="474"/>
                  </a:cubicBezTo>
                  <a:cubicBezTo>
                    <a:pt x="113" y="471"/>
                    <a:pt x="110" y="476"/>
                    <a:pt x="110" y="474"/>
                  </a:cubicBezTo>
                  <a:cubicBezTo>
                    <a:pt x="108" y="473"/>
                    <a:pt x="110" y="471"/>
                    <a:pt x="110" y="471"/>
                  </a:cubicBezTo>
                  <a:cubicBezTo>
                    <a:pt x="108" y="470"/>
                    <a:pt x="107" y="474"/>
                    <a:pt x="107" y="471"/>
                  </a:cubicBezTo>
                  <a:cubicBezTo>
                    <a:pt x="107" y="470"/>
                    <a:pt x="104" y="473"/>
                    <a:pt x="104" y="471"/>
                  </a:cubicBezTo>
                  <a:cubicBezTo>
                    <a:pt x="102" y="471"/>
                    <a:pt x="105" y="470"/>
                    <a:pt x="104" y="470"/>
                  </a:cubicBezTo>
                  <a:cubicBezTo>
                    <a:pt x="102" y="468"/>
                    <a:pt x="104" y="466"/>
                    <a:pt x="107" y="466"/>
                  </a:cubicBezTo>
                  <a:cubicBezTo>
                    <a:pt x="108" y="466"/>
                    <a:pt x="105" y="465"/>
                    <a:pt x="104" y="466"/>
                  </a:cubicBezTo>
                  <a:cubicBezTo>
                    <a:pt x="101" y="466"/>
                    <a:pt x="98" y="463"/>
                    <a:pt x="99" y="463"/>
                  </a:cubicBezTo>
                  <a:close/>
                  <a:moveTo>
                    <a:pt x="64" y="431"/>
                  </a:moveTo>
                  <a:cubicBezTo>
                    <a:pt x="66" y="431"/>
                    <a:pt x="67" y="432"/>
                    <a:pt x="66" y="432"/>
                  </a:cubicBezTo>
                  <a:cubicBezTo>
                    <a:pt x="64" y="431"/>
                    <a:pt x="64" y="432"/>
                    <a:pt x="66" y="432"/>
                  </a:cubicBezTo>
                  <a:cubicBezTo>
                    <a:pt x="67" y="434"/>
                    <a:pt x="64" y="434"/>
                    <a:pt x="67" y="434"/>
                  </a:cubicBezTo>
                  <a:cubicBezTo>
                    <a:pt x="70" y="434"/>
                    <a:pt x="67" y="434"/>
                    <a:pt x="70" y="434"/>
                  </a:cubicBezTo>
                  <a:cubicBezTo>
                    <a:pt x="72" y="432"/>
                    <a:pt x="70" y="428"/>
                    <a:pt x="72" y="426"/>
                  </a:cubicBezTo>
                  <a:cubicBezTo>
                    <a:pt x="73" y="425"/>
                    <a:pt x="73" y="421"/>
                    <a:pt x="72" y="423"/>
                  </a:cubicBezTo>
                  <a:cubicBezTo>
                    <a:pt x="70" y="425"/>
                    <a:pt x="69" y="423"/>
                    <a:pt x="69" y="425"/>
                  </a:cubicBezTo>
                  <a:cubicBezTo>
                    <a:pt x="70" y="426"/>
                    <a:pt x="70" y="428"/>
                    <a:pt x="67" y="428"/>
                  </a:cubicBezTo>
                  <a:cubicBezTo>
                    <a:pt x="66" y="429"/>
                    <a:pt x="64" y="428"/>
                    <a:pt x="66" y="428"/>
                  </a:cubicBezTo>
                  <a:cubicBezTo>
                    <a:pt x="69" y="426"/>
                    <a:pt x="70" y="426"/>
                    <a:pt x="69" y="423"/>
                  </a:cubicBezTo>
                  <a:cubicBezTo>
                    <a:pt x="67" y="421"/>
                    <a:pt x="67" y="423"/>
                    <a:pt x="66" y="423"/>
                  </a:cubicBezTo>
                  <a:cubicBezTo>
                    <a:pt x="64" y="421"/>
                    <a:pt x="64" y="423"/>
                    <a:pt x="64" y="421"/>
                  </a:cubicBezTo>
                  <a:cubicBezTo>
                    <a:pt x="63" y="421"/>
                    <a:pt x="61" y="421"/>
                    <a:pt x="61" y="423"/>
                  </a:cubicBezTo>
                  <a:cubicBezTo>
                    <a:pt x="63" y="425"/>
                    <a:pt x="61" y="425"/>
                    <a:pt x="63" y="428"/>
                  </a:cubicBezTo>
                  <a:cubicBezTo>
                    <a:pt x="64" y="429"/>
                    <a:pt x="61" y="428"/>
                    <a:pt x="63" y="431"/>
                  </a:cubicBezTo>
                  <a:cubicBezTo>
                    <a:pt x="64" y="431"/>
                    <a:pt x="63" y="431"/>
                    <a:pt x="64" y="431"/>
                  </a:cubicBezTo>
                  <a:close/>
                  <a:moveTo>
                    <a:pt x="69" y="435"/>
                  </a:moveTo>
                  <a:cubicBezTo>
                    <a:pt x="69" y="435"/>
                    <a:pt x="70" y="437"/>
                    <a:pt x="69" y="437"/>
                  </a:cubicBezTo>
                  <a:cubicBezTo>
                    <a:pt x="67" y="437"/>
                    <a:pt x="69" y="438"/>
                    <a:pt x="70" y="438"/>
                  </a:cubicBezTo>
                  <a:cubicBezTo>
                    <a:pt x="72" y="438"/>
                    <a:pt x="70" y="440"/>
                    <a:pt x="70" y="440"/>
                  </a:cubicBezTo>
                  <a:cubicBezTo>
                    <a:pt x="70" y="440"/>
                    <a:pt x="70" y="442"/>
                    <a:pt x="73" y="443"/>
                  </a:cubicBezTo>
                  <a:cubicBezTo>
                    <a:pt x="75" y="445"/>
                    <a:pt x="73" y="445"/>
                    <a:pt x="75" y="445"/>
                  </a:cubicBezTo>
                  <a:cubicBezTo>
                    <a:pt x="75" y="446"/>
                    <a:pt x="75" y="446"/>
                    <a:pt x="77" y="446"/>
                  </a:cubicBezTo>
                  <a:cubicBezTo>
                    <a:pt x="78" y="448"/>
                    <a:pt x="78" y="446"/>
                    <a:pt x="78" y="445"/>
                  </a:cubicBezTo>
                  <a:cubicBezTo>
                    <a:pt x="77" y="445"/>
                    <a:pt x="77" y="445"/>
                    <a:pt x="77" y="445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75" y="445"/>
                    <a:pt x="75" y="443"/>
                    <a:pt x="75" y="443"/>
                  </a:cubicBezTo>
                  <a:cubicBezTo>
                    <a:pt x="73" y="443"/>
                    <a:pt x="72" y="440"/>
                    <a:pt x="72" y="440"/>
                  </a:cubicBezTo>
                  <a:cubicBezTo>
                    <a:pt x="73" y="438"/>
                    <a:pt x="72" y="440"/>
                    <a:pt x="72" y="438"/>
                  </a:cubicBezTo>
                  <a:cubicBezTo>
                    <a:pt x="70" y="437"/>
                    <a:pt x="73" y="438"/>
                    <a:pt x="73" y="437"/>
                  </a:cubicBezTo>
                  <a:cubicBezTo>
                    <a:pt x="73" y="437"/>
                    <a:pt x="73" y="437"/>
                    <a:pt x="73" y="435"/>
                  </a:cubicBezTo>
                  <a:cubicBezTo>
                    <a:pt x="73" y="435"/>
                    <a:pt x="72" y="435"/>
                    <a:pt x="72" y="434"/>
                  </a:cubicBezTo>
                  <a:cubicBezTo>
                    <a:pt x="72" y="434"/>
                    <a:pt x="72" y="432"/>
                    <a:pt x="70" y="434"/>
                  </a:cubicBezTo>
                  <a:cubicBezTo>
                    <a:pt x="69" y="435"/>
                    <a:pt x="66" y="435"/>
                    <a:pt x="66" y="435"/>
                  </a:cubicBezTo>
                  <a:cubicBezTo>
                    <a:pt x="67" y="437"/>
                    <a:pt x="67" y="435"/>
                    <a:pt x="69" y="435"/>
                  </a:cubicBezTo>
                  <a:close/>
                  <a:moveTo>
                    <a:pt x="78" y="418"/>
                  </a:moveTo>
                  <a:cubicBezTo>
                    <a:pt x="78" y="417"/>
                    <a:pt x="80" y="415"/>
                    <a:pt x="81" y="417"/>
                  </a:cubicBezTo>
                  <a:cubicBezTo>
                    <a:pt x="81" y="417"/>
                    <a:pt x="80" y="420"/>
                    <a:pt x="78" y="418"/>
                  </a:cubicBezTo>
                  <a:close/>
                  <a:moveTo>
                    <a:pt x="112" y="474"/>
                  </a:moveTo>
                  <a:cubicBezTo>
                    <a:pt x="113" y="474"/>
                    <a:pt x="115" y="476"/>
                    <a:pt x="113" y="477"/>
                  </a:cubicBezTo>
                  <a:cubicBezTo>
                    <a:pt x="113" y="477"/>
                    <a:pt x="110" y="476"/>
                    <a:pt x="112" y="474"/>
                  </a:cubicBezTo>
                  <a:close/>
                  <a:moveTo>
                    <a:pt x="86" y="434"/>
                  </a:moveTo>
                  <a:cubicBezTo>
                    <a:pt x="87" y="435"/>
                    <a:pt x="89" y="434"/>
                    <a:pt x="87" y="432"/>
                  </a:cubicBezTo>
                  <a:cubicBezTo>
                    <a:pt x="87" y="431"/>
                    <a:pt x="86" y="431"/>
                    <a:pt x="84" y="429"/>
                  </a:cubicBezTo>
                  <a:cubicBezTo>
                    <a:pt x="81" y="428"/>
                    <a:pt x="83" y="429"/>
                    <a:pt x="83" y="431"/>
                  </a:cubicBezTo>
                  <a:cubicBezTo>
                    <a:pt x="84" y="432"/>
                    <a:pt x="86" y="432"/>
                    <a:pt x="86" y="434"/>
                  </a:cubicBezTo>
                  <a:close/>
                  <a:moveTo>
                    <a:pt x="90" y="434"/>
                  </a:moveTo>
                  <a:cubicBezTo>
                    <a:pt x="90" y="432"/>
                    <a:pt x="90" y="432"/>
                    <a:pt x="90" y="431"/>
                  </a:cubicBezTo>
                  <a:cubicBezTo>
                    <a:pt x="89" y="429"/>
                    <a:pt x="87" y="428"/>
                    <a:pt x="86" y="426"/>
                  </a:cubicBezTo>
                  <a:cubicBezTo>
                    <a:pt x="84" y="425"/>
                    <a:pt x="84" y="426"/>
                    <a:pt x="84" y="428"/>
                  </a:cubicBezTo>
                  <a:cubicBezTo>
                    <a:pt x="86" y="428"/>
                    <a:pt x="86" y="429"/>
                    <a:pt x="87" y="429"/>
                  </a:cubicBezTo>
                  <a:cubicBezTo>
                    <a:pt x="87" y="429"/>
                    <a:pt x="87" y="431"/>
                    <a:pt x="89" y="434"/>
                  </a:cubicBezTo>
                  <a:cubicBezTo>
                    <a:pt x="90" y="434"/>
                    <a:pt x="90" y="434"/>
                    <a:pt x="90" y="434"/>
                  </a:cubicBezTo>
                  <a:close/>
                  <a:moveTo>
                    <a:pt x="83" y="425"/>
                  </a:moveTo>
                  <a:cubicBezTo>
                    <a:pt x="83" y="426"/>
                    <a:pt x="83" y="426"/>
                    <a:pt x="84" y="426"/>
                  </a:cubicBezTo>
                  <a:cubicBezTo>
                    <a:pt x="86" y="425"/>
                    <a:pt x="84" y="423"/>
                    <a:pt x="83" y="423"/>
                  </a:cubicBezTo>
                  <a:cubicBezTo>
                    <a:pt x="81" y="423"/>
                    <a:pt x="81" y="425"/>
                    <a:pt x="81" y="426"/>
                  </a:cubicBezTo>
                  <a:cubicBezTo>
                    <a:pt x="81" y="428"/>
                    <a:pt x="81" y="425"/>
                    <a:pt x="83" y="425"/>
                  </a:cubicBezTo>
                  <a:close/>
                  <a:moveTo>
                    <a:pt x="95" y="437"/>
                  </a:moveTo>
                  <a:cubicBezTo>
                    <a:pt x="96" y="437"/>
                    <a:pt x="93" y="438"/>
                    <a:pt x="93" y="438"/>
                  </a:cubicBezTo>
                  <a:cubicBezTo>
                    <a:pt x="93" y="440"/>
                    <a:pt x="95" y="442"/>
                    <a:pt x="96" y="440"/>
                  </a:cubicBezTo>
                  <a:cubicBezTo>
                    <a:pt x="96" y="437"/>
                    <a:pt x="96" y="442"/>
                    <a:pt x="96" y="442"/>
                  </a:cubicBezTo>
                  <a:cubicBezTo>
                    <a:pt x="98" y="442"/>
                    <a:pt x="98" y="440"/>
                    <a:pt x="98" y="437"/>
                  </a:cubicBezTo>
                  <a:cubicBezTo>
                    <a:pt x="98" y="435"/>
                    <a:pt x="95" y="432"/>
                    <a:pt x="93" y="432"/>
                  </a:cubicBezTo>
                  <a:cubicBezTo>
                    <a:pt x="93" y="432"/>
                    <a:pt x="95" y="435"/>
                    <a:pt x="93" y="435"/>
                  </a:cubicBezTo>
                  <a:cubicBezTo>
                    <a:pt x="93" y="435"/>
                    <a:pt x="92" y="438"/>
                    <a:pt x="93" y="437"/>
                  </a:cubicBezTo>
                  <a:cubicBezTo>
                    <a:pt x="95" y="437"/>
                    <a:pt x="95" y="435"/>
                    <a:pt x="95" y="437"/>
                  </a:cubicBezTo>
                  <a:close/>
                  <a:moveTo>
                    <a:pt x="95" y="440"/>
                  </a:moveTo>
                  <a:cubicBezTo>
                    <a:pt x="93" y="440"/>
                    <a:pt x="92" y="438"/>
                    <a:pt x="92" y="440"/>
                  </a:cubicBezTo>
                  <a:cubicBezTo>
                    <a:pt x="92" y="440"/>
                    <a:pt x="93" y="442"/>
                    <a:pt x="95" y="443"/>
                  </a:cubicBezTo>
                  <a:cubicBezTo>
                    <a:pt x="95" y="445"/>
                    <a:pt x="95" y="442"/>
                    <a:pt x="95" y="440"/>
                  </a:cubicBezTo>
                  <a:close/>
                  <a:moveTo>
                    <a:pt x="98" y="445"/>
                  </a:moveTo>
                  <a:cubicBezTo>
                    <a:pt x="96" y="445"/>
                    <a:pt x="96" y="443"/>
                    <a:pt x="96" y="443"/>
                  </a:cubicBezTo>
                  <a:cubicBezTo>
                    <a:pt x="98" y="443"/>
                    <a:pt x="98" y="445"/>
                    <a:pt x="98" y="445"/>
                  </a:cubicBezTo>
                  <a:close/>
                  <a:moveTo>
                    <a:pt x="142" y="194"/>
                  </a:moveTo>
                  <a:cubicBezTo>
                    <a:pt x="143" y="196"/>
                    <a:pt x="148" y="193"/>
                    <a:pt x="151" y="190"/>
                  </a:cubicBezTo>
                  <a:cubicBezTo>
                    <a:pt x="156" y="188"/>
                    <a:pt x="154" y="191"/>
                    <a:pt x="160" y="190"/>
                  </a:cubicBezTo>
                  <a:cubicBezTo>
                    <a:pt x="166" y="187"/>
                    <a:pt x="160" y="179"/>
                    <a:pt x="168" y="177"/>
                  </a:cubicBezTo>
                  <a:cubicBezTo>
                    <a:pt x="174" y="177"/>
                    <a:pt x="169" y="173"/>
                    <a:pt x="177" y="170"/>
                  </a:cubicBezTo>
                  <a:cubicBezTo>
                    <a:pt x="186" y="166"/>
                    <a:pt x="191" y="162"/>
                    <a:pt x="197" y="162"/>
                  </a:cubicBezTo>
                  <a:cubicBezTo>
                    <a:pt x="207" y="159"/>
                    <a:pt x="203" y="156"/>
                    <a:pt x="200" y="156"/>
                  </a:cubicBezTo>
                  <a:cubicBezTo>
                    <a:pt x="195" y="154"/>
                    <a:pt x="192" y="146"/>
                    <a:pt x="182" y="146"/>
                  </a:cubicBezTo>
                  <a:cubicBezTo>
                    <a:pt x="172" y="146"/>
                    <a:pt x="177" y="149"/>
                    <a:pt x="174" y="151"/>
                  </a:cubicBezTo>
                  <a:cubicBezTo>
                    <a:pt x="172" y="151"/>
                    <a:pt x="174" y="149"/>
                    <a:pt x="172" y="148"/>
                  </a:cubicBezTo>
                  <a:cubicBezTo>
                    <a:pt x="171" y="146"/>
                    <a:pt x="171" y="148"/>
                    <a:pt x="166" y="146"/>
                  </a:cubicBezTo>
                  <a:cubicBezTo>
                    <a:pt x="157" y="145"/>
                    <a:pt x="159" y="140"/>
                    <a:pt x="150" y="143"/>
                  </a:cubicBezTo>
                  <a:cubicBezTo>
                    <a:pt x="142" y="145"/>
                    <a:pt x="127" y="145"/>
                    <a:pt x="130" y="146"/>
                  </a:cubicBezTo>
                  <a:cubicBezTo>
                    <a:pt x="131" y="148"/>
                    <a:pt x="130" y="151"/>
                    <a:pt x="134" y="152"/>
                  </a:cubicBezTo>
                  <a:cubicBezTo>
                    <a:pt x="139" y="154"/>
                    <a:pt x="134" y="156"/>
                    <a:pt x="134" y="157"/>
                  </a:cubicBezTo>
                  <a:cubicBezTo>
                    <a:pt x="134" y="160"/>
                    <a:pt x="131" y="157"/>
                    <a:pt x="131" y="160"/>
                  </a:cubicBezTo>
                  <a:cubicBezTo>
                    <a:pt x="131" y="163"/>
                    <a:pt x="127" y="165"/>
                    <a:pt x="128" y="165"/>
                  </a:cubicBezTo>
                  <a:cubicBezTo>
                    <a:pt x="131" y="166"/>
                    <a:pt x="133" y="168"/>
                    <a:pt x="128" y="168"/>
                  </a:cubicBezTo>
                  <a:cubicBezTo>
                    <a:pt x="125" y="168"/>
                    <a:pt x="125" y="168"/>
                    <a:pt x="127" y="171"/>
                  </a:cubicBezTo>
                  <a:cubicBezTo>
                    <a:pt x="127" y="173"/>
                    <a:pt x="121" y="176"/>
                    <a:pt x="121" y="179"/>
                  </a:cubicBezTo>
                  <a:cubicBezTo>
                    <a:pt x="121" y="180"/>
                    <a:pt x="119" y="180"/>
                    <a:pt x="121" y="182"/>
                  </a:cubicBezTo>
                  <a:cubicBezTo>
                    <a:pt x="122" y="182"/>
                    <a:pt x="124" y="182"/>
                    <a:pt x="133" y="185"/>
                  </a:cubicBezTo>
                  <a:cubicBezTo>
                    <a:pt x="139" y="188"/>
                    <a:pt x="139" y="193"/>
                    <a:pt x="142" y="194"/>
                  </a:cubicBezTo>
                  <a:close/>
                  <a:moveTo>
                    <a:pt x="274" y="221"/>
                  </a:moveTo>
                  <a:cubicBezTo>
                    <a:pt x="274" y="226"/>
                    <a:pt x="274" y="221"/>
                    <a:pt x="282" y="224"/>
                  </a:cubicBezTo>
                  <a:cubicBezTo>
                    <a:pt x="290" y="226"/>
                    <a:pt x="280" y="224"/>
                    <a:pt x="285" y="227"/>
                  </a:cubicBezTo>
                  <a:cubicBezTo>
                    <a:pt x="290" y="229"/>
                    <a:pt x="288" y="226"/>
                    <a:pt x="294" y="227"/>
                  </a:cubicBezTo>
                  <a:cubicBezTo>
                    <a:pt x="300" y="229"/>
                    <a:pt x="297" y="227"/>
                    <a:pt x="300" y="227"/>
                  </a:cubicBezTo>
                  <a:cubicBezTo>
                    <a:pt x="303" y="229"/>
                    <a:pt x="305" y="226"/>
                    <a:pt x="308" y="226"/>
                  </a:cubicBezTo>
                  <a:cubicBezTo>
                    <a:pt x="309" y="226"/>
                    <a:pt x="312" y="222"/>
                    <a:pt x="309" y="221"/>
                  </a:cubicBezTo>
                  <a:cubicBezTo>
                    <a:pt x="308" y="219"/>
                    <a:pt x="311" y="219"/>
                    <a:pt x="308" y="218"/>
                  </a:cubicBezTo>
                  <a:cubicBezTo>
                    <a:pt x="305" y="218"/>
                    <a:pt x="299" y="222"/>
                    <a:pt x="300" y="219"/>
                  </a:cubicBezTo>
                  <a:cubicBezTo>
                    <a:pt x="303" y="216"/>
                    <a:pt x="296" y="216"/>
                    <a:pt x="297" y="215"/>
                  </a:cubicBezTo>
                  <a:cubicBezTo>
                    <a:pt x="299" y="215"/>
                    <a:pt x="303" y="218"/>
                    <a:pt x="305" y="216"/>
                  </a:cubicBezTo>
                  <a:cubicBezTo>
                    <a:pt x="308" y="215"/>
                    <a:pt x="302" y="216"/>
                    <a:pt x="306" y="213"/>
                  </a:cubicBezTo>
                  <a:cubicBezTo>
                    <a:pt x="309" y="212"/>
                    <a:pt x="309" y="216"/>
                    <a:pt x="312" y="215"/>
                  </a:cubicBezTo>
                  <a:cubicBezTo>
                    <a:pt x="314" y="213"/>
                    <a:pt x="312" y="216"/>
                    <a:pt x="316" y="216"/>
                  </a:cubicBezTo>
                  <a:cubicBezTo>
                    <a:pt x="319" y="216"/>
                    <a:pt x="319" y="212"/>
                    <a:pt x="317" y="210"/>
                  </a:cubicBezTo>
                  <a:cubicBezTo>
                    <a:pt x="317" y="207"/>
                    <a:pt x="312" y="210"/>
                    <a:pt x="312" y="207"/>
                  </a:cubicBezTo>
                  <a:cubicBezTo>
                    <a:pt x="312" y="205"/>
                    <a:pt x="311" y="208"/>
                    <a:pt x="303" y="202"/>
                  </a:cubicBezTo>
                  <a:cubicBezTo>
                    <a:pt x="300" y="201"/>
                    <a:pt x="299" y="201"/>
                    <a:pt x="300" y="202"/>
                  </a:cubicBezTo>
                  <a:cubicBezTo>
                    <a:pt x="300" y="204"/>
                    <a:pt x="294" y="202"/>
                    <a:pt x="293" y="199"/>
                  </a:cubicBezTo>
                  <a:cubicBezTo>
                    <a:pt x="291" y="194"/>
                    <a:pt x="287" y="196"/>
                    <a:pt x="290" y="193"/>
                  </a:cubicBezTo>
                  <a:cubicBezTo>
                    <a:pt x="291" y="190"/>
                    <a:pt x="291" y="187"/>
                    <a:pt x="288" y="184"/>
                  </a:cubicBezTo>
                  <a:cubicBezTo>
                    <a:pt x="285" y="182"/>
                    <a:pt x="285" y="173"/>
                    <a:pt x="280" y="168"/>
                  </a:cubicBezTo>
                  <a:cubicBezTo>
                    <a:pt x="277" y="163"/>
                    <a:pt x="279" y="166"/>
                    <a:pt x="273" y="162"/>
                  </a:cubicBezTo>
                  <a:cubicBezTo>
                    <a:pt x="267" y="159"/>
                    <a:pt x="271" y="165"/>
                    <a:pt x="264" y="162"/>
                  </a:cubicBezTo>
                  <a:cubicBezTo>
                    <a:pt x="261" y="160"/>
                    <a:pt x="258" y="162"/>
                    <a:pt x="259" y="166"/>
                  </a:cubicBezTo>
                  <a:cubicBezTo>
                    <a:pt x="262" y="171"/>
                    <a:pt x="261" y="177"/>
                    <a:pt x="267" y="182"/>
                  </a:cubicBezTo>
                  <a:cubicBezTo>
                    <a:pt x="270" y="184"/>
                    <a:pt x="265" y="185"/>
                    <a:pt x="264" y="187"/>
                  </a:cubicBezTo>
                  <a:cubicBezTo>
                    <a:pt x="264" y="187"/>
                    <a:pt x="262" y="187"/>
                    <a:pt x="259" y="180"/>
                  </a:cubicBezTo>
                  <a:cubicBezTo>
                    <a:pt x="256" y="176"/>
                    <a:pt x="258" y="171"/>
                    <a:pt x="252" y="170"/>
                  </a:cubicBezTo>
                  <a:cubicBezTo>
                    <a:pt x="245" y="168"/>
                    <a:pt x="252" y="168"/>
                    <a:pt x="247" y="166"/>
                  </a:cubicBezTo>
                  <a:cubicBezTo>
                    <a:pt x="241" y="165"/>
                    <a:pt x="236" y="165"/>
                    <a:pt x="241" y="168"/>
                  </a:cubicBezTo>
                  <a:cubicBezTo>
                    <a:pt x="245" y="170"/>
                    <a:pt x="241" y="171"/>
                    <a:pt x="244" y="171"/>
                  </a:cubicBezTo>
                  <a:cubicBezTo>
                    <a:pt x="247" y="171"/>
                    <a:pt x="250" y="174"/>
                    <a:pt x="242" y="173"/>
                  </a:cubicBezTo>
                  <a:cubicBezTo>
                    <a:pt x="236" y="171"/>
                    <a:pt x="239" y="179"/>
                    <a:pt x="236" y="176"/>
                  </a:cubicBezTo>
                  <a:cubicBezTo>
                    <a:pt x="232" y="173"/>
                    <a:pt x="241" y="171"/>
                    <a:pt x="232" y="168"/>
                  </a:cubicBezTo>
                  <a:cubicBezTo>
                    <a:pt x="223" y="166"/>
                    <a:pt x="221" y="166"/>
                    <a:pt x="218" y="168"/>
                  </a:cubicBezTo>
                  <a:cubicBezTo>
                    <a:pt x="215" y="170"/>
                    <a:pt x="223" y="170"/>
                    <a:pt x="212" y="173"/>
                  </a:cubicBezTo>
                  <a:cubicBezTo>
                    <a:pt x="206" y="174"/>
                    <a:pt x="215" y="170"/>
                    <a:pt x="213" y="168"/>
                  </a:cubicBezTo>
                  <a:cubicBezTo>
                    <a:pt x="213" y="165"/>
                    <a:pt x="217" y="163"/>
                    <a:pt x="212" y="160"/>
                  </a:cubicBezTo>
                  <a:cubicBezTo>
                    <a:pt x="207" y="159"/>
                    <a:pt x="198" y="165"/>
                    <a:pt x="192" y="166"/>
                  </a:cubicBezTo>
                  <a:cubicBezTo>
                    <a:pt x="188" y="166"/>
                    <a:pt x="185" y="170"/>
                    <a:pt x="180" y="173"/>
                  </a:cubicBezTo>
                  <a:cubicBezTo>
                    <a:pt x="174" y="176"/>
                    <a:pt x="182" y="176"/>
                    <a:pt x="182" y="177"/>
                  </a:cubicBezTo>
                  <a:cubicBezTo>
                    <a:pt x="182" y="179"/>
                    <a:pt x="178" y="177"/>
                    <a:pt x="175" y="180"/>
                  </a:cubicBezTo>
                  <a:cubicBezTo>
                    <a:pt x="172" y="185"/>
                    <a:pt x="172" y="188"/>
                    <a:pt x="175" y="187"/>
                  </a:cubicBezTo>
                  <a:cubicBezTo>
                    <a:pt x="178" y="185"/>
                    <a:pt x="178" y="188"/>
                    <a:pt x="180" y="190"/>
                  </a:cubicBezTo>
                  <a:cubicBezTo>
                    <a:pt x="182" y="191"/>
                    <a:pt x="191" y="190"/>
                    <a:pt x="194" y="188"/>
                  </a:cubicBezTo>
                  <a:cubicBezTo>
                    <a:pt x="195" y="188"/>
                    <a:pt x="203" y="190"/>
                    <a:pt x="188" y="193"/>
                  </a:cubicBezTo>
                  <a:cubicBezTo>
                    <a:pt x="178" y="194"/>
                    <a:pt x="177" y="196"/>
                    <a:pt x="182" y="199"/>
                  </a:cubicBezTo>
                  <a:cubicBezTo>
                    <a:pt x="186" y="202"/>
                    <a:pt x="186" y="202"/>
                    <a:pt x="192" y="201"/>
                  </a:cubicBezTo>
                  <a:cubicBezTo>
                    <a:pt x="198" y="201"/>
                    <a:pt x="195" y="202"/>
                    <a:pt x="203" y="202"/>
                  </a:cubicBezTo>
                  <a:cubicBezTo>
                    <a:pt x="210" y="202"/>
                    <a:pt x="212" y="199"/>
                    <a:pt x="218" y="202"/>
                  </a:cubicBezTo>
                  <a:cubicBezTo>
                    <a:pt x="226" y="204"/>
                    <a:pt x="224" y="201"/>
                    <a:pt x="227" y="204"/>
                  </a:cubicBezTo>
                  <a:cubicBezTo>
                    <a:pt x="230" y="205"/>
                    <a:pt x="236" y="207"/>
                    <a:pt x="232" y="207"/>
                  </a:cubicBezTo>
                  <a:cubicBezTo>
                    <a:pt x="226" y="207"/>
                    <a:pt x="230" y="208"/>
                    <a:pt x="221" y="207"/>
                  </a:cubicBezTo>
                  <a:cubicBezTo>
                    <a:pt x="213" y="205"/>
                    <a:pt x="200" y="207"/>
                    <a:pt x="191" y="208"/>
                  </a:cubicBezTo>
                  <a:cubicBezTo>
                    <a:pt x="183" y="210"/>
                    <a:pt x="189" y="215"/>
                    <a:pt x="194" y="218"/>
                  </a:cubicBezTo>
                  <a:cubicBezTo>
                    <a:pt x="197" y="222"/>
                    <a:pt x="212" y="221"/>
                    <a:pt x="215" y="221"/>
                  </a:cubicBezTo>
                  <a:cubicBezTo>
                    <a:pt x="220" y="221"/>
                    <a:pt x="215" y="227"/>
                    <a:pt x="218" y="229"/>
                  </a:cubicBezTo>
                  <a:cubicBezTo>
                    <a:pt x="220" y="232"/>
                    <a:pt x="220" y="233"/>
                    <a:pt x="224" y="232"/>
                  </a:cubicBezTo>
                  <a:cubicBezTo>
                    <a:pt x="232" y="232"/>
                    <a:pt x="235" y="233"/>
                    <a:pt x="236" y="232"/>
                  </a:cubicBezTo>
                  <a:cubicBezTo>
                    <a:pt x="239" y="230"/>
                    <a:pt x="252" y="230"/>
                    <a:pt x="256" y="227"/>
                  </a:cubicBezTo>
                  <a:cubicBezTo>
                    <a:pt x="261" y="224"/>
                    <a:pt x="262" y="227"/>
                    <a:pt x="267" y="224"/>
                  </a:cubicBezTo>
                  <a:cubicBezTo>
                    <a:pt x="271" y="221"/>
                    <a:pt x="267" y="221"/>
                    <a:pt x="271" y="219"/>
                  </a:cubicBezTo>
                  <a:cubicBezTo>
                    <a:pt x="273" y="218"/>
                    <a:pt x="274" y="218"/>
                    <a:pt x="274" y="221"/>
                  </a:cubicBezTo>
                  <a:close/>
                  <a:moveTo>
                    <a:pt x="284" y="168"/>
                  </a:moveTo>
                  <a:cubicBezTo>
                    <a:pt x="284" y="166"/>
                    <a:pt x="285" y="166"/>
                    <a:pt x="287" y="163"/>
                  </a:cubicBezTo>
                  <a:cubicBezTo>
                    <a:pt x="288" y="160"/>
                    <a:pt x="291" y="157"/>
                    <a:pt x="288" y="157"/>
                  </a:cubicBezTo>
                  <a:cubicBezTo>
                    <a:pt x="285" y="156"/>
                    <a:pt x="287" y="154"/>
                    <a:pt x="279" y="154"/>
                  </a:cubicBezTo>
                  <a:cubicBezTo>
                    <a:pt x="270" y="156"/>
                    <a:pt x="267" y="159"/>
                    <a:pt x="271" y="159"/>
                  </a:cubicBezTo>
                  <a:cubicBezTo>
                    <a:pt x="276" y="160"/>
                    <a:pt x="276" y="162"/>
                    <a:pt x="276" y="162"/>
                  </a:cubicBezTo>
                  <a:cubicBezTo>
                    <a:pt x="276" y="163"/>
                    <a:pt x="279" y="165"/>
                    <a:pt x="282" y="168"/>
                  </a:cubicBezTo>
                  <a:cubicBezTo>
                    <a:pt x="284" y="168"/>
                    <a:pt x="284" y="168"/>
                    <a:pt x="284" y="168"/>
                  </a:cubicBezTo>
                  <a:close/>
                  <a:moveTo>
                    <a:pt x="474" y="213"/>
                  </a:moveTo>
                  <a:cubicBezTo>
                    <a:pt x="480" y="218"/>
                    <a:pt x="480" y="216"/>
                    <a:pt x="475" y="212"/>
                  </a:cubicBezTo>
                  <a:cubicBezTo>
                    <a:pt x="471" y="207"/>
                    <a:pt x="483" y="212"/>
                    <a:pt x="491" y="212"/>
                  </a:cubicBezTo>
                  <a:cubicBezTo>
                    <a:pt x="498" y="213"/>
                    <a:pt x="491" y="202"/>
                    <a:pt x="495" y="205"/>
                  </a:cubicBezTo>
                  <a:cubicBezTo>
                    <a:pt x="498" y="210"/>
                    <a:pt x="501" y="204"/>
                    <a:pt x="503" y="210"/>
                  </a:cubicBezTo>
                  <a:cubicBezTo>
                    <a:pt x="503" y="216"/>
                    <a:pt x="504" y="215"/>
                    <a:pt x="513" y="218"/>
                  </a:cubicBezTo>
                  <a:cubicBezTo>
                    <a:pt x="521" y="221"/>
                    <a:pt x="518" y="224"/>
                    <a:pt x="513" y="224"/>
                  </a:cubicBezTo>
                  <a:cubicBezTo>
                    <a:pt x="509" y="224"/>
                    <a:pt x="507" y="230"/>
                    <a:pt x="513" y="229"/>
                  </a:cubicBezTo>
                  <a:cubicBezTo>
                    <a:pt x="521" y="227"/>
                    <a:pt x="530" y="230"/>
                    <a:pt x="532" y="233"/>
                  </a:cubicBezTo>
                  <a:cubicBezTo>
                    <a:pt x="533" y="236"/>
                    <a:pt x="539" y="235"/>
                    <a:pt x="541" y="241"/>
                  </a:cubicBezTo>
                  <a:cubicBezTo>
                    <a:pt x="541" y="247"/>
                    <a:pt x="547" y="250"/>
                    <a:pt x="542" y="252"/>
                  </a:cubicBezTo>
                  <a:cubicBezTo>
                    <a:pt x="539" y="255"/>
                    <a:pt x="538" y="258"/>
                    <a:pt x="530" y="263"/>
                  </a:cubicBezTo>
                  <a:cubicBezTo>
                    <a:pt x="524" y="268"/>
                    <a:pt x="539" y="277"/>
                    <a:pt x="533" y="274"/>
                  </a:cubicBezTo>
                  <a:cubicBezTo>
                    <a:pt x="526" y="272"/>
                    <a:pt x="527" y="280"/>
                    <a:pt x="512" y="277"/>
                  </a:cubicBezTo>
                  <a:cubicBezTo>
                    <a:pt x="497" y="272"/>
                    <a:pt x="509" y="277"/>
                    <a:pt x="501" y="281"/>
                  </a:cubicBezTo>
                  <a:cubicBezTo>
                    <a:pt x="494" y="285"/>
                    <a:pt x="503" y="295"/>
                    <a:pt x="513" y="289"/>
                  </a:cubicBezTo>
                  <a:cubicBezTo>
                    <a:pt x="524" y="285"/>
                    <a:pt x="523" y="294"/>
                    <a:pt x="527" y="289"/>
                  </a:cubicBezTo>
                  <a:cubicBezTo>
                    <a:pt x="532" y="285"/>
                    <a:pt x="530" y="294"/>
                    <a:pt x="532" y="291"/>
                  </a:cubicBezTo>
                  <a:cubicBezTo>
                    <a:pt x="533" y="288"/>
                    <a:pt x="532" y="285"/>
                    <a:pt x="541" y="294"/>
                  </a:cubicBezTo>
                  <a:cubicBezTo>
                    <a:pt x="548" y="305"/>
                    <a:pt x="545" y="295"/>
                    <a:pt x="551" y="300"/>
                  </a:cubicBezTo>
                  <a:cubicBezTo>
                    <a:pt x="556" y="305"/>
                    <a:pt x="541" y="299"/>
                    <a:pt x="550" y="306"/>
                  </a:cubicBezTo>
                  <a:cubicBezTo>
                    <a:pt x="555" y="313"/>
                    <a:pt x="564" y="309"/>
                    <a:pt x="567" y="314"/>
                  </a:cubicBezTo>
                  <a:cubicBezTo>
                    <a:pt x="571" y="319"/>
                    <a:pt x="582" y="320"/>
                    <a:pt x="590" y="323"/>
                  </a:cubicBezTo>
                  <a:cubicBezTo>
                    <a:pt x="597" y="327"/>
                    <a:pt x="596" y="319"/>
                    <a:pt x="590" y="314"/>
                  </a:cubicBezTo>
                  <a:cubicBezTo>
                    <a:pt x="583" y="308"/>
                    <a:pt x="570" y="302"/>
                    <a:pt x="571" y="299"/>
                  </a:cubicBezTo>
                  <a:cubicBezTo>
                    <a:pt x="573" y="295"/>
                    <a:pt x="580" y="306"/>
                    <a:pt x="580" y="302"/>
                  </a:cubicBezTo>
                  <a:cubicBezTo>
                    <a:pt x="582" y="299"/>
                    <a:pt x="586" y="308"/>
                    <a:pt x="594" y="309"/>
                  </a:cubicBezTo>
                  <a:cubicBezTo>
                    <a:pt x="600" y="309"/>
                    <a:pt x="603" y="322"/>
                    <a:pt x="603" y="314"/>
                  </a:cubicBezTo>
                  <a:cubicBezTo>
                    <a:pt x="602" y="306"/>
                    <a:pt x="605" y="316"/>
                    <a:pt x="603" y="306"/>
                  </a:cubicBezTo>
                  <a:cubicBezTo>
                    <a:pt x="603" y="299"/>
                    <a:pt x="605" y="311"/>
                    <a:pt x="606" y="303"/>
                  </a:cubicBezTo>
                  <a:cubicBezTo>
                    <a:pt x="608" y="295"/>
                    <a:pt x="600" y="300"/>
                    <a:pt x="603" y="295"/>
                  </a:cubicBezTo>
                  <a:cubicBezTo>
                    <a:pt x="606" y="292"/>
                    <a:pt x="597" y="295"/>
                    <a:pt x="600" y="291"/>
                  </a:cubicBezTo>
                  <a:cubicBezTo>
                    <a:pt x="603" y="288"/>
                    <a:pt x="602" y="286"/>
                    <a:pt x="593" y="283"/>
                  </a:cubicBezTo>
                  <a:cubicBezTo>
                    <a:pt x="585" y="280"/>
                    <a:pt x="588" y="271"/>
                    <a:pt x="583" y="272"/>
                  </a:cubicBezTo>
                  <a:cubicBezTo>
                    <a:pt x="577" y="274"/>
                    <a:pt x="576" y="269"/>
                    <a:pt x="582" y="269"/>
                  </a:cubicBezTo>
                  <a:cubicBezTo>
                    <a:pt x="588" y="268"/>
                    <a:pt x="577" y="261"/>
                    <a:pt x="582" y="263"/>
                  </a:cubicBezTo>
                  <a:cubicBezTo>
                    <a:pt x="588" y="264"/>
                    <a:pt x="585" y="257"/>
                    <a:pt x="590" y="263"/>
                  </a:cubicBezTo>
                  <a:cubicBezTo>
                    <a:pt x="593" y="268"/>
                    <a:pt x="594" y="263"/>
                    <a:pt x="596" y="268"/>
                  </a:cubicBezTo>
                  <a:cubicBezTo>
                    <a:pt x="596" y="271"/>
                    <a:pt x="599" y="268"/>
                    <a:pt x="599" y="272"/>
                  </a:cubicBezTo>
                  <a:cubicBezTo>
                    <a:pt x="599" y="275"/>
                    <a:pt x="618" y="289"/>
                    <a:pt x="615" y="278"/>
                  </a:cubicBezTo>
                  <a:cubicBezTo>
                    <a:pt x="614" y="268"/>
                    <a:pt x="626" y="275"/>
                    <a:pt x="625" y="271"/>
                  </a:cubicBezTo>
                  <a:cubicBezTo>
                    <a:pt x="622" y="266"/>
                    <a:pt x="628" y="269"/>
                    <a:pt x="625" y="266"/>
                  </a:cubicBezTo>
                  <a:cubicBezTo>
                    <a:pt x="623" y="263"/>
                    <a:pt x="634" y="264"/>
                    <a:pt x="629" y="257"/>
                  </a:cubicBezTo>
                  <a:cubicBezTo>
                    <a:pt x="625" y="247"/>
                    <a:pt x="615" y="260"/>
                    <a:pt x="618" y="252"/>
                  </a:cubicBezTo>
                  <a:cubicBezTo>
                    <a:pt x="620" y="244"/>
                    <a:pt x="609" y="254"/>
                    <a:pt x="612" y="249"/>
                  </a:cubicBezTo>
                  <a:cubicBezTo>
                    <a:pt x="614" y="244"/>
                    <a:pt x="611" y="246"/>
                    <a:pt x="605" y="241"/>
                  </a:cubicBezTo>
                  <a:cubicBezTo>
                    <a:pt x="599" y="236"/>
                    <a:pt x="590" y="241"/>
                    <a:pt x="588" y="235"/>
                  </a:cubicBezTo>
                  <a:cubicBezTo>
                    <a:pt x="588" y="229"/>
                    <a:pt x="571" y="235"/>
                    <a:pt x="579" y="230"/>
                  </a:cubicBezTo>
                  <a:cubicBezTo>
                    <a:pt x="586" y="226"/>
                    <a:pt x="573" y="221"/>
                    <a:pt x="580" y="222"/>
                  </a:cubicBezTo>
                  <a:cubicBezTo>
                    <a:pt x="588" y="224"/>
                    <a:pt x="594" y="219"/>
                    <a:pt x="582" y="218"/>
                  </a:cubicBezTo>
                  <a:cubicBezTo>
                    <a:pt x="568" y="216"/>
                    <a:pt x="580" y="216"/>
                    <a:pt x="585" y="213"/>
                  </a:cubicBezTo>
                  <a:cubicBezTo>
                    <a:pt x="590" y="210"/>
                    <a:pt x="579" y="205"/>
                    <a:pt x="576" y="207"/>
                  </a:cubicBezTo>
                  <a:cubicBezTo>
                    <a:pt x="574" y="208"/>
                    <a:pt x="564" y="208"/>
                    <a:pt x="571" y="205"/>
                  </a:cubicBezTo>
                  <a:cubicBezTo>
                    <a:pt x="579" y="204"/>
                    <a:pt x="579" y="204"/>
                    <a:pt x="570" y="199"/>
                  </a:cubicBezTo>
                  <a:cubicBezTo>
                    <a:pt x="559" y="194"/>
                    <a:pt x="558" y="204"/>
                    <a:pt x="558" y="198"/>
                  </a:cubicBezTo>
                  <a:cubicBezTo>
                    <a:pt x="559" y="190"/>
                    <a:pt x="553" y="196"/>
                    <a:pt x="553" y="193"/>
                  </a:cubicBezTo>
                  <a:cubicBezTo>
                    <a:pt x="553" y="188"/>
                    <a:pt x="545" y="184"/>
                    <a:pt x="541" y="190"/>
                  </a:cubicBezTo>
                  <a:cubicBezTo>
                    <a:pt x="535" y="194"/>
                    <a:pt x="535" y="188"/>
                    <a:pt x="532" y="182"/>
                  </a:cubicBezTo>
                  <a:cubicBezTo>
                    <a:pt x="529" y="176"/>
                    <a:pt x="527" y="184"/>
                    <a:pt x="524" y="177"/>
                  </a:cubicBezTo>
                  <a:cubicBezTo>
                    <a:pt x="519" y="171"/>
                    <a:pt x="513" y="174"/>
                    <a:pt x="510" y="171"/>
                  </a:cubicBezTo>
                  <a:cubicBezTo>
                    <a:pt x="507" y="170"/>
                    <a:pt x="498" y="166"/>
                    <a:pt x="495" y="174"/>
                  </a:cubicBezTo>
                  <a:cubicBezTo>
                    <a:pt x="492" y="182"/>
                    <a:pt x="488" y="170"/>
                    <a:pt x="483" y="174"/>
                  </a:cubicBezTo>
                  <a:cubicBezTo>
                    <a:pt x="478" y="180"/>
                    <a:pt x="474" y="180"/>
                    <a:pt x="477" y="177"/>
                  </a:cubicBezTo>
                  <a:cubicBezTo>
                    <a:pt x="481" y="173"/>
                    <a:pt x="480" y="165"/>
                    <a:pt x="475" y="163"/>
                  </a:cubicBezTo>
                  <a:cubicBezTo>
                    <a:pt x="471" y="162"/>
                    <a:pt x="475" y="156"/>
                    <a:pt x="471" y="156"/>
                  </a:cubicBezTo>
                  <a:cubicBezTo>
                    <a:pt x="465" y="154"/>
                    <a:pt x="443" y="157"/>
                    <a:pt x="442" y="163"/>
                  </a:cubicBezTo>
                  <a:cubicBezTo>
                    <a:pt x="442" y="171"/>
                    <a:pt x="433" y="162"/>
                    <a:pt x="439" y="173"/>
                  </a:cubicBezTo>
                  <a:cubicBezTo>
                    <a:pt x="445" y="184"/>
                    <a:pt x="433" y="176"/>
                    <a:pt x="437" y="182"/>
                  </a:cubicBezTo>
                  <a:cubicBezTo>
                    <a:pt x="443" y="190"/>
                    <a:pt x="446" y="182"/>
                    <a:pt x="446" y="188"/>
                  </a:cubicBezTo>
                  <a:cubicBezTo>
                    <a:pt x="448" y="193"/>
                    <a:pt x="428" y="185"/>
                    <a:pt x="433" y="177"/>
                  </a:cubicBezTo>
                  <a:cubicBezTo>
                    <a:pt x="437" y="170"/>
                    <a:pt x="427" y="174"/>
                    <a:pt x="434" y="165"/>
                  </a:cubicBezTo>
                  <a:cubicBezTo>
                    <a:pt x="442" y="156"/>
                    <a:pt x="445" y="157"/>
                    <a:pt x="445" y="154"/>
                  </a:cubicBezTo>
                  <a:cubicBezTo>
                    <a:pt x="445" y="152"/>
                    <a:pt x="428" y="151"/>
                    <a:pt x="418" y="159"/>
                  </a:cubicBezTo>
                  <a:cubicBezTo>
                    <a:pt x="405" y="165"/>
                    <a:pt x="411" y="166"/>
                    <a:pt x="408" y="170"/>
                  </a:cubicBezTo>
                  <a:cubicBezTo>
                    <a:pt x="404" y="173"/>
                    <a:pt x="405" y="176"/>
                    <a:pt x="404" y="184"/>
                  </a:cubicBezTo>
                  <a:cubicBezTo>
                    <a:pt x="402" y="191"/>
                    <a:pt x="404" y="191"/>
                    <a:pt x="414" y="193"/>
                  </a:cubicBezTo>
                  <a:cubicBezTo>
                    <a:pt x="425" y="193"/>
                    <a:pt x="428" y="198"/>
                    <a:pt x="419" y="196"/>
                  </a:cubicBezTo>
                  <a:cubicBezTo>
                    <a:pt x="410" y="196"/>
                    <a:pt x="405" y="196"/>
                    <a:pt x="414" y="204"/>
                  </a:cubicBezTo>
                  <a:cubicBezTo>
                    <a:pt x="422" y="212"/>
                    <a:pt x="428" y="204"/>
                    <a:pt x="433" y="208"/>
                  </a:cubicBezTo>
                  <a:cubicBezTo>
                    <a:pt x="439" y="213"/>
                    <a:pt x="445" y="210"/>
                    <a:pt x="446" y="210"/>
                  </a:cubicBezTo>
                  <a:cubicBezTo>
                    <a:pt x="456" y="213"/>
                    <a:pt x="454" y="208"/>
                    <a:pt x="463" y="213"/>
                  </a:cubicBezTo>
                  <a:cubicBezTo>
                    <a:pt x="471" y="215"/>
                    <a:pt x="468" y="207"/>
                    <a:pt x="474" y="213"/>
                  </a:cubicBezTo>
                  <a:close/>
                  <a:moveTo>
                    <a:pt x="515" y="250"/>
                  </a:moveTo>
                  <a:cubicBezTo>
                    <a:pt x="527" y="249"/>
                    <a:pt x="521" y="244"/>
                    <a:pt x="523" y="238"/>
                  </a:cubicBezTo>
                  <a:cubicBezTo>
                    <a:pt x="524" y="233"/>
                    <a:pt x="510" y="232"/>
                    <a:pt x="507" y="240"/>
                  </a:cubicBezTo>
                  <a:cubicBezTo>
                    <a:pt x="504" y="246"/>
                    <a:pt x="503" y="250"/>
                    <a:pt x="515" y="250"/>
                  </a:cubicBezTo>
                  <a:close/>
                  <a:moveTo>
                    <a:pt x="439" y="302"/>
                  </a:moveTo>
                  <a:cubicBezTo>
                    <a:pt x="439" y="308"/>
                    <a:pt x="445" y="309"/>
                    <a:pt x="448" y="303"/>
                  </a:cubicBezTo>
                  <a:cubicBezTo>
                    <a:pt x="449" y="299"/>
                    <a:pt x="453" y="303"/>
                    <a:pt x="454" y="297"/>
                  </a:cubicBezTo>
                  <a:cubicBezTo>
                    <a:pt x="456" y="292"/>
                    <a:pt x="463" y="294"/>
                    <a:pt x="463" y="297"/>
                  </a:cubicBezTo>
                  <a:cubicBezTo>
                    <a:pt x="465" y="302"/>
                    <a:pt x="466" y="299"/>
                    <a:pt x="472" y="300"/>
                  </a:cubicBezTo>
                  <a:cubicBezTo>
                    <a:pt x="477" y="303"/>
                    <a:pt x="483" y="300"/>
                    <a:pt x="480" y="295"/>
                  </a:cubicBezTo>
                  <a:cubicBezTo>
                    <a:pt x="475" y="291"/>
                    <a:pt x="477" y="295"/>
                    <a:pt x="472" y="294"/>
                  </a:cubicBezTo>
                  <a:cubicBezTo>
                    <a:pt x="468" y="292"/>
                    <a:pt x="471" y="286"/>
                    <a:pt x="463" y="285"/>
                  </a:cubicBezTo>
                  <a:cubicBezTo>
                    <a:pt x="456" y="281"/>
                    <a:pt x="451" y="272"/>
                    <a:pt x="446" y="277"/>
                  </a:cubicBezTo>
                  <a:cubicBezTo>
                    <a:pt x="443" y="280"/>
                    <a:pt x="442" y="268"/>
                    <a:pt x="437" y="269"/>
                  </a:cubicBezTo>
                  <a:cubicBezTo>
                    <a:pt x="434" y="271"/>
                    <a:pt x="431" y="283"/>
                    <a:pt x="433" y="291"/>
                  </a:cubicBezTo>
                  <a:cubicBezTo>
                    <a:pt x="434" y="297"/>
                    <a:pt x="424" y="295"/>
                    <a:pt x="427" y="300"/>
                  </a:cubicBezTo>
                  <a:cubicBezTo>
                    <a:pt x="428" y="303"/>
                    <a:pt x="440" y="297"/>
                    <a:pt x="439" y="302"/>
                  </a:cubicBezTo>
                  <a:close/>
                  <a:moveTo>
                    <a:pt x="453" y="319"/>
                  </a:moveTo>
                  <a:cubicBezTo>
                    <a:pt x="448" y="314"/>
                    <a:pt x="463" y="306"/>
                    <a:pt x="468" y="309"/>
                  </a:cubicBezTo>
                  <a:cubicBezTo>
                    <a:pt x="472" y="311"/>
                    <a:pt x="457" y="323"/>
                    <a:pt x="453" y="319"/>
                  </a:cubicBezTo>
                  <a:close/>
                  <a:moveTo>
                    <a:pt x="480" y="162"/>
                  </a:moveTo>
                  <a:cubicBezTo>
                    <a:pt x="483" y="163"/>
                    <a:pt x="478" y="166"/>
                    <a:pt x="486" y="170"/>
                  </a:cubicBezTo>
                  <a:cubicBezTo>
                    <a:pt x="492" y="171"/>
                    <a:pt x="492" y="166"/>
                    <a:pt x="500" y="168"/>
                  </a:cubicBezTo>
                  <a:cubicBezTo>
                    <a:pt x="507" y="170"/>
                    <a:pt x="516" y="170"/>
                    <a:pt x="513" y="166"/>
                  </a:cubicBezTo>
                  <a:cubicBezTo>
                    <a:pt x="509" y="162"/>
                    <a:pt x="506" y="156"/>
                    <a:pt x="495" y="156"/>
                  </a:cubicBezTo>
                  <a:cubicBezTo>
                    <a:pt x="484" y="157"/>
                    <a:pt x="477" y="151"/>
                    <a:pt x="477" y="157"/>
                  </a:cubicBezTo>
                  <a:cubicBezTo>
                    <a:pt x="477" y="160"/>
                    <a:pt x="475" y="160"/>
                    <a:pt x="480" y="162"/>
                  </a:cubicBezTo>
                  <a:close/>
                  <a:moveTo>
                    <a:pt x="352" y="109"/>
                  </a:moveTo>
                  <a:cubicBezTo>
                    <a:pt x="357" y="114"/>
                    <a:pt x="360" y="112"/>
                    <a:pt x="361" y="115"/>
                  </a:cubicBezTo>
                  <a:cubicBezTo>
                    <a:pt x="361" y="118"/>
                    <a:pt x="369" y="117"/>
                    <a:pt x="375" y="115"/>
                  </a:cubicBezTo>
                  <a:cubicBezTo>
                    <a:pt x="383" y="114"/>
                    <a:pt x="381" y="118"/>
                    <a:pt x="387" y="121"/>
                  </a:cubicBezTo>
                  <a:cubicBezTo>
                    <a:pt x="392" y="125"/>
                    <a:pt x="381" y="129"/>
                    <a:pt x="386" y="132"/>
                  </a:cubicBezTo>
                  <a:cubicBezTo>
                    <a:pt x="390" y="134"/>
                    <a:pt x="386" y="137"/>
                    <a:pt x="390" y="140"/>
                  </a:cubicBezTo>
                  <a:cubicBezTo>
                    <a:pt x="396" y="143"/>
                    <a:pt x="393" y="138"/>
                    <a:pt x="402" y="142"/>
                  </a:cubicBezTo>
                  <a:cubicBezTo>
                    <a:pt x="411" y="146"/>
                    <a:pt x="416" y="135"/>
                    <a:pt x="416" y="140"/>
                  </a:cubicBezTo>
                  <a:cubicBezTo>
                    <a:pt x="414" y="146"/>
                    <a:pt x="421" y="143"/>
                    <a:pt x="440" y="143"/>
                  </a:cubicBezTo>
                  <a:cubicBezTo>
                    <a:pt x="462" y="145"/>
                    <a:pt x="457" y="135"/>
                    <a:pt x="459" y="140"/>
                  </a:cubicBezTo>
                  <a:cubicBezTo>
                    <a:pt x="460" y="145"/>
                    <a:pt x="483" y="145"/>
                    <a:pt x="483" y="140"/>
                  </a:cubicBezTo>
                  <a:cubicBezTo>
                    <a:pt x="483" y="135"/>
                    <a:pt x="492" y="138"/>
                    <a:pt x="486" y="135"/>
                  </a:cubicBezTo>
                  <a:cubicBezTo>
                    <a:pt x="481" y="132"/>
                    <a:pt x="489" y="132"/>
                    <a:pt x="486" y="128"/>
                  </a:cubicBezTo>
                  <a:cubicBezTo>
                    <a:pt x="483" y="123"/>
                    <a:pt x="477" y="126"/>
                    <a:pt x="475" y="123"/>
                  </a:cubicBezTo>
                  <a:cubicBezTo>
                    <a:pt x="472" y="120"/>
                    <a:pt x="463" y="123"/>
                    <a:pt x="448" y="125"/>
                  </a:cubicBezTo>
                  <a:cubicBezTo>
                    <a:pt x="431" y="126"/>
                    <a:pt x="439" y="131"/>
                    <a:pt x="430" y="128"/>
                  </a:cubicBezTo>
                  <a:cubicBezTo>
                    <a:pt x="422" y="125"/>
                    <a:pt x="422" y="131"/>
                    <a:pt x="416" y="126"/>
                  </a:cubicBezTo>
                  <a:cubicBezTo>
                    <a:pt x="411" y="121"/>
                    <a:pt x="414" y="129"/>
                    <a:pt x="411" y="128"/>
                  </a:cubicBezTo>
                  <a:cubicBezTo>
                    <a:pt x="407" y="126"/>
                    <a:pt x="411" y="125"/>
                    <a:pt x="407" y="121"/>
                  </a:cubicBezTo>
                  <a:cubicBezTo>
                    <a:pt x="404" y="117"/>
                    <a:pt x="401" y="121"/>
                    <a:pt x="401" y="118"/>
                  </a:cubicBezTo>
                  <a:cubicBezTo>
                    <a:pt x="399" y="115"/>
                    <a:pt x="411" y="120"/>
                    <a:pt x="410" y="117"/>
                  </a:cubicBezTo>
                  <a:cubicBezTo>
                    <a:pt x="410" y="114"/>
                    <a:pt x="404" y="115"/>
                    <a:pt x="399" y="112"/>
                  </a:cubicBezTo>
                  <a:cubicBezTo>
                    <a:pt x="393" y="109"/>
                    <a:pt x="392" y="109"/>
                    <a:pt x="384" y="111"/>
                  </a:cubicBezTo>
                  <a:cubicBezTo>
                    <a:pt x="378" y="112"/>
                    <a:pt x="376" y="104"/>
                    <a:pt x="372" y="104"/>
                  </a:cubicBezTo>
                  <a:cubicBezTo>
                    <a:pt x="369" y="106"/>
                    <a:pt x="360" y="103"/>
                    <a:pt x="351" y="103"/>
                  </a:cubicBezTo>
                  <a:cubicBezTo>
                    <a:pt x="347" y="103"/>
                    <a:pt x="347" y="106"/>
                    <a:pt x="352" y="109"/>
                  </a:cubicBezTo>
                  <a:close/>
                  <a:moveTo>
                    <a:pt x="357" y="137"/>
                  </a:moveTo>
                  <a:cubicBezTo>
                    <a:pt x="364" y="138"/>
                    <a:pt x="361" y="142"/>
                    <a:pt x="372" y="142"/>
                  </a:cubicBezTo>
                  <a:cubicBezTo>
                    <a:pt x="381" y="142"/>
                    <a:pt x="378" y="134"/>
                    <a:pt x="373" y="129"/>
                  </a:cubicBezTo>
                  <a:cubicBezTo>
                    <a:pt x="367" y="123"/>
                    <a:pt x="360" y="125"/>
                    <a:pt x="355" y="131"/>
                  </a:cubicBezTo>
                  <a:cubicBezTo>
                    <a:pt x="354" y="134"/>
                    <a:pt x="351" y="137"/>
                    <a:pt x="357" y="137"/>
                  </a:cubicBezTo>
                  <a:close/>
                  <a:moveTo>
                    <a:pt x="373" y="177"/>
                  </a:moveTo>
                  <a:cubicBezTo>
                    <a:pt x="373" y="174"/>
                    <a:pt x="378" y="176"/>
                    <a:pt x="375" y="171"/>
                  </a:cubicBezTo>
                  <a:cubicBezTo>
                    <a:pt x="372" y="165"/>
                    <a:pt x="387" y="174"/>
                    <a:pt x="390" y="166"/>
                  </a:cubicBezTo>
                  <a:cubicBezTo>
                    <a:pt x="395" y="159"/>
                    <a:pt x="407" y="154"/>
                    <a:pt x="398" y="151"/>
                  </a:cubicBezTo>
                  <a:cubicBezTo>
                    <a:pt x="390" y="148"/>
                    <a:pt x="390" y="152"/>
                    <a:pt x="386" y="151"/>
                  </a:cubicBezTo>
                  <a:cubicBezTo>
                    <a:pt x="381" y="148"/>
                    <a:pt x="379" y="146"/>
                    <a:pt x="367" y="149"/>
                  </a:cubicBezTo>
                  <a:cubicBezTo>
                    <a:pt x="357" y="151"/>
                    <a:pt x="364" y="154"/>
                    <a:pt x="361" y="154"/>
                  </a:cubicBezTo>
                  <a:cubicBezTo>
                    <a:pt x="358" y="154"/>
                    <a:pt x="358" y="154"/>
                    <a:pt x="358" y="163"/>
                  </a:cubicBezTo>
                  <a:cubicBezTo>
                    <a:pt x="358" y="171"/>
                    <a:pt x="363" y="171"/>
                    <a:pt x="363" y="176"/>
                  </a:cubicBezTo>
                  <a:cubicBezTo>
                    <a:pt x="361" y="182"/>
                    <a:pt x="366" y="177"/>
                    <a:pt x="370" y="180"/>
                  </a:cubicBezTo>
                  <a:cubicBezTo>
                    <a:pt x="372" y="180"/>
                    <a:pt x="372" y="180"/>
                    <a:pt x="373" y="177"/>
                  </a:cubicBezTo>
                  <a:close/>
                  <a:moveTo>
                    <a:pt x="317" y="162"/>
                  </a:moveTo>
                  <a:cubicBezTo>
                    <a:pt x="323" y="163"/>
                    <a:pt x="323" y="168"/>
                    <a:pt x="319" y="170"/>
                  </a:cubicBezTo>
                  <a:cubicBezTo>
                    <a:pt x="312" y="173"/>
                    <a:pt x="308" y="160"/>
                    <a:pt x="303" y="166"/>
                  </a:cubicBezTo>
                  <a:cubicBezTo>
                    <a:pt x="300" y="170"/>
                    <a:pt x="308" y="176"/>
                    <a:pt x="317" y="179"/>
                  </a:cubicBezTo>
                  <a:cubicBezTo>
                    <a:pt x="328" y="182"/>
                    <a:pt x="329" y="191"/>
                    <a:pt x="335" y="191"/>
                  </a:cubicBezTo>
                  <a:cubicBezTo>
                    <a:pt x="341" y="193"/>
                    <a:pt x="337" y="185"/>
                    <a:pt x="341" y="187"/>
                  </a:cubicBezTo>
                  <a:cubicBezTo>
                    <a:pt x="344" y="188"/>
                    <a:pt x="352" y="185"/>
                    <a:pt x="352" y="179"/>
                  </a:cubicBezTo>
                  <a:cubicBezTo>
                    <a:pt x="352" y="174"/>
                    <a:pt x="355" y="177"/>
                    <a:pt x="354" y="171"/>
                  </a:cubicBezTo>
                  <a:cubicBezTo>
                    <a:pt x="352" y="166"/>
                    <a:pt x="351" y="174"/>
                    <a:pt x="347" y="168"/>
                  </a:cubicBezTo>
                  <a:cubicBezTo>
                    <a:pt x="343" y="163"/>
                    <a:pt x="335" y="163"/>
                    <a:pt x="344" y="162"/>
                  </a:cubicBezTo>
                  <a:cubicBezTo>
                    <a:pt x="352" y="160"/>
                    <a:pt x="341" y="159"/>
                    <a:pt x="347" y="157"/>
                  </a:cubicBezTo>
                  <a:cubicBezTo>
                    <a:pt x="352" y="154"/>
                    <a:pt x="346" y="151"/>
                    <a:pt x="338" y="154"/>
                  </a:cubicBezTo>
                  <a:cubicBezTo>
                    <a:pt x="331" y="157"/>
                    <a:pt x="326" y="149"/>
                    <a:pt x="320" y="152"/>
                  </a:cubicBezTo>
                  <a:cubicBezTo>
                    <a:pt x="314" y="156"/>
                    <a:pt x="308" y="157"/>
                    <a:pt x="316" y="160"/>
                  </a:cubicBezTo>
                  <a:cubicBezTo>
                    <a:pt x="317" y="162"/>
                    <a:pt x="317" y="162"/>
                    <a:pt x="317" y="162"/>
                  </a:cubicBezTo>
                  <a:close/>
                  <a:moveTo>
                    <a:pt x="341" y="230"/>
                  </a:moveTo>
                  <a:cubicBezTo>
                    <a:pt x="347" y="230"/>
                    <a:pt x="351" y="235"/>
                    <a:pt x="355" y="232"/>
                  </a:cubicBezTo>
                  <a:cubicBezTo>
                    <a:pt x="360" y="227"/>
                    <a:pt x="360" y="232"/>
                    <a:pt x="363" y="229"/>
                  </a:cubicBezTo>
                  <a:cubicBezTo>
                    <a:pt x="364" y="224"/>
                    <a:pt x="360" y="229"/>
                    <a:pt x="357" y="224"/>
                  </a:cubicBezTo>
                  <a:cubicBezTo>
                    <a:pt x="354" y="218"/>
                    <a:pt x="354" y="222"/>
                    <a:pt x="347" y="216"/>
                  </a:cubicBezTo>
                  <a:cubicBezTo>
                    <a:pt x="341" y="210"/>
                    <a:pt x="340" y="212"/>
                    <a:pt x="335" y="219"/>
                  </a:cubicBezTo>
                  <a:cubicBezTo>
                    <a:pt x="331" y="226"/>
                    <a:pt x="325" y="221"/>
                    <a:pt x="329" y="226"/>
                  </a:cubicBezTo>
                  <a:cubicBezTo>
                    <a:pt x="331" y="229"/>
                    <a:pt x="335" y="229"/>
                    <a:pt x="341" y="230"/>
                  </a:cubicBezTo>
                  <a:close/>
                  <a:moveTo>
                    <a:pt x="326" y="81"/>
                  </a:moveTo>
                  <a:cubicBezTo>
                    <a:pt x="331" y="79"/>
                    <a:pt x="331" y="75"/>
                    <a:pt x="322" y="75"/>
                  </a:cubicBezTo>
                  <a:cubicBezTo>
                    <a:pt x="312" y="73"/>
                    <a:pt x="320" y="73"/>
                    <a:pt x="312" y="70"/>
                  </a:cubicBezTo>
                  <a:cubicBezTo>
                    <a:pt x="305" y="67"/>
                    <a:pt x="306" y="75"/>
                    <a:pt x="303" y="70"/>
                  </a:cubicBezTo>
                  <a:cubicBezTo>
                    <a:pt x="302" y="65"/>
                    <a:pt x="282" y="61"/>
                    <a:pt x="280" y="68"/>
                  </a:cubicBezTo>
                  <a:cubicBezTo>
                    <a:pt x="279" y="75"/>
                    <a:pt x="287" y="67"/>
                    <a:pt x="287" y="73"/>
                  </a:cubicBezTo>
                  <a:cubicBezTo>
                    <a:pt x="285" y="78"/>
                    <a:pt x="290" y="70"/>
                    <a:pt x="293" y="75"/>
                  </a:cubicBezTo>
                  <a:cubicBezTo>
                    <a:pt x="297" y="81"/>
                    <a:pt x="290" y="78"/>
                    <a:pt x="285" y="79"/>
                  </a:cubicBezTo>
                  <a:cubicBezTo>
                    <a:pt x="284" y="79"/>
                    <a:pt x="285" y="86"/>
                    <a:pt x="296" y="82"/>
                  </a:cubicBezTo>
                  <a:cubicBezTo>
                    <a:pt x="308" y="79"/>
                    <a:pt x="297" y="84"/>
                    <a:pt x="309" y="82"/>
                  </a:cubicBezTo>
                  <a:cubicBezTo>
                    <a:pt x="320" y="81"/>
                    <a:pt x="312" y="93"/>
                    <a:pt x="328" y="90"/>
                  </a:cubicBezTo>
                  <a:cubicBezTo>
                    <a:pt x="340" y="89"/>
                    <a:pt x="323" y="81"/>
                    <a:pt x="326" y="81"/>
                  </a:cubicBezTo>
                  <a:close/>
                  <a:moveTo>
                    <a:pt x="418" y="114"/>
                  </a:moveTo>
                  <a:cubicBezTo>
                    <a:pt x="421" y="117"/>
                    <a:pt x="427" y="114"/>
                    <a:pt x="430" y="112"/>
                  </a:cubicBezTo>
                  <a:cubicBezTo>
                    <a:pt x="433" y="111"/>
                    <a:pt x="434" y="115"/>
                    <a:pt x="443" y="115"/>
                  </a:cubicBezTo>
                  <a:cubicBezTo>
                    <a:pt x="453" y="115"/>
                    <a:pt x="446" y="111"/>
                    <a:pt x="456" y="114"/>
                  </a:cubicBezTo>
                  <a:cubicBezTo>
                    <a:pt x="466" y="117"/>
                    <a:pt x="478" y="107"/>
                    <a:pt x="477" y="114"/>
                  </a:cubicBezTo>
                  <a:cubicBezTo>
                    <a:pt x="474" y="120"/>
                    <a:pt x="484" y="117"/>
                    <a:pt x="491" y="114"/>
                  </a:cubicBezTo>
                  <a:cubicBezTo>
                    <a:pt x="495" y="111"/>
                    <a:pt x="500" y="115"/>
                    <a:pt x="501" y="107"/>
                  </a:cubicBezTo>
                  <a:cubicBezTo>
                    <a:pt x="501" y="101"/>
                    <a:pt x="491" y="107"/>
                    <a:pt x="491" y="103"/>
                  </a:cubicBezTo>
                  <a:cubicBezTo>
                    <a:pt x="491" y="98"/>
                    <a:pt x="494" y="100"/>
                    <a:pt x="498" y="96"/>
                  </a:cubicBezTo>
                  <a:cubicBezTo>
                    <a:pt x="504" y="93"/>
                    <a:pt x="491" y="86"/>
                    <a:pt x="504" y="89"/>
                  </a:cubicBezTo>
                  <a:cubicBezTo>
                    <a:pt x="515" y="90"/>
                    <a:pt x="524" y="84"/>
                    <a:pt x="521" y="81"/>
                  </a:cubicBezTo>
                  <a:cubicBezTo>
                    <a:pt x="518" y="78"/>
                    <a:pt x="532" y="78"/>
                    <a:pt x="519" y="73"/>
                  </a:cubicBezTo>
                  <a:cubicBezTo>
                    <a:pt x="509" y="67"/>
                    <a:pt x="529" y="75"/>
                    <a:pt x="527" y="70"/>
                  </a:cubicBezTo>
                  <a:cubicBezTo>
                    <a:pt x="524" y="65"/>
                    <a:pt x="521" y="67"/>
                    <a:pt x="516" y="67"/>
                  </a:cubicBezTo>
                  <a:cubicBezTo>
                    <a:pt x="510" y="67"/>
                    <a:pt x="501" y="68"/>
                    <a:pt x="504" y="65"/>
                  </a:cubicBezTo>
                  <a:cubicBezTo>
                    <a:pt x="507" y="64"/>
                    <a:pt x="526" y="64"/>
                    <a:pt x="533" y="62"/>
                  </a:cubicBezTo>
                  <a:cubicBezTo>
                    <a:pt x="542" y="62"/>
                    <a:pt x="535" y="56"/>
                    <a:pt x="539" y="59"/>
                  </a:cubicBezTo>
                  <a:cubicBezTo>
                    <a:pt x="544" y="61"/>
                    <a:pt x="551" y="61"/>
                    <a:pt x="556" y="56"/>
                  </a:cubicBezTo>
                  <a:cubicBezTo>
                    <a:pt x="561" y="50"/>
                    <a:pt x="571" y="45"/>
                    <a:pt x="591" y="37"/>
                  </a:cubicBezTo>
                  <a:cubicBezTo>
                    <a:pt x="611" y="30"/>
                    <a:pt x="611" y="28"/>
                    <a:pt x="594" y="30"/>
                  </a:cubicBezTo>
                  <a:cubicBezTo>
                    <a:pt x="579" y="31"/>
                    <a:pt x="591" y="28"/>
                    <a:pt x="600" y="25"/>
                  </a:cubicBezTo>
                  <a:cubicBezTo>
                    <a:pt x="611" y="23"/>
                    <a:pt x="634" y="19"/>
                    <a:pt x="634" y="16"/>
                  </a:cubicBezTo>
                  <a:cubicBezTo>
                    <a:pt x="634" y="11"/>
                    <a:pt x="617" y="14"/>
                    <a:pt x="617" y="9"/>
                  </a:cubicBezTo>
                  <a:cubicBezTo>
                    <a:pt x="618" y="6"/>
                    <a:pt x="605" y="5"/>
                    <a:pt x="602" y="5"/>
                  </a:cubicBezTo>
                  <a:cubicBezTo>
                    <a:pt x="597" y="6"/>
                    <a:pt x="597" y="5"/>
                    <a:pt x="591" y="8"/>
                  </a:cubicBezTo>
                  <a:cubicBezTo>
                    <a:pt x="583" y="11"/>
                    <a:pt x="571" y="9"/>
                    <a:pt x="579" y="8"/>
                  </a:cubicBezTo>
                  <a:cubicBezTo>
                    <a:pt x="585" y="8"/>
                    <a:pt x="594" y="5"/>
                    <a:pt x="583" y="5"/>
                  </a:cubicBezTo>
                  <a:cubicBezTo>
                    <a:pt x="571" y="5"/>
                    <a:pt x="568" y="0"/>
                    <a:pt x="559" y="2"/>
                  </a:cubicBezTo>
                  <a:cubicBezTo>
                    <a:pt x="550" y="3"/>
                    <a:pt x="548" y="0"/>
                    <a:pt x="539" y="3"/>
                  </a:cubicBezTo>
                  <a:cubicBezTo>
                    <a:pt x="532" y="6"/>
                    <a:pt x="523" y="0"/>
                    <a:pt x="503" y="5"/>
                  </a:cubicBezTo>
                  <a:cubicBezTo>
                    <a:pt x="494" y="8"/>
                    <a:pt x="488" y="2"/>
                    <a:pt x="481" y="5"/>
                  </a:cubicBezTo>
                  <a:cubicBezTo>
                    <a:pt x="475" y="8"/>
                    <a:pt x="468" y="3"/>
                    <a:pt x="474" y="8"/>
                  </a:cubicBezTo>
                  <a:cubicBezTo>
                    <a:pt x="480" y="14"/>
                    <a:pt x="466" y="6"/>
                    <a:pt x="465" y="11"/>
                  </a:cubicBezTo>
                  <a:cubicBezTo>
                    <a:pt x="463" y="16"/>
                    <a:pt x="460" y="16"/>
                    <a:pt x="451" y="14"/>
                  </a:cubicBezTo>
                  <a:cubicBezTo>
                    <a:pt x="442" y="14"/>
                    <a:pt x="453" y="13"/>
                    <a:pt x="442" y="11"/>
                  </a:cubicBezTo>
                  <a:cubicBezTo>
                    <a:pt x="431" y="11"/>
                    <a:pt x="446" y="16"/>
                    <a:pt x="434" y="16"/>
                  </a:cubicBezTo>
                  <a:cubicBezTo>
                    <a:pt x="422" y="17"/>
                    <a:pt x="445" y="19"/>
                    <a:pt x="439" y="20"/>
                  </a:cubicBezTo>
                  <a:cubicBezTo>
                    <a:pt x="433" y="22"/>
                    <a:pt x="430" y="17"/>
                    <a:pt x="419" y="19"/>
                  </a:cubicBezTo>
                  <a:cubicBezTo>
                    <a:pt x="408" y="20"/>
                    <a:pt x="413" y="23"/>
                    <a:pt x="405" y="22"/>
                  </a:cubicBezTo>
                  <a:cubicBezTo>
                    <a:pt x="398" y="20"/>
                    <a:pt x="389" y="25"/>
                    <a:pt x="390" y="28"/>
                  </a:cubicBezTo>
                  <a:cubicBezTo>
                    <a:pt x="393" y="33"/>
                    <a:pt x="395" y="28"/>
                    <a:pt x="399" y="31"/>
                  </a:cubicBezTo>
                  <a:cubicBezTo>
                    <a:pt x="402" y="33"/>
                    <a:pt x="408" y="30"/>
                    <a:pt x="405" y="33"/>
                  </a:cubicBezTo>
                  <a:cubicBezTo>
                    <a:pt x="401" y="36"/>
                    <a:pt x="401" y="39"/>
                    <a:pt x="408" y="41"/>
                  </a:cubicBezTo>
                  <a:cubicBezTo>
                    <a:pt x="416" y="42"/>
                    <a:pt x="421" y="47"/>
                    <a:pt x="428" y="42"/>
                  </a:cubicBezTo>
                  <a:cubicBezTo>
                    <a:pt x="436" y="37"/>
                    <a:pt x="445" y="37"/>
                    <a:pt x="439" y="39"/>
                  </a:cubicBezTo>
                  <a:cubicBezTo>
                    <a:pt x="433" y="41"/>
                    <a:pt x="421" y="45"/>
                    <a:pt x="440" y="47"/>
                  </a:cubicBezTo>
                  <a:cubicBezTo>
                    <a:pt x="459" y="48"/>
                    <a:pt x="453" y="41"/>
                    <a:pt x="459" y="44"/>
                  </a:cubicBezTo>
                  <a:cubicBezTo>
                    <a:pt x="463" y="47"/>
                    <a:pt x="480" y="44"/>
                    <a:pt x="492" y="36"/>
                  </a:cubicBezTo>
                  <a:cubicBezTo>
                    <a:pt x="506" y="30"/>
                    <a:pt x="488" y="39"/>
                    <a:pt x="500" y="41"/>
                  </a:cubicBezTo>
                  <a:cubicBezTo>
                    <a:pt x="512" y="41"/>
                    <a:pt x="501" y="42"/>
                    <a:pt x="478" y="47"/>
                  </a:cubicBezTo>
                  <a:cubicBezTo>
                    <a:pt x="457" y="51"/>
                    <a:pt x="457" y="48"/>
                    <a:pt x="466" y="54"/>
                  </a:cubicBezTo>
                  <a:cubicBezTo>
                    <a:pt x="474" y="61"/>
                    <a:pt x="484" y="61"/>
                    <a:pt x="475" y="62"/>
                  </a:cubicBezTo>
                  <a:cubicBezTo>
                    <a:pt x="468" y="64"/>
                    <a:pt x="468" y="58"/>
                    <a:pt x="460" y="53"/>
                  </a:cubicBezTo>
                  <a:cubicBezTo>
                    <a:pt x="453" y="50"/>
                    <a:pt x="431" y="47"/>
                    <a:pt x="431" y="53"/>
                  </a:cubicBezTo>
                  <a:cubicBezTo>
                    <a:pt x="431" y="58"/>
                    <a:pt x="431" y="58"/>
                    <a:pt x="439" y="59"/>
                  </a:cubicBezTo>
                  <a:cubicBezTo>
                    <a:pt x="446" y="62"/>
                    <a:pt x="453" y="68"/>
                    <a:pt x="448" y="68"/>
                  </a:cubicBezTo>
                  <a:cubicBezTo>
                    <a:pt x="445" y="70"/>
                    <a:pt x="445" y="72"/>
                    <a:pt x="453" y="73"/>
                  </a:cubicBezTo>
                  <a:cubicBezTo>
                    <a:pt x="462" y="73"/>
                    <a:pt x="465" y="76"/>
                    <a:pt x="457" y="75"/>
                  </a:cubicBezTo>
                  <a:cubicBezTo>
                    <a:pt x="448" y="73"/>
                    <a:pt x="430" y="75"/>
                    <a:pt x="427" y="78"/>
                  </a:cubicBezTo>
                  <a:cubicBezTo>
                    <a:pt x="422" y="81"/>
                    <a:pt x="421" y="87"/>
                    <a:pt x="428" y="86"/>
                  </a:cubicBezTo>
                  <a:cubicBezTo>
                    <a:pt x="436" y="84"/>
                    <a:pt x="431" y="87"/>
                    <a:pt x="439" y="86"/>
                  </a:cubicBezTo>
                  <a:cubicBezTo>
                    <a:pt x="445" y="84"/>
                    <a:pt x="437" y="87"/>
                    <a:pt x="442" y="93"/>
                  </a:cubicBezTo>
                  <a:cubicBezTo>
                    <a:pt x="446" y="100"/>
                    <a:pt x="457" y="93"/>
                    <a:pt x="462" y="87"/>
                  </a:cubicBezTo>
                  <a:cubicBezTo>
                    <a:pt x="466" y="82"/>
                    <a:pt x="457" y="100"/>
                    <a:pt x="446" y="100"/>
                  </a:cubicBezTo>
                  <a:cubicBezTo>
                    <a:pt x="437" y="98"/>
                    <a:pt x="437" y="89"/>
                    <a:pt x="427" y="89"/>
                  </a:cubicBezTo>
                  <a:cubicBezTo>
                    <a:pt x="418" y="89"/>
                    <a:pt x="416" y="90"/>
                    <a:pt x="419" y="95"/>
                  </a:cubicBezTo>
                  <a:cubicBezTo>
                    <a:pt x="424" y="98"/>
                    <a:pt x="431" y="103"/>
                    <a:pt x="422" y="103"/>
                  </a:cubicBezTo>
                  <a:cubicBezTo>
                    <a:pt x="411" y="103"/>
                    <a:pt x="404" y="107"/>
                    <a:pt x="408" y="112"/>
                  </a:cubicBezTo>
                  <a:cubicBezTo>
                    <a:pt x="411" y="114"/>
                    <a:pt x="413" y="111"/>
                    <a:pt x="418" y="114"/>
                  </a:cubicBezTo>
                  <a:close/>
                  <a:moveTo>
                    <a:pt x="369" y="37"/>
                  </a:moveTo>
                  <a:cubicBezTo>
                    <a:pt x="364" y="37"/>
                    <a:pt x="363" y="37"/>
                    <a:pt x="361" y="42"/>
                  </a:cubicBezTo>
                  <a:cubicBezTo>
                    <a:pt x="360" y="45"/>
                    <a:pt x="357" y="44"/>
                    <a:pt x="354" y="48"/>
                  </a:cubicBezTo>
                  <a:cubicBezTo>
                    <a:pt x="351" y="53"/>
                    <a:pt x="369" y="51"/>
                    <a:pt x="367" y="53"/>
                  </a:cubicBezTo>
                  <a:cubicBezTo>
                    <a:pt x="366" y="58"/>
                    <a:pt x="351" y="50"/>
                    <a:pt x="351" y="54"/>
                  </a:cubicBezTo>
                  <a:cubicBezTo>
                    <a:pt x="349" y="58"/>
                    <a:pt x="354" y="59"/>
                    <a:pt x="361" y="65"/>
                  </a:cubicBezTo>
                  <a:cubicBezTo>
                    <a:pt x="367" y="70"/>
                    <a:pt x="373" y="62"/>
                    <a:pt x="372" y="65"/>
                  </a:cubicBezTo>
                  <a:cubicBezTo>
                    <a:pt x="369" y="70"/>
                    <a:pt x="387" y="62"/>
                    <a:pt x="384" y="65"/>
                  </a:cubicBezTo>
                  <a:cubicBezTo>
                    <a:pt x="383" y="70"/>
                    <a:pt x="367" y="70"/>
                    <a:pt x="372" y="73"/>
                  </a:cubicBezTo>
                  <a:cubicBezTo>
                    <a:pt x="375" y="75"/>
                    <a:pt x="378" y="79"/>
                    <a:pt x="383" y="82"/>
                  </a:cubicBezTo>
                  <a:cubicBezTo>
                    <a:pt x="389" y="84"/>
                    <a:pt x="401" y="89"/>
                    <a:pt x="401" y="84"/>
                  </a:cubicBezTo>
                  <a:cubicBezTo>
                    <a:pt x="401" y="79"/>
                    <a:pt x="408" y="87"/>
                    <a:pt x="407" y="82"/>
                  </a:cubicBezTo>
                  <a:cubicBezTo>
                    <a:pt x="404" y="76"/>
                    <a:pt x="407" y="79"/>
                    <a:pt x="411" y="84"/>
                  </a:cubicBezTo>
                  <a:cubicBezTo>
                    <a:pt x="416" y="89"/>
                    <a:pt x="413" y="78"/>
                    <a:pt x="416" y="79"/>
                  </a:cubicBezTo>
                  <a:cubicBezTo>
                    <a:pt x="421" y="79"/>
                    <a:pt x="425" y="75"/>
                    <a:pt x="431" y="72"/>
                  </a:cubicBezTo>
                  <a:cubicBezTo>
                    <a:pt x="437" y="68"/>
                    <a:pt x="448" y="67"/>
                    <a:pt x="443" y="65"/>
                  </a:cubicBezTo>
                  <a:cubicBezTo>
                    <a:pt x="437" y="62"/>
                    <a:pt x="439" y="59"/>
                    <a:pt x="428" y="61"/>
                  </a:cubicBezTo>
                  <a:cubicBezTo>
                    <a:pt x="419" y="64"/>
                    <a:pt x="434" y="59"/>
                    <a:pt x="427" y="54"/>
                  </a:cubicBezTo>
                  <a:cubicBezTo>
                    <a:pt x="421" y="51"/>
                    <a:pt x="428" y="48"/>
                    <a:pt x="419" y="47"/>
                  </a:cubicBezTo>
                  <a:cubicBezTo>
                    <a:pt x="410" y="47"/>
                    <a:pt x="418" y="54"/>
                    <a:pt x="413" y="51"/>
                  </a:cubicBezTo>
                  <a:cubicBezTo>
                    <a:pt x="407" y="50"/>
                    <a:pt x="414" y="47"/>
                    <a:pt x="405" y="45"/>
                  </a:cubicBezTo>
                  <a:cubicBezTo>
                    <a:pt x="396" y="45"/>
                    <a:pt x="389" y="31"/>
                    <a:pt x="373" y="31"/>
                  </a:cubicBezTo>
                  <a:cubicBezTo>
                    <a:pt x="363" y="33"/>
                    <a:pt x="379" y="37"/>
                    <a:pt x="369" y="37"/>
                  </a:cubicBezTo>
                  <a:close/>
                  <a:moveTo>
                    <a:pt x="344" y="84"/>
                  </a:moveTo>
                  <a:cubicBezTo>
                    <a:pt x="351" y="86"/>
                    <a:pt x="338" y="87"/>
                    <a:pt x="344" y="87"/>
                  </a:cubicBezTo>
                  <a:cubicBezTo>
                    <a:pt x="351" y="89"/>
                    <a:pt x="344" y="93"/>
                    <a:pt x="351" y="90"/>
                  </a:cubicBezTo>
                  <a:cubicBezTo>
                    <a:pt x="357" y="89"/>
                    <a:pt x="366" y="89"/>
                    <a:pt x="364" y="86"/>
                  </a:cubicBezTo>
                  <a:cubicBezTo>
                    <a:pt x="361" y="82"/>
                    <a:pt x="370" y="82"/>
                    <a:pt x="364" y="81"/>
                  </a:cubicBezTo>
                  <a:cubicBezTo>
                    <a:pt x="357" y="78"/>
                    <a:pt x="358" y="81"/>
                    <a:pt x="352" y="76"/>
                  </a:cubicBezTo>
                  <a:cubicBezTo>
                    <a:pt x="346" y="73"/>
                    <a:pt x="335" y="73"/>
                    <a:pt x="338" y="76"/>
                  </a:cubicBezTo>
                  <a:cubicBezTo>
                    <a:pt x="340" y="81"/>
                    <a:pt x="332" y="79"/>
                    <a:pt x="338" y="82"/>
                  </a:cubicBezTo>
                  <a:cubicBezTo>
                    <a:pt x="341" y="82"/>
                    <a:pt x="338" y="82"/>
                    <a:pt x="344" y="84"/>
                  </a:cubicBezTo>
                  <a:close/>
                  <a:moveTo>
                    <a:pt x="329" y="58"/>
                  </a:moveTo>
                  <a:cubicBezTo>
                    <a:pt x="332" y="61"/>
                    <a:pt x="335" y="61"/>
                    <a:pt x="335" y="56"/>
                  </a:cubicBezTo>
                  <a:cubicBezTo>
                    <a:pt x="334" y="51"/>
                    <a:pt x="323" y="50"/>
                    <a:pt x="323" y="54"/>
                  </a:cubicBezTo>
                  <a:cubicBezTo>
                    <a:pt x="325" y="58"/>
                    <a:pt x="326" y="56"/>
                    <a:pt x="329" y="58"/>
                  </a:cubicBezTo>
                  <a:close/>
                  <a:moveTo>
                    <a:pt x="238" y="142"/>
                  </a:moveTo>
                  <a:cubicBezTo>
                    <a:pt x="245" y="138"/>
                    <a:pt x="250" y="134"/>
                    <a:pt x="256" y="135"/>
                  </a:cubicBezTo>
                  <a:cubicBezTo>
                    <a:pt x="262" y="138"/>
                    <a:pt x="259" y="134"/>
                    <a:pt x="265" y="135"/>
                  </a:cubicBezTo>
                  <a:cubicBezTo>
                    <a:pt x="271" y="137"/>
                    <a:pt x="276" y="135"/>
                    <a:pt x="282" y="128"/>
                  </a:cubicBezTo>
                  <a:cubicBezTo>
                    <a:pt x="288" y="120"/>
                    <a:pt x="274" y="118"/>
                    <a:pt x="270" y="120"/>
                  </a:cubicBezTo>
                  <a:cubicBezTo>
                    <a:pt x="267" y="121"/>
                    <a:pt x="262" y="125"/>
                    <a:pt x="264" y="121"/>
                  </a:cubicBezTo>
                  <a:cubicBezTo>
                    <a:pt x="265" y="117"/>
                    <a:pt x="258" y="120"/>
                    <a:pt x="261" y="117"/>
                  </a:cubicBezTo>
                  <a:cubicBezTo>
                    <a:pt x="264" y="114"/>
                    <a:pt x="258" y="117"/>
                    <a:pt x="258" y="109"/>
                  </a:cubicBezTo>
                  <a:cubicBezTo>
                    <a:pt x="258" y="103"/>
                    <a:pt x="252" y="107"/>
                    <a:pt x="244" y="112"/>
                  </a:cubicBezTo>
                  <a:cubicBezTo>
                    <a:pt x="236" y="117"/>
                    <a:pt x="255" y="117"/>
                    <a:pt x="249" y="120"/>
                  </a:cubicBezTo>
                  <a:cubicBezTo>
                    <a:pt x="242" y="125"/>
                    <a:pt x="256" y="123"/>
                    <a:pt x="255" y="126"/>
                  </a:cubicBezTo>
                  <a:cubicBezTo>
                    <a:pt x="253" y="131"/>
                    <a:pt x="249" y="125"/>
                    <a:pt x="241" y="126"/>
                  </a:cubicBezTo>
                  <a:cubicBezTo>
                    <a:pt x="232" y="128"/>
                    <a:pt x="239" y="126"/>
                    <a:pt x="229" y="118"/>
                  </a:cubicBezTo>
                  <a:cubicBezTo>
                    <a:pt x="217" y="111"/>
                    <a:pt x="217" y="121"/>
                    <a:pt x="213" y="115"/>
                  </a:cubicBezTo>
                  <a:cubicBezTo>
                    <a:pt x="210" y="109"/>
                    <a:pt x="206" y="112"/>
                    <a:pt x="197" y="117"/>
                  </a:cubicBezTo>
                  <a:cubicBezTo>
                    <a:pt x="188" y="120"/>
                    <a:pt x="198" y="117"/>
                    <a:pt x="191" y="123"/>
                  </a:cubicBezTo>
                  <a:cubicBezTo>
                    <a:pt x="185" y="128"/>
                    <a:pt x="194" y="125"/>
                    <a:pt x="188" y="128"/>
                  </a:cubicBezTo>
                  <a:cubicBezTo>
                    <a:pt x="182" y="132"/>
                    <a:pt x="188" y="132"/>
                    <a:pt x="195" y="135"/>
                  </a:cubicBezTo>
                  <a:cubicBezTo>
                    <a:pt x="203" y="137"/>
                    <a:pt x="203" y="132"/>
                    <a:pt x="204" y="134"/>
                  </a:cubicBezTo>
                  <a:cubicBezTo>
                    <a:pt x="206" y="137"/>
                    <a:pt x="209" y="138"/>
                    <a:pt x="212" y="134"/>
                  </a:cubicBezTo>
                  <a:cubicBezTo>
                    <a:pt x="215" y="129"/>
                    <a:pt x="217" y="129"/>
                    <a:pt x="215" y="132"/>
                  </a:cubicBezTo>
                  <a:cubicBezTo>
                    <a:pt x="213" y="135"/>
                    <a:pt x="218" y="135"/>
                    <a:pt x="230" y="132"/>
                  </a:cubicBezTo>
                  <a:cubicBezTo>
                    <a:pt x="242" y="131"/>
                    <a:pt x="236" y="135"/>
                    <a:pt x="227" y="135"/>
                  </a:cubicBezTo>
                  <a:cubicBezTo>
                    <a:pt x="218" y="137"/>
                    <a:pt x="204" y="140"/>
                    <a:pt x="215" y="143"/>
                  </a:cubicBezTo>
                  <a:cubicBezTo>
                    <a:pt x="221" y="146"/>
                    <a:pt x="229" y="143"/>
                    <a:pt x="238" y="142"/>
                  </a:cubicBezTo>
                  <a:close/>
                  <a:moveTo>
                    <a:pt x="288" y="96"/>
                  </a:moveTo>
                  <a:cubicBezTo>
                    <a:pt x="284" y="92"/>
                    <a:pt x="276" y="90"/>
                    <a:pt x="277" y="93"/>
                  </a:cubicBezTo>
                  <a:cubicBezTo>
                    <a:pt x="279" y="96"/>
                    <a:pt x="280" y="103"/>
                    <a:pt x="288" y="103"/>
                  </a:cubicBezTo>
                  <a:cubicBezTo>
                    <a:pt x="291" y="101"/>
                    <a:pt x="293" y="101"/>
                    <a:pt x="288" y="96"/>
                  </a:cubicBezTo>
                  <a:close/>
                  <a:moveTo>
                    <a:pt x="192" y="111"/>
                  </a:moveTo>
                  <a:cubicBezTo>
                    <a:pt x="198" y="111"/>
                    <a:pt x="204" y="107"/>
                    <a:pt x="197" y="104"/>
                  </a:cubicBezTo>
                  <a:cubicBezTo>
                    <a:pt x="191" y="100"/>
                    <a:pt x="207" y="100"/>
                    <a:pt x="198" y="96"/>
                  </a:cubicBezTo>
                  <a:cubicBezTo>
                    <a:pt x="192" y="93"/>
                    <a:pt x="191" y="95"/>
                    <a:pt x="189" y="98"/>
                  </a:cubicBezTo>
                  <a:cubicBezTo>
                    <a:pt x="188" y="101"/>
                    <a:pt x="180" y="92"/>
                    <a:pt x="168" y="103"/>
                  </a:cubicBezTo>
                  <a:cubicBezTo>
                    <a:pt x="157" y="111"/>
                    <a:pt x="162" y="106"/>
                    <a:pt x="156" y="111"/>
                  </a:cubicBezTo>
                  <a:cubicBezTo>
                    <a:pt x="150" y="117"/>
                    <a:pt x="150" y="109"/>
                    <a:pt x="145" y="115"/>
                  </a:cubicBezTo>
                  <a:cubicBezTo>
                    <a:pt x="139" y="120"/>
                    <a:pt x="147" y="117"/>
                    <a:pt x="145" y="120"/>
                  </a:cubicBezTo>
                  <a:cubicBezTo>
                    <a:pt x="143" y="121"/>
                    <a:pt x="147" y="121"/>
                    <a:pt x="150" y="120"/>
                  </a:cubicBezTo>
                  <a:cubicBezTo>
                    <a:pt x="153" y="117"/>
                    <a:pt x="153" y="121"/>
                    <a:pt x="157" y="120"/>
                  </a:cubicBezTo>
                  <a:cubicBezTo>
                    <a:pt x="160" y="120"/>
                    <a:pt x="159" y="115"/>
                    <a:pt x="162" y="120"/>
                  </a:cubicBezTo>
                  <a:cubicBezTo>
                    <a:pt x="163" y="125"/>
                    <a:pt x="169" y="125"/>
                    <a:pt x="169" y="118"/>
                  </a:cubicBezTo>
                  <a:cubicBezTo>
                    <a:pt x="169" y="112"/>
                    <a:pt x="171" y="125"/>
                    <a:pt x="177" y="114"/>
                  </a:cubicBezTo>
                  <a:cubicBezTo>
                    <a:pt x="180" y="107"/>
                    <a:pt x="175" y="111"/>
                    <a:pt x="182" y="107"/>
                  </a:cubicBezTo>
                  <a:cubicBezTo>
                    <a:pt x="188" y="104"/>
                    <a:pt x="178" y="114"/>
                    <a:pt x="186" y="115"/>
                  </a:cubicBezTo>
                  <a:cubicBezTo>
                    <a:pt x="195" y="117"/>
                    <a:pt x="188" y="111"/>
                    <a:pt x="192" y="111"/>
                  </a:cubicBezTo>
                  <a:close/>
                  <a:moveTo>
                    <a:pt x="232" y="82"/>
                  </a:moveTo>
                  <a:cubicBezTo>
                    <a:pt x="236" y="84"/>
                    <a:pt x="232" y="82"/>
                    <a:pt x="241" y="82"/>
                  </a:cubicBezTo>
                  <a:cubicBezTo>
                    <a:pt x="250" y="84"/>
                    <a:pt x="256" y="81"/>
                    <a:pt x="247" y="78"/>
                  </a:cubicBezTo>
                  <a:cubicBezTo>
                    <a:pt x="236" y="73"/>
                    <a:pt x="236" y="78"/>
                    <a:pt x="227" y="79"/>
                  </a:cubicBezTo>
                  <a:cubicBezTo>
                    <a:pt x="218" y="81"/>
                    <a:pt x="218" y="84"/>
                    <a:pt x="224" y="82"/>
                  </a:cubicBezTo>
                  <a:cubicBezTo>
                    <a:pt x="226" y="82"/>
                    <a:pt x="226" y="82"/>
                    <a:pt x="232" y="82"/>
                  </a:cubicBezTo>
                  <a:close/>
                  <a:moveTo>
                    <a:pt x="239" y="96"/>
                  </a:moveTo>
                  <a:cubicBezTo>
                    <a:pt x="247" y="95"/>
                    <a:pt x="249" y="92"/>
                    <a:pt x="241" y="90"/>
                  </a:cubicBezTo>
                  <a:cubicBezTo>
                    <a:pt x="235" y="90"/>
                    <a:pt x="247" y="90"/>
                    <a:pt x="249" y="87"/>
                  </a:cubicBezTo>
                  <a:cubicBezTo>
                    <a:pt x="250" y="84"/>
                    <a:pt x="239" y="86"/>
                    <a:pt x="229" y="87"/>
                  </a:cubicBezTo>
                  <a:cubicBezTo>
                    <a:pt x="218" y="89"/>
                    <a:pt x="218" y="90"/>
                    <a:pt x="220" y="95"/>
                  </a:cubicBezTo>
                  <a:cubicBezTo>
                    <a:pt x="223" y="100"/>
                    <a:pt x="232" y="98"/>
                    <a:pt x="239" y="96"/>
                  </a:cubicBezTo>
                  <a:close/>
                  <a:moveTo>
                    <a:pt x="335" y="135"/>
                  </a:moveTo>
                  <a:cubicBezTo>
                    <a:pt x="340" y="135"/>
                    <a:pt x="344" y="135"/>
                    <a:pt x="343" y="131"/>
                  </a:cubicBezTo>
                  <a:cubicBezTo>
                    <a:pt x="341" y="128"/>
                    <a:pt x="341" y="125"/>
                    <a:pt x="344" y="128"/>
                  </a:cubicBezTo>
                  <a:cubicBezTo>
                    <a:pt x="347" y="131"/>
                    <a:pt x="347" y="128"/>
                    <a:pt x="344" y="125"/>
                  </a:cubicBezTo>
                  <a:cubicBezTo>
                    <a:pt x="341" y="120"/>
                    <a:pt x="346" y="114"/>
                    <a:pt x="338" y="109"/>
                  </a:cubicBezTo>
                  <a:cubicBezTo>
                    <a:pt x="331" y="106"/>
                    <a:pt x="334" y="114"/>
                    <a:pt x="331" y="111"/>
                  </a:cubicBezTo>
                  <a:cubicBezTo>
                    <a:pt x="326" y="109"/>
                    <a:pt x="323" y="109"/>
                    <a:pt x="319" y="111"/>
                  </a:cubicBezTo>
                  <a:cubicBezTo>
                    <a:pt x="314" y="112"/>
                    <a:pt x="320" y="114"/>
                    <a:pt x="326" y="121"/>
                  </a:cubicBezTo>
                  <a:cubicBezTo>
                    <a:pt x="312" y="115"/>
                    <a:pt x="320" y="114"/>
                    <a:pt x="312" y="112"/>
                  </a:cubicBezTo>
                  <a:cubicBezTo>
                    <a:pt x="305" y="112"/>
                    <a:pt x="306" y="114"/>
                    <a:pt x="311" y="120"/>
                  </a:cubicBezTo>
                  <a:cubicBezTo>
                    <a:pt x="316" y="125"/>
                    <a:pt x="311" y="120"/>
                    <a:pt x="308" y="121"/>
                  </a:cubicBezTo>
                  <a:cubicBezTo>
                    <a:pt x="306" y="125"/>
                    <a:pt x="300" y="123"/>
                    <a:pt x="303" y="126"/>
                  </a:cubicBezTo>
                  <a:cubicBezTo>
                    <a:pt x="305" y="129"/>
                    <a:pt x="323" y="125"/>
                    <a:pt x="329" y="125"/>
                  </a:cubicBezTo>
                  <a:cubicBezTo>
                    <a:pt x="334" y="125"/>
                    <a:pt x="317" y="126"/>
                    <a:pt x="320" y="131"/>
                  </a:cubicBezTo>
                  <a:cubicBezTo>
                    <a:pt x="323" y="134"/>
                    <a:pt x="320" y="138"/>
                    <a:pt x="326" y="135"/>
                  </a:cubicBezTo>
                  <a:cubicBezTo>
                    <a:pt x="329" y="134"/>
                    <a:pt x="329" y="135"/>
                    <a:pt x="335" y="135"/>
                  </a:cubicBezTo>
                  <a:close/>
                  <a:moveTo>
                    <a:pt x="623" y="518"/>
                  </a:moveTo>
                  <a:cubicBezTo>
                    <a:pt x="623" y="515"/>
                    <a:pt x="626" y="515"/>
                    <a:pt x="625" y="515"/>
                  </a:cubicBezTo>
                  <a:cubicBezTo>
                    <a:pt x="625" y="513"/>
                    <a:pt x="618" y="515"/>
                    <a:pt x="612" y="513"/>
                  </a:cubicBezTo>
                  <a:cubicBezTo>
                    <a:pt x="608" y="512"/>
                    <a:pt x="611" y="505"/>
                    <a:pt x="608" y="510"/>
                  </a:cubicBezTo>
                  <a:cubicBezTo>
                    <a:pt x="605" y="515"/>
                    <a:pt x="609" y="512"/>
                    <a:pt x="608" y="515"/>
                  </a:cubicBezTo>
                  <a:cubicBezTo>
                    <a:pt x="608" y="516"/>
                    <a:pt x="611" y="515"/>
                    <a:pt x="612" y="516"/>
                  </a:cubicBezTo>
                  <a:cubicBezTo>
                    <a:pt x="614" y="518"/>
                    <a:pt x="614" y="516"/>
                    <a:pt x="622" y="519"/>
                  </a:cubicBezTo>
                  <a:cubicBezTo>
                    <a:pt x="623" y="521"/>
                    <a:pt x="623" y="521"/>
                    <a:pt x="623" y="518"/>
                  </a:cubicBezTo>
                  <a:close/>
                  <a:moveTo>
                    <a:pt x="635" y="521"/>
                  </a:moveTo>
                  <a:cubicBezTo>
                    <a:pt x="635" y="518"/>
                    <a:pt x="637" y="518"/>
                    <a:pt x="637" y="522"/>
                  </a:cubicBezTo>
                  <a:cubicBezTo>
                    <a:pt x="635" y="527"/>
                    <a:pt x="637" y="526"/>
                    <a:pt x="640" y="522"/>
                  </a:cubicBezTo>
                  <a:cubicBezTo>
                    <a:pt x="643" y="521"/>
                    <a:pt x="646" y="518"/>
                    <a:pt x="643" y="518"/>
                  </a:cubicBezTo>
                  <a:cubicBezTo>
                    <a:pt x="640" y="516"/>
                    <a:pt x="638" y="516"/>
                    <a:pt x="640" y="512"/>
                  </a:cubicBezTo>
                  <a:cubicBezTo>
                    <a:pt x="640" y="507"/>
                    <a:pt x="638" y="507"/>
                    <a:pt x="635" y="512"/>
                  </a:cubicBezTo>
                  <a:cubicBezTo>
                    <a:pt x="632" y="516"/>
                    <a:pt x="629" y="519"/>
                    <a:pt x="631" y="524"/>
                  </a:cubicBezTo>
                  <a:cubicBezTo>
                    <a:pt x="632" y="527"/>
                    <a:pt x="634" y="526"/>
                    <a:pt x="635" y="521"/>
                  </a:cubicBezTo>
                  <a:close/>
                  <a:moveTo>
                    <a:pt x="611" y="474"/>
                  </a:moveTo>
                  <a:cubicBezTo>
                    <a:pt x="600" y="473"/>
                    <a:pt x="609" y="476"/>
                    <a:pt x="612" y="479"/>
                  </a:cubicBezTo>
                  <a:cubicBezTo>
                    <a:pt x="615" y="482"/>
                    <a:pt x="626" y="487"/>
                    <a:pt x="629" y="484"/>
                  </a:cubicBezTo>
                  <a:cubicBezTo>
                    <a:pt x="629" y="480"/>
                    <a:pt x="620" y="476"/>
                    <a:pt x="611" y="474"/>
                  </a:cubicBezTo>
                  <a:close/>
                  <a:moveTo>
                    <a:pt x="655" y="501"/>
                  </a:moveTo>
                  <a:cubicBezTo>
                    <a:pt x="660" y="498"/>
                    <a:pt x="660" y="502"/>
                    <a:pt x="669" y="501"/>
                  </a:cubicBezTo>
                  <a:cubicBezTo>
                    <a:pt x="679" y="499"/>
                    <a:pt x="669" y="504"/>
                    <a:pt x="678" y="502"/>
                  </a:cubicBezTo>
                  <a:cubicBezTo>
                    <a:pt x="687" y="501"/>
                    <a:pt x="673" y="507"/>
                    <a:pt x="673" y="508"/>
                  </a:cubicBezTo>
                  <a:cubicBezTo>
                    <a:pt x="673" y="512"/>
                    <a:pt x="678" y="512"/>
                    <a:pt x="681" y="507"/>
                  </a:cubicBezTo>
                  <a:cubicBezTo>
                    <a:pt x="684" y="501"/>
                    <a:pt x="685" y="505"/>
                    <a:pt x="687" y="501"/>
                  </a:cubicBezTo>
                  <a:cubicBezTo>
                    <a:pt x="690" y="496"/>
                    <a:pt x="692" y="499"/>
                    <a:pt x="690" y="504"/>
                  </a:cubicBezTo>
                  <a:cubicBezTo>
                    <a:pt x="689" y="508"/>
                    <a:pt x="687" y="512"/>
                    <a:pt x="690" y="508"/>
                  </a:cubicBezTo>
                  <a:cubicBezTo>
                    <a:pt x="695" y="505"/>
                    <a:pt x="692" y="512"/>
                    <a:pt x="696" y="512"/>
                  </a:cubicBezTo>
                  <a:cubicBezTo>
                    <a:pt x="702" y="512"/>
                    <a:pt x="698" y="510"/>
                    <a:pt x="701" y="502"/>
                  </a:cubicBezTo>
                  <a:cubicBezTo>
                    <a:pt x="702" y="494"/>
                    <a:pt x="695" y="502"/>
                    <a:pt x="699" y="496"/>
                  </a:cubicBezTo>
                  <a:cubicBezTo>
                    <a:pt x="702" y="491"/>
                    <a:pt x="696" y="494"/>
                    <a:pt x="693" y="499"/>
                  </a:cubicBezTo>
                  <a:cubicBezTo>
                    <a:pt x="692" y="504"/>
                    <a:pt x="692" y="496"/>
                    <a:pt x="695" y="493"/>
                  </a:cubicBezTo>
                  <a:cubicBezTo>
                    <a:pt x="699" y="491"/>
                    <a:pt x="699" y="488"/>
                    <a:pt x="696" y="490"/>
                  </a:cubicBezTo>
                  <a:cubicBezTo>
                    <a:pt x="693" y="491"/>
                    <a:pt x="689" y="488"/>
                    <a:pt x="693" y="485"/>
                  </a:cubicBezTo>
                  <a:cubicBezTo>
                    <a:pt x="696" y="480"/>
                    <a:pt x="692" y="477"/>
                    <a:pt x="684" y="480"/>
                  </a:cubicBezTo>
                  <a:cubicBezTo>
                    <a:pt x="676" y="482"/>
                    <a:pt x="682" y="477"/>
                    <a:pt x="678" y="479"/>
                  </a:cubicBezTo>
                  <a:cubicBezTo>
                    <a:pt x="673" y="480"/>
                    <a:pt x="673" y="474"/>
                    <a:pt x="676" y="474"/>
                  </a:cubicBezTo>
                  <a:cubicBezTo>
                    <a:pt x="679" y="474"/>
                    <a:pt x="675" y="468"/>
                    <a:pt x="670" y="474"/>
                  </a:cubicBezTo>
                  <a:cubicBezTo>
                    <a:pt x="666" y="479"/>
                    <a:pt x="669" y="471"/>
                    <a:pt x="672" y="465"/>
                  </a:cubicBezTo>
                  <a:cubicBezTo>
                    <a:pt x="672" y="465"/>
                    <a:pt x="676" y="459"/>
                    <a:pt x="678" y="456"/>
                  </a:cubicBezTo>
                  <a:cubicBezTo>
                    <a:pt x="679" y="454"/>
                    <a:pt x="678" y="451"/>
                    <a:pt x="672" y="454"/>
                  </a:cubicBezTo>
                  <a:cubicBezTo>
                    <a:pt x="666" y="457"/>
                    <a:pt x="669" y="460"/>
                    <a:pt x="666" y="462"/>
                  </a:cubicBezTo>
                  <a:cubicBezTo>
                    <a:pt x="663" y="463"/>
                    <a:pt x="660" y="474"/>
                    <a:pt x="655" y="484"/>
                  </a:cubicBezTo>
                  <a:cubicBezTo>
                    <a:pt x="650" y="491"/>
                    <a:pt x="653" y="485"/>
                    <a:pt x="650" y="488"/>
                  </a:cubicBezTo>
                  <a:cubicBezTo>
                    <a:pt x="647" y="491"/>
                    <a:pt x="647" y="491"/>
                    <a:pt x="652" y="491"/>
                  </a:cubicBezTo>
                  <a:cubicBezTo>
                    <a:pt x="657" y="493"/>
                    <a:pt x="644" y="496"/>
                    <a:pt x="647" y="499"/>
                  </a:cubicBezTo>
                  <a:cubicBezTo>
                    <a:pt x="649" y="501"/>
                    <a:pt x="649" y="502"/>
                    <a:pt x="655" y="501"/>
                  </a:cubicBezTo>
                  <a:close/>
                  <a:moveTo>
                    <a:pt x="363" y="485"/>
                  </a:moveTo>
                  <a:cubicBezTo>
                    <a:pt x="364" y="485"/>
                    <a:pt x="363" y="479"/>
                    <a:pt x="364" y="480"/>
                  </a:cubicBezTo>
                  <a:cubicBezTo>
                    <a:pt x="366" y="480"/>
                    <a:pt x="366" y="482"/>
                    <a:pt x="367" y="485"/>
                  </a:cubicBezTo>
                  <a:cubicBezTo>
                    <a:pt x="367" y="490"/>
                    <a:pt x="372" y="487"/>
                    <a:pt x="373" y="490"/>
                  </a:cubicBezTo>
                  <a:cubicBezTo>
                    <a:pt x="375" y="491"/>
                    <a:pt x="375" y="487"/>
                    <a:pt x="381" y="490"/>
                  </a:cubicBezTo>
                  <a:cubicBezTo>
                    <a:pt x="387" y="491"/>
                    <a:pt x="384" y="494"/>
                    <a:pt x="386" y="493"/>
                  </a:cubicBezTo>
                  <a:cubicBezTo>
                    <a:pt x="389" y="491"/>
                    <a:pt x="390" y="498"/>
                    <a:pt x="393" y="494"/>
                  </a:cubicBezTo>
                  <a:cubicBezTo>
                    <a:pt x="399" y="493"/>
                    <a:pt x="396" y="496"/>
                    <a:pt x="401" y="494"/>
                  </a:cubicBezTo>
                  <a:cubicBezTo>
                    <a:pt x="405" y="494"/>
                    <a:pt x="402" y="496"/>
                    <a:pt x="407" y="496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0" y="494"/>
                    <a:pt x="410" y="493"/>
                    <a:pt x="410" y="491"/>
                  </a:cubicBezTo>
                  <a:cubicBezTo>
                    <a:pt x="411" y="490"/>
                    <a:pt x="414" y="488"/>
                    <a:pt x="413" y="491"/>
                  </a:cubicBezTo>
                  <a:cubicBezTo>
                    <a:pt x="411" y="493"/>
                    <a:pt x="414" y="491"/>
                    <a:pt x="416" y="488"/>
                  </a:cubicBezTo>
                  <a:cubicBezTo>
                    <a:pt x="416" y="484"/>
                    <a:pt x="418" y="487"/>
                    <a:pt x="416" y="488"/>
                  </a:cubicBezTo>
                  <a:cubicBezTo>
                    <a:pt x="414" y="491"/>
                    <a:pt x="416" y="491"/>
                    <a:pt x="418" y="490"/>
                  </a:cubicBezTo>
                  <a:cubicBezTo>
                    <a:pt x="421" y="488"/>
                    <a:pt x="418" y="485"/>
                    <a:pt x="419" y="485"/>
                  </a:cubicBezTo>
                  <a:cubicBezTo>
                    <a:pt x="421" y="484"/>
                    <a:pt x="424" y="487"/>
                    <a:pt x="427" y="487"/>
                  </a:cubicBezTo>
                  <a:cubicBezTo>
                    <a:pt x="430" y="487"/>
                    <a:pt x="428" y="488"/>
                    <a:pt x="431" y="487"/>
                  </a:cubicBezTo>
                  <a:cubicBezTo>
                    <a:pt x="434" y="487"/>
                    <a:pt x="433" y="494"/>
                    <a:pt x="437" y="496"/>
                  </a:cubicBezTo>
                  <a:cubicBezTo>
                    <a:pt x="440" y="498"/>
                    <a:pt x="446" y="494"/>
                    <a:pt x="443" y="499"/>
                  </a:cubicBezTo>
                  <a:cubicBezTo>
                    <a:pt x="443" y="501"/>
                    <a:pt x="445" y="502"/>
                    <a:pt x="446" y="504"/>
                  </a:cubicBezTo>
                  <a:cubicBezTo>
                    <a:pt x="448" y="505"/>
                    <a:pt x="445" y="507"/>
                    <a:pt x="446" y="508"/>
                  </a:cubicBezTo>
                  <a:cubicBezTo>
                    <a:pt x="448" y="510"/>
                    <a:pt x="446" y="508"/>
                    <a:pt x="448" y="508"/>
                  </a:cubicBezTo>
                  <a:cubicBezTo>
                    <a:pt x="449" y="510"/>
                    <a:pt x="446" y="508"/>
                    <a:pt x="446" y="512"/>
                  </a:cubicBezTo>
                  <a:cubicBezTo>
                    <a:pt x="446" y="515"/>
                    <a:pt x="451" y="512"/>
                    <a:pt x="451" y="515"/>
                  </a:cubicBezTo>
                  <a:cubicBezTo>
                    <a:pt x="451" y="516"/>
                    <a:pt x="453" y="515"/>
                    <a:pt x="456" y="516"/>
                  </a:cubicBezTo>
                  <a:cubicBezTo>
                    <a:pt x="459" y="518"/>
                    <a:pt x="463" y="518"/>
                    <a:pt x="466" y="518"/>
                  </a:cubicBezTo>
                  <a:cubicBezTo>
                    <a:pt x="469" y="518"/>
                    <a:pt x="471" y="518"/>
                    <a:pt x="471" y="519"/>
                  </a:cubicBezTo>
                  <a:cubicBezTo>
                    <a:pt x="471" y="521"/>
                    <a:pt x="472" y="519"/>
                    <a:pt x="475" y="519"/>
                  </a:cubicBezTo>
                  <a:cubicBezTo>
                    <a:pt x="478" y="519"/>
                    <a:pt x="480" y="527"/>
                    <a:pt x="481" y="527"/>
                  </a:cubicBezTo>
                  <a:cubicBezTo>
                    <a:pt x="483" y="526"/>
                    <a:pt x="483" y="526"/>
                    <a:pt x="483" y="529"/>
                  </a:cubicBezTo>
                  <a:cubicBezTo>
                    <a:pt x="483" y="530"/>
                    <a:pt x="486" y="532"/>
                    <a:pt x="486" y="533"/>
                  </a:cubicBezTo>
                  <a:cubicBezTo>
                    <a:pt x="486" y="535"/>
                    <a:pt x="483" y="532"/>
                    <a:pt x="483" y="533"/>
                  </a:cubicBezTo>
                  <a:cubicBezTo>
                    <a:pt x="481" y="533"/>
                    <a:pt x="484" y="536"/>
                    <a:pt x="483" y="536"/>
                  </a:cubicBezTo>
                  <a:cubicBezTo>
                    <a:pt x="481" y="538"/>
                    <a:pt x="478" y="533"/>
                    <a:pt x="477" y="535"/>
                  </a:cubicBezTo>
                  <a:cubicBezTo>
                    <a:pt x="475" y="536"/>
                    <a:pt x="477" y="533"/>
                    <a:pt x="475" y="533"/>
                  </a:cubicBezTo>
                  <a:cubicBezTo>
                    <a:pt x="474" y="533"/>
                    <a:pt x="477" y="532"/>
                    <a:pt x="474" y="532"/>
                  </a:cubicBezTo>
                  <a:cubicBezTo>
                    <a:pt x="472" y="532"/>
                    <a:pt x="474" y="529"/>
                    <a:pt x="472" y="529"/>
                  </a:cubicBezTo>
                  <a:cubicBezTo>
                    <a:pt x="471" y="529"/>
                    <a:pt x="471" y="527"/>
                    <a:pt x="469" y="527"/>
                  </a:cubicBezTo>
                  <a:cubicBezTo>
                    <a:pt x="469" y="529"/>
                    <a:pt x="472" y="530"/>
                    <a:pt x="474" y="533"/>
                  </a:cubicBezTo>
                  <a:cubicBezTo>
                    <a:pt x="474" y="538"/>
                    <a:pt x="469" y="538"/>
                    <a:pt x="469" y="544"/>
                  </a:cubicBezTo>
                  <a:cubicBezTo>
                    <a:pt x="471" y="550"/>
                    <a:pt x="469" y="550"/>
                    <a:pt x="465" y="554"/>
                  </a:cubicBezTo>
                  <a:cubicBezTo>
                    <a:pt x="465" y="555"/>
                    <a:pt x="463" y="555"/>
                    <a:pt x="463" y="557"/>
                  </a:cubicBezTo>
                  <a:cubicBezTo>
                    <a:pt x="463" y="558"/>
                    <a:pt x="463" y="558"/>
                    <a:pt x="463" y="558"/>
                  </a:cubicBezTo>
                  <a:cubicBezTo>
                    <a:pt x="466" y="560"/>
                    <a:pt x="463" y="561"/>
                    <a:pt x="460" y="561"/>
                  </a:cubicBezTo>
                  <a:cubicBezTo>
                    <a:pt x="457" y="561"/>
                    <a:pt x="459" y="564"/>
                    <a:pt x="460" y="564"/>
                  </a:cubicBezTo>
                  <a:cubicBezTo>
                    <a:pt x="463" y="564"/>
                    <a:pt x="463" y="566"/>
                    <a:pt x="463" y="564"/>
                  </a:cubicBezTo>
                  <a:cubicBezTo>
                    <a:pt x="465" y="563"/>
                    <a:pt x="466" y="563"/>
                    <a:pt x="468" y="563"/>
                  </a:cubicBezTo>
                  <a:cubicBezTo>
                    <a:pt x="469" y="561"/>
                    <a:pt x="471" y="557"/>
                    <a:pt x="477" y="558"/>
                  </a:cubicBezTo>
                  <a:cubicBezTo>
                    <a:pt x="484" y="560"/>
                    <a:pt x="480" y="558"/>
                    <a:pt x="480" y="557"/>
                  </a:cubicBezTo>
                  <a:cubicBezTo>
                    <a:pt x="481" y="557"/>
                    <a:pt x="483" y="555"/>
                    <a:pt x="486" y="555"/>
                  </a:cubicBezTo>
                  <a:cubicBezTo>
                    <a:pt x="489" y="555"/>
                    <a:pt x="491" y="555"/>
                    <a:pt x="491" y="555"/>
                  </a:cubicBezTo>
                  <a:cubicBezTo>
                    <a:pt x="491" y="554"/>
                    <a:pt x="492" y="554"/>
                    <a:pt x="492" y="554"/>
                  </a:cubicBezTo>
                  <a:cubicBezTo>
                    <a:pt x="489" y="552"/>
                    <a:pt x="489" y="552"/>
                    <a:pt x="489" y="552"/>
                  </a:cubicBezTo>
                  <a:cubicBezTo>
                    <a:pt x="488" y="552"/>
                    <a:pt x="484" y="552"/>
                    <a:pt x="486" y="549"/>
                  </a:cubicBezTo>
                  <a:cubicBezTo>
                    <a:pt x="488" y="546"/>
                    <a:pt x="489" y="547"/>
                    <a:pt x="489" y="546"/>
                  </a:cubicBezTo>
                  <a:cubicBezTo>
                    <a:pt x="491" y="544"/>
                    <a:pt x="494" y="544"/>
                    <a:pt x="498" y="543"/>
                  </a:cubicBezTo>
                  <a:cubicBezTo>
                    <a:pt x="503" y="541"/>
                    <a:pt x="501" y="541"/>
                    <a:pt x="504" y="543"/>
                  </a:cubicBezTo>
                  <a:cubicBezTo>
                    <a:pt x="509" y="546"/>
                    <a:pt x="507" y="543"/>
                    <a:pt x="509" y="541"/>
                  </a:cubicBezTo>
                  <a:cubicBezTo>
                    <a:pt x="512" y="540"/>
                    <a:pt x="513" y="538"/>
                    <a:pt x="516" y="536"/>
                  </a:cubicBezTo>
                  <a:cubicBezTo>
                    <a:pt x="519" y="533"/>
                    <a:pt x="524" y="530"/>
                    <a:pt x="526" y="530"/>
                  </a:cubicBezTo>
                  <a:cubicBezTo>
                    <a:pt x="526" y="532"/>
                    <a:pt x="527" y="530"/>
                    <a:pt x="529" y="530"/>
                  </a:cubicBezTo>
                  <a:cubicBezTo>
                    <a:pt x="551" y="530"/>
                    <a:pt x="551" y="530"/>
                    <a:pt x="551" y="530"/>
                  </a:cubicBezTo>
                  <a:cubicBezTo>
                    <a:pt x="551" y="527"/>
                    <a:pt x="551" y="527"/>
                    <a:pt x="553" y="527"/>
                  </a:cubicBezTo>
                  <a:cubicBezTo>
                    <a:pt x="555" y="529"/>
                    <a:pt x="555" y="527"/>
                    <a:pt x="555" y="527"/>
                  </a:cubicBezTo>
                  <a:cubicBezTo>
                    <a:pt x="556" y="529"/>
                    <a:pt x="556" y="526"/>
                    <a:pt x="558" y="526"/>
                  </a:cubicBezTo>
                  <a:cubicBezTo>
                    <a:pt x="559" y="526"/>
                    <a:pt x="555" y="526"/>
                    <a:pt x="558" y="524"/>
                  </a:cubicBezTo>
                  <a:cubicBezTo>
                    <a:pt x="561" y="521"/>
                    <a:pt x="558" y="522"/>
                    <a:pt x="561" y="521"/>
                  </a:cubicBezTo>
                  <a:cubicBezTo>
                    <a:pt x="562" y="519"/>
                    <a:pt x="559" y="518"/>
                    <a:pt x="562" y="515"/>
                  </a:cubicBezTo>
                  <a:cubicBezTo>
                    <a:pt x="564" y="513"/>
                    <a:pt x="561" y="513"/>
                    <a:pt x="564" y="510"/>
                  </a:cubicBezTo>
                  <a:cubicBezTo>
                    <a:pt x="565" y="507"/>
                    <a:pt x="568" y="502"/>
                    <a:pt x="568" y="502"/>
                  </a:cubicBezTo>
                  <a:cubicBezTo>
                    <a:pt x="568" y="502"/>
                    <a:pt x="570" y="502"/>
                    <a:pt x="570" y="504"/>
                  </a:cubicBezTo>
                  <a:cubicBezTo>
                    <a:pt x="570" y="505"/>
                    <a:pt x="571" y="505"/>
                    <a:pt x="573" y="505"/>
                  </a:cubicBezTo>
                  <a:cubicBezTo>
                    <a:pt x="574" y="504"/>
                    <a:pt x="576" y="502"/>
                    <a:pt x="577" y="505"/>
                  </a:cubicBezTo>
                  <a:cubicBezTo>
                    <a:pt x="580" y="507"/>
                    <a:pt x="580" y="507"/>
                    <a:pt x="580" y="510"/>
                  </a:cubicBezTo>
                  <a:cubicBezTo>
                    <a:pt x="580" y="512"/>
                    <a:pt x="580" y="519"/>
                    <a:pt x="580" y="521"/>
                  </a:cubicBezTo>
                  <a:cubicBezTo>
                    <a:pt x="580" y="522"/>
                    <a:pt x="579" y="522"/>
                    <a:pt x="580" y="522"/>
                  </a:cubicBezTo>
                  <a:cubicBezTo>
                    <a:pt x="582" y="524"/>
                    <a:pt x="582" y="524"/>
                    <a:pt x="582" y="524"/>
                  </a:cubicBezTo>
                  <a:cubicBezTo>
                    <a:pt x="583" y="524"/>
                    <a:pt x="583" y="524"/>
                    <a:pt x="583" y="526"/>
                  </a:cubicBezTo>
                  <a:cubicBezTo>
                    <a:pt x="583" y="527"/>
                    <a:pt x="583" y="529"/>
                    <a:pt x="585" y="529"/>
                  </a:cubicBezTo>
                  <a:cubicBezTo>
                    <a:pt x="591" y="532"/>
                    <a:pt x="594" y="529"/>
                    <a:pt x="600" y="526"/>
                  </a:cubicBezTo>
                  <a:cubicBezTo>
                    <a:pt x="606" y="522"/>
                    <a:pt x="599" y="527"/>
                    <a:pt x="609" y="526"/>
                  </a:cubicBezTo>
                  <a:cubicBezTo>
                    <a:pt x="617" y="526"/>
                    <a:pt x="608" y="527"/>
                    <a:pt x="602" y="530"/>
                  </a:cubicBezTo>
                  <a:cubicBezTo>
                    <a:pt x="596" y="533"/>
                    <a:pt x="591" y="540"/>
                    <a:pt x="594" y="546"/>
                  </a:cubicBezTo>
                  <a:cubicBezTo>
                    <a:pt x="597" y="552"/>
                    <a:pt x="602" y="547"/>
                    <a:pt x="606" y="540"/>
                  </a:cubicBezTo>
                  <a:cubicBezTo>
                    <a:pt x="612" y="533"/>
                    <a:pt x="612" y="540"/>
                    <a:pt x="620" y="533"/>
                  </a:cubicBezTo>
                  <a:cubicBezTo>
                    <a:pt x="626" y="529"/>
                    <a:pt x="635" y="530"/>
                    <a:pt x="632" y="527"/>
                  </a:cubicBezTo>
                  <a:cubicBezTo>
                    <a:pt x="629" y="524"/>
                    <a:pt x="628" y="521"/>
                    <a:pt x="625" y="522"/>
                  </a:cubicBezTo>
                  <a:cubicBezTo>
                    <a:pt x="622" y="524"/>
                    <a:pt x="611" y="521"/>
                    <a:pt x="611" y="519"/>
                  </a:cubicBezTo>
                  <a:cubicBezTo>
                    <a:pt x="612" y="516"/>
                    <a:pt x="606" y="519"/>
                    <a:pt x="605" y="512"/>
                  </a:cubicBezTo>
                  <a:cubicBezTo>
                    <a:pt x="602" y="502"/>
                    <a:pt x="608" y="496"/>
                    <a:pt x="602" y="498"/>
                  </a:cubicBezTo>
                  <a:cubicBezTo>
                    <a:pt x="593" y="501"/>
                    <a:pt x="599" y="498"/>
                    <a:pt x="605" y="493"/>
                  </a:cubicBezTo>
                  <a:cubicBezTo>
                    <a:pt x="609" y="490"/>
                    <a:pt x="611" y="487"/>
                    <a:pt x="605" y="484"/>
                  </a:cubicBezTo>
                  <a:cubicBezTo>
                    <a:pt x="600" y="479"/>
                    <a:pt x="574" y="487"/>
                    <a:pt x="568" y="494"/>
                  </a:cubicBezTo>
                  <a:cubicBezTo>
                    <a:pt x="561" y="508"/>
                    <a:pt x="551" y="513"/>
                    <a:pt x="556" y="508"/>
                  </a:cubicBezTo>
                  <a:cubicBezTo>
                    <a:pt x="561" y="504"/>
                    <a:pt x="568" y="487"/>
                    <a:pt x="579" y="482"/>
                  </a:cubicBezTo>
                  <a:cubicBezTo>
                    <a:pt x="593" y="477"/>
                    <a:pt x="577" y="473"/>
                    <a:pt x="599" y="470"/>
                  </a:cubicBezTo>
                  <a:cubicBezTo>
                    <a:pt x="626" y="465"/>
                    <a:pt x="631" y="480"/>
                    <a:pt x="649" y="463"/>
                  </a:cubicBezTo>
                  <a:cubicBezTo>
                    <a:pt x="666" y="448"/>
                    <a:pt x="663" y="460"/>
                    <a:pt x="667" y="454"/>
                  </a:cubicBezTo>
                  <a:cubicBezTo>
                    <a:pt x="673" y="448"/>
                    <a:pt x="679" y="449"/>
                    <a:pt x="675" y="442"/>
                  </a:cubicBezTo>
                  <a:cubicBezTo>
                    <a:pt x="672" y="434"/>
                    <a:pt x="678" y="438"/>
                    <a:pt x="675" y="432"/>
                  </a:cubicBezTo>
                  <a:cubicBezTo>
                    <a:pt x="672" y="426"/>
                    <a:pt x="669" y="431"/>
                    <a:pt x="664" y="425"/>
                  </a:cubicBezTo>
                  <a:cubicBezTo>
                    <a:pt x="660" y="418"/>
                    <a:pt x="655" y="423"/>
                    <a:pt x="647" y="429"/>
                  </a:cubicBezTo>
                  <a:cubicBezTo>
                    <a:pt x="638" y="435"/>
                    <a:pt x="637" y="428"/>
                    <a:pt x="644" y="426"/>
                  </a:cubicBezTo>
                  <a:cubicBezTo>
                    <a:pt x="652" y="425"/>
                    <a:pt x="650" y="421"/>
                    <a:pt x="658" y="420"/>
                  </a:cubicBezTo>
                  <a:cubicBezTo>
                    <a:pt x="666" y="418"/>
                    <a:pt x="663" y="415"/>
                    <a:pt x="655" y="414"/>
                  </a:cubicBezTo>
                  <a:cubicBezTo>
                    <a:pt x="647" y="414"/>
                    <a:pt x="653" y="411"/>
                    <a:pt x="644" y="409"/>
                  </a:cubicBezTo>
                  <a:cubicBezTo>
                    <a:pt x="635" y="407"/>
                    <a:pt x="643" y="404"/>
                    <a:pt x="637" y="401"/>
                  </a:cubicBezTo>
                  <a:cubicBezTo>
                    <a:pt x="631" y="398"/>
                    <a:pt x="626" y="395"/>
                    <a:pt x="631" y="389"/>
                  </a:cubicBezTo>
                  <a:cubicBezTo>
                    <a:pt x="634" y="381"/>
                    <a:pt x="622" y="384"/>
                    <a:pt x="626" y="379"/>
                  </a:cubicBezTo>
                  <a:cubicBezTo>
                    <a:pt x="629" y="375"/>
                    <a:pt x="622" y="375"/>
                    <a:pt x="620" y="367"/>
                  </a:cubicBezTo>
                  <a:cubicBezTo>
                    <a:pt x="620" y="361"/>
                    <a:pt x="618" y="365"/>
                    <a:pt x="617" y="361"/>
                  </a:cubicBezTo>
                  <a:cubicBezTo>
                    <a:pt x="615" y="355"/>
                    <a:pt x="614" y="359"/>
                    <a:pt x="609" y="350"/>
                  </a:cubicBezTo>
                  <a:cubicBezTo>
                    <a:pt x="605" y="341"/>
                    <a:pt x="605" y="344"/>
                    <a:pt x="600" y="350"/>
                  </a:cubicBezTo>
                  <a:cubicBezTo>
                    <a:pt x="596" y="355"/>
                    <a:pt x="599" y="365"/>
                    <a:pt x="593" y="364"/>
                  </a:cubicBezTo>
                  <a:cubicBezTo>
                    <a:pt x="585" y="362"/>
                    <a:pt x="593" y="365"/>
                    <a:pt x="585" y="369"/>
                  </a:cubicBezTo>
                  <a:cubicBezTo>
                    <a:pt x="576" y="372"/>
                    <a:pt x="579" y="362"/>
                    <a:pt x="570" y="362"/>
                  </a:cubicBezTo>
                  <a:cubicBezTo>
                    <a:pt x="562" y="362"/>
                    <a:pt x="571" y="359"/>
                    <a:pt x="567" y="358"/>
                  </a:cubicBezTo>
                  <a:cubicBezTo>
                    <a:pt x="562" y="355"/>
                    <a:pt x="568" y="355"/>
                    <a:pt x="565" y="348"/>
                  </a:cubicBezTo>
                  <a:cubicBezTo>
                    <a:pt x="562" y="344"/>
                    <a:pt x="570" y="337"/>
                    <a:pt x="567" y="334"/>
                  </a:cubicBezTo>
                  <a:cubicBezTo>
                    <a:pt x="564" y="331"/>
                    <a:pt x="564" y="339"/>
                    <a:pt x="562" y="336"/>
                  </a:cubicBezTo>
                  <a:cubicBezTo>
                    <a:pt x="561" y="333"/>
                    <a:pt x="550" y="333"/>
                    <a:pt x="550" y="330"/>
                  </a:cubicBezTo>
                  <a:cubicBezTo>
                    <a:pt x="551" y="325"/>
                    <a:pt x="545" y="323"/>
                    <a:pt x="538" y="317"/>
                  </a:cubicBezTo>
                  <a:cubicBezTo>
                    <a:pt x="526" y="309"/>
                    <a:pt x="536" y="327"/>
                    <a:pt x="509" y="314"/>
                  </a:cubicBezTo>
                  <a:cubicBezTo>
                    <a:pt x="497" y="309"/>
                    <a:pt x="497" y="323"/>
                    <a:pt x="500" y="325"/>
                  </a:cubicBezTo>
                  <a:cubicBezTo>
                    <a:pt x="503" y="328"/>
                    <a:pt x="501" y="333"/>
                    <a:pt x="500" y="336"/>
                  </a:cubicBezTo>
                  <a:cubicBezTo>
                    <a:pt x="497" y="339"/>
                    <a:pt x="500" y="337"/>
                    <a:pt x="503" y="345"/>
                  </a:cubicBezTo>
                  <a:cubicBezTo>
                    <a:pt x="506" y="351"/>
                    <a:pt x="503" y="351"/>
                    <a:pt x="501" y="356"/>
                  </a:cubicBezTo>
                  <a:cubicBezTo>
                    <a:pt x="500" y="361"/>
                    <a:pt x="497" y="358"/>
                    <a:pt x="495" y="364"/>
                  </a:cubicBezTo>
                  <a:cubicBezTo>
                    <a:pt x="494" y="370"/>
                    <a:pt x="506" y="367"/>
                    <a:pt x="510" y="384"/>
                  </a:cubicBezTo>
                  <a:cubicBezTo>
                    <a:pt x="515" y="401"/>
                    <a:pt x="500" y="411"/>
                    <a:pt x="491" y="414"/>
                  </a:cubicBezTo>
                  <a:cubicBezTo>
                    <a:pt x="480" y="418"/>
                    <a:pt x="491" y="418"/>
                    <a:pt x="491" y="428"/>
                  </a:cubicBezTo>
                  <a:cubicBezTo>
                    <a:pt x="491" y="435"/>
                    <a:pt x="498" y="446"/>
                    <a:pt x="494" y="448"/>
                  </a:cubicBezTo>
                  <a:cubicBezTo>
                    <a:pt x="489" y="451"/>
                    <a:pt x="497" y="459"/>
                    <a:pt x="491" y="454"/>
                  </a:cubicBezTo>
                  <a:cubicBezTo>
                    <a:pt x="483" y="449"/>
                    <a:pt x="489" y="463"/>
                    <a:pt x="483" y="459"/>
                  </a:cubicBezTo>
                  <a:cubicBezTo>
                    <a:pt x="477" y="454"/>
                    <a:pt x="481" y="452"/>
                    <a:pt x="469" y="442"/>
                  </a:cubicBezTo>
                  <a:cubicBezTo>
                    <a:pt x="462" y="435"/>
                    <a:pt x="468" y="431"/>
                    <a:pt x="465" y="425"/>
                  </a:cubicBezTo>
                  <a:cubicBezTo>
                    <a:pt x="462" y="415"/>
                    <a:pt x="471" y="412"/>
                    <a:pt x="462" y="411"/>
                  </a:cubicBezTo>
                  <a:cubicBezTo>
                    <a:pt x="446" y="406"/>
                    <a:pt x="446" y="411"/>
                    <a:pt x="443" y="409"/>
                  </a:cubicBezTo>
                  <a:cubicBezTo>
                    <a:pt x="439" y="407"/>
                    <a:pt x="442" y="404"/>
                    <a:pt x="428" y="401"/>
                  </a:cubicBezTo>
                  <a:cubicBezTo>
                    <a:pt x="414" y="397"/>
                    <a:pt x="430" y="395"/>
                    <a:pt x="408" y="387"/>
                  </a:cubicBezTo>
                  <a:cubicBezTo>
                    <a:pt x="387" y="378"/>
                    <a:pt x="384" y="395"/>
                    <a:pt x="384" y="384"/>
                  </a:cubicBezTo>
                  <a:cubicBezTo>
                    <a:pt x="384" y="373"/>
                    <a:pt x="381" y="375"/>
                    <a:pt x="379" y="367"/>
                  </a:cubicBezTo>
                  <a:cubicBezTo>
                    <a:pt x="379" y="361"/>
                    <a:pt x="367" y="370"/>
                    <a:pt x="366" y="356"/>
                  </a:cubicBezTo>
                  <a:cubicBezTo>
                    <a:pt x="364" y="341"/>
                    <a:pt x="379" y="319"/>
                    <a:pt x="383" y="320"/>
                  </a:cubicBezTo>
                  <a:cubicBezTo>
                    <a:pt x="386" y="320"/>
                    <a:pt x="383" y="311"/>
                    <a:pt x="390" y="311"/>
                  </a:cubicBezTo>
                  <a:cubicBezTo>
                    <a:pt x="396" y="311"/>
                    <a:pt x="404" y="309"/>
                    <a:pt x="396" y="303"/>
                  </a:cubicBezTo>
                  <a:cubicBezTo>
                    <a:pt x="390" y="297"/>
                    <a:pt x="404" y="303"/>
                    <a:pt x="405" y="295"/>
                  </a:cubicBezTo>
                  <a:cubicBezTo>
                    <a:pt x="407" y="288"/>
                    <a:pt x="413" y="305"/>
                    <a:pt x="421" y="291"/>
                  </a:cubicBezTo>
                  <a:cubicBezTo>
                    <a:pt x="428" y="277"/>
                    <a:pt x="431" y="281"/>
                    <a:pt x="416" y="277"/>
                  </a:cubicBezTo>
                  <a:cubicBezTo>
                    <a:pt x="405" y="275"/>
                    <a:pt x="410" y="272"/>
                    <a:pt x="402" y="269"/>
                  </a:cubicBezTo>
                  <a:cubicBezTo>
                    <a:pt x="411" y="268"/>
                    <a:pt x="421" y="283"/>
                    <a:pt x="430" y="274"/>
                  </a:cubicBezTo>
                  <a:cubicBezTo>
                    <a:pt x="437" y="264"/>
                    <a:pt x="437" y="266"/>
                    <a:pt x="431" y="261"/>
                  </a:cubicBezTo>
                  <a:cubicBezTo>
                    <a:pt x="424" y="258"/>
                    <a:pt x="439" y="258"/>
                    <a:pt x="442" y="261"/>
                  </a:cubicBezTo>
                  <a:cubicBezTo>
                    <a:pt x="445" y="264"/>
                    <a:pt x="448" y="266"/>
                    <a:pt x="449" y="269"/>
                  </a:cubicBezTo>
                  <a:cubicBezTo>
                    <a:pt x="451" y="272"/>
                    <a:pt x="453" y="274"/>
                    <a:pt x="457" y="272"/>
                  </a:cubicBezTo>
                  <a:cubicBezTo>
                    <a:pt x="460" y="271"/>
                    <a:pt x="448" y="268"/>
                    <a:pt x="453" y="264"/>
                  </a:cubicBezTo>
                  <a:cubicBezTo>
                    <a:pt x="457" y="263"/>
                    <a:pt x="459" y="258"/>
                    <a:pt x="462" y="258"/>
                  </a:cubicBezTo>
                  <a:cubicBezTo>
                    <a:pt x="466" y="260"/>
                    <a:pt x="466" y="254"/>
                    <a:pt x="471" y="254"/>
                  </a:cubicBezTo>
                  <a:cubicBezTo>
                    <a:pt x="474" y="254"/>
                    <a:pt x="475" y="247"/>
                    <a:pt x="469" y="243"/>
                  </a:cubicBezTo>
                  <a:cubicBezTo>
                    <a:pt x="463" y="238"/>
                    <a:pt x="471" y="240"/>
                    <a:pt x="466" y="235"/>
                  </a:cubicBezTo>
                  <a:cubicBezTo>
                    <a:pt x="462" y="230"/>
                    <a:pt x="472" y="235"/>
                    <a:pt x="474" y="230"/>
                  </a:cubicBezTo>
                  <a:cubicBezTo>
                    <a:pt x="475" y="224"/>
                    <a:pt x="469" y="229"/>
                    <a:pt x="472" y="224"/>
                  </a:cubicBezTo>
                  <a:cubicBezTo>
                    <a:pt x="475" y="219"/>
                    <a:pt x="466" y="224"/>
                    <a:pt x="465" y="218"/>
                  </a:cubicBezTo>
                  <a:cubicBezTo>
                    <a:pt x="465" y="213"/>
                    <a:pt x="457" y="216"/>
                    <a:pt x="451" y="213"/>
                  </a:cubicBezTo>
                  <a:cubicBezTo>
                    <a:pt x="443" y="210"/>
                    <a:pt x="448" y="213"/>
                    <a:pt x="442" y="213"/>
                  </a:cubicBezTo>
                  <a:cubicBezTo>
                    <a:pt x="436" y="213"/>
                    <a:pt x="439" y="222"/>
                    <a:pt x="442" y="224"/>
                  </a:cubicBezTo>
                  <a:cubicBezTo>
                    <a:pt x="446" y="226"/>
                    <a:pt x="443" y="229"/>
                    <a:pt x="440" y="229"/>
                  </a:cubicBezTo>
                  <a:cubicBezTo>
                    <a:pt x="437" y="227"/>
                    <a:pt x="440" y="236"/>
                    <a:pt x="434" y="241"/>
                  </a:cubicBezTo>
                  <a:cubicBezTo>
                    <a:pt x="430" y="244"/>
                    <a:pt x="434" y="247"/>
                    <a:pt x="428" y="250"/>
                  </a:cubicBezTo>
                  <a:cubicBezTo>
                    <a:pt x="422" y="252"/>
                    <a:pt x="425" y="249"/>
                    <a:pt x="419" y="244"/>
                  </a:cubicBezTo>
                  <a:cubicBezTo>
                    <a:pt x="413" y="238"/>
                    <a:pt x="422" y="240"/>
                    <a:pt x="422" y="235"/>
                  </a:cubicBezTo>
                  <a:cubicBezTo>
                    <a:pt x="422" y="232"/>
                    <a:pt x="414" y="218"/>
                    <a:pt x="408" y="222"/>
                  </a:cubicBezTo>
                  <a:cubicBezTo>
                    <a:pt x="404" y="227"/>
                    <a:pt x="407" y="240"/>
                    <a:pt x="401" y="233"/>
                  </a:cubicBezTo>
                  <a:cubicBezTo>
                    <a:pt x="396" y="229"/>
                    <a:pt x="404" y="230"/>
                    <a:pt x="399" y="224"/>
                  </a:cubicBezTo>
                  <a:cubicBezTo>
                    <a:pt x="393" y="219"/>
                    <a:pt x="405" y="221"/>
                    <a:pt x="399" y="218"/>
                  </a:cubicBezTo>
                  <a:cubicBezTo>
                    <a:pt x="392" y="213"/>
                    <a:pt x="392" y="219"/>
                    <a:pt x="387" y="216"/>
                  </a:cubicBezTo>
                  <a:cubicBezTo>
                    <a:pt x="381" y="213"/>
                    <a:pt x="395" y="208"/>
                    <a:pt x="392" y="207"/>
                  </a:cubicBezTo>
                  <a:cubicBezTo>
                    <a:pt x="389" y="204"/>
                    <a:pt x="381" y="201"/>
                    <a:pt x="381" y="194"/>
                  </a:cubicBezTo>
                  <a:cubicBezTo>
                    <a:pt x="381" y="188"/>
                    <a:pt x="370" y="182"/>
                    <a:pt x="366" y="182"/>
                  </a:cubicBezTo>
                  <a:cubicBezTo>
                    <a:pt x="360" y="180"/>
                    <a:pt x="364" y="185"/>
                    <a:pt x="360" y="185"/>
                  </a:cubicBezTo>
                  <a:cubicBezTo>
                    <a:pt x="354" y="187"/>
                    <a:pt x="360" y="188"/>
                    <a:pt x="354" y="191"/>
                  </a:cubicBezTo>
                  <a:cubicBezTo>
                    <a:pt x="347" y="194"/>
                    <a:pt x="355" y="201"/>
                    <a:pt x="354" y="204"/>
                  </a:cubicBezTo>
                  <a:cubicBezTo>
                    <a:pt x="352" y="208"/>
                    <a:pt x="352" y="212"/>
                    <a:pt x="361" y="215"/>
                  </a:cubicBezTo>
                  <a:cubicBezTo>
                    <a:pt x="370" y="218"/>
                    <a:pt x="373" y="222"/>
                    <a:pt x="369" y="226"/>
                  </a:cubicBezTo>
                  <a:cubicBezTo>
                    <a:pt x="364" y="227"/>
                    <a:pt x="367" y="230"/>
                    <a:pt x="372" y="229"/>
                  </a:cubicBezTo>
                  <a:cubicBezTo>
                    <a:pt x="376" y="226"/>
                    <a:pt x="376" y="230"/>
                    <a:pt x="370" y="236"/>
                  </a:cubicBezTo>
                  <a:cubicBezTo>
                    <a:pt x="363" y="241"/>
                    <a:pt x="363" y="235"/>
                    <a:pt x="361" y="240"/>
                  </a:cubicBezTo>
                  <a:cubicBezTo>
                    <a:pt x="358" y="244"/>
                    <a:pt x="367" y="255"/>
                    <a:pt x="360" y="250"/>
                  </a:cubicBezTo>
                  <a:cubicBezTo>
                    <a:pt x="354" y="246"/>
                    <a:pt x="354" y="246"/>
                    <a:pt x="355" y="241"/>
                  </a:cubicBezTo>
                  <a:cubicBezTo>
                    <a:pt x="357" y="238"/>
                    <a:pt x="357" y="235"/>
                    <a:pt x="352" y="235"/>
                  </a:cubicBezTo>
                  <a:cubicBezTo>
                    <a:pt x="346" y="236"/>
                    <a:pt x="344" y="230"/>
                    <a:pt x="338" y="233"/>
                  </a:cubicBezTo>
                  <a:cubicBezTo>
                    <a:pt x="332" y="236"/>
                    <a:pt x="340" y="241"/>
                    <a:pt x="334" y="243"/>
                  </a:cubicBezTo>
                  <a:cubicBezTo>
                    <a:pt x="329" y="244"/>
                    <a:pt x="331" y="240"/>
                    <a:pt x="319" y="243"/>
                  </a:cubicBezTo>
                  <a:cubicBezTo>
                    <a:pt x="302" y="246"/>
                    <a:pt x="300" y="236"/>
                    <a:pt x="296" y="238"/>
                  </a:cubicBezTo>
                  <a:cubicBezTo>
                    <a:pt x="285" y="243"/>
                    <a:pt x="282" y="226"/>
                    <a:pt x="274" y="227"/>
                  </a:cubicBezTo>
                  <a:cubicBezTo>
                    <a:pt x="268" y="227"/>
                    <a:pt x="253" y="230"/>
                    <a:pt x="256" y="236"/>
                  </a:cubicBezTo>
                  <a:cubicBezTo>
                    <a:pt x="259" y="241"/>
                    <a:pt x="268" y="232"/>
                    <a:pt x="271" y="235"/>
                  </a:cubicBezTo>
                  <a:cubicBezTo>
                    <a:pt x="276" y="236"/>
                    <a:pt x="264" y="236"/>
                    <a:pt x="262" y="241"/>
                  </a:cubicBezTo>
                  <a:cubicBezTo>
                    <a:pt x="261" y="246"/>
                    <a:pt x="273" y="258"/>
                    <a:pt x="261" y="249"/>
                  </a:cubicBezTo>
                  <a:cubicBezTo>
                    <a:pt x="249" y="241"/>
                    <a:pt x="250" y="246"/>
                    <a:pt x="245" y="241"/>
                  </a:cubicBezTo>
                  <a:cubicBezTo>
                    <a:pt x="241" y="235"/>
                    <a:pt x="245" y="243"/>
                    <a:pt x="230" y="243"/>
                  </a:cubicBezTo>
                  <a:cubicBezTo>
                    <a:pt x="217" y="244"/>
                    <a:pt x="198" y="243"/>
                    <a:pt x="204" y="238"/>
                  </a:cubicBezTo>
                  <a:cubicBezTo>
                    <a:pt x="210" y="233"/>
                    <a:pt x="218" y="238"/>
                    <a:pt x="212" y="233"/>
                  </a:cubicBezTo>
                  <a:cubicBezTo>
                    <a:pt x="207" y="229"/>
                    <a:pt x="204" y="224"/>
                    <a:pt x="195" y="226"/>
                  </a:cubicBezTo>
                  <a:cubicBezTo>
                    <a:pt x="186" y="227"/>
                    <a:pt x="177" y="222"/>
                    <a:pt x="169" y="221"/>
                  </a:cubicBezTo>
                  <a:cubicBezTo>
                    <a:pt x="160" y="218"/>
                    <a:pt x="154" y="212"/>
                    <a:pt x="147" y="213"/>
                  </a:cubicBezTo>
                  <a:cubicBezTo>
                    <a:pt x="137" y="213"/>
                    <a:pt x="143" y="221"/>
                    <a:pt x="136" y="219"/>
                  </a:cubicBezTo>
                  <a:cubicBezTo>
                    <a:pt x="128" y="218"/>
                    <a:pt x="137" y="207"/>
                    <a:pt x="127" y="208"/>
                  </a:cubicBezTo>
                  <a:cubicBezTo>
                    <a:pt x="122" y="210"/>
                    <a:pt x="128" y="224"/>
                    <a:pt x="118" y="218"/>
                  </a:cubicBezTo>
                  <a:cubicBezTo>
                    <a:pt x="112" y="215"/>
                    <a:pt x="108" y="198"/>
                    <a:pt x="102" y="202"/>
                  </a:cubicBezTo>
                  <a:cubicBezTo>
                    <a:pt x="95" y="208"/>
                    <a:pt x="112" y="204"/>
                    <a:pt x="99" y="212"/>
                  </a:cubicBezTo>
                  <a:cubicBezTo>
                    <a:pt x="90" y="216"/>
                    <a:pt x="101" y="208"/>
                    <a:pt x="86" y="215"/>
                  </a:cubicBezTo>
                  <a:cubicBezTo>
                    <a:pt x="69" y="221"/>
                    <a:pt x="77" y="216"/>
                    <a:pt x="86" y="212"/>
                  </a:cubicBezTo>
                  <a:cubicBezTo>
                    <a:pt x="95" y="207"/>
                    <a:pt x="93" y="207"/>
                    <a:pt x="89" y="208"/>
                  </a:cubicBezTo>
                  <a:cubicBezTo>
                    <a:pt x="83" y="210"/>
                    <a:pt x="84" y="205"/>
                    <a:pt x="75" y="212"/>
                  </a:cubicBezTo>
                  <a:cubicBezTo>
                    <a:pt x="67" y="216"/>
                    <a:pt x="72" y="210"/>
                    <a:pt x="63" y="218"/>
                  </a:cubicBezTo>
                  <a:cubicBezTo>
                    <a:pt x="54" y="224"/>
                    <a:pt x="49" y="224"/>
                    <a:pt x="52" y="227"/>
                  </a:cubicBezTo>
                  <a:cubicBezTo>
                    <a:pt x="54" y="230"/>
                    <a:pt x="48" y="226"/>
                    <a:pt x="43" y="229"/>
                  </a:cubicBezTo>
                  <a:cubicBezTo>
                    <a:pt x="38" y="230"/>
                    <a:pt x="42" y="226"/>
                    <a:pt x="32" y="226"/>
                  </a:cubicBezTo>
                  <a:cubicBezTo>
                    <a:pt x="22" y="226"/>
                    <a:pt x="14" y="215"/>
                    <a:pt x="0" y="216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" y="347"/>
                    <a:pt x="3" y="342"/>
                    <a:pt x="5" y="344"/>
                  </a:cubicBezTo>
                  <a:cubicBezTo>
                    <a:pt x="8" y="345"/>
                    <a:pt x="8" y="345"/>
                    <a:pt x="10" y="345"/>
                  </a:cubicBezTo>
                  <a:cubicBezTo>
                    <a:pt x="11" y="344"/>
                    <a:pt x="16" y="342"/>
                    <a:pt x="16" y="345"/>
                  </a:cubicBezTo>
                  <a:cubicBezTo>
                    <a:pt x="14" y="347"/>
                    <a:pt x="13" y="347"/>
                    <a:pt x="16" y="348"/>
                  </a:cubicBezTo>
                  <a:cubicBezTo>
                    <a:pt x="20" y="350"/>
                    <a:pt x="16" y="351"/>
                    <a:pt x="23" y="355"/>
                  </a:cubicBezTo>
                  <a:cubicBezTo>
                    <a:pt x="29" y="359"/>
                    <a:pt x="26" y="361"/>
                    <a:pt x="28" y="361"/>
                  </a:cubicBezTo>
                  <a:cubicBezTo>
                    <a:pt x="29" y="362"/>
                    <a:pt x="29" y="359"/>
                    <a:pt x="34" y="359"/>
                  </a:cubicBezTo>
                  <a:cubicBezTo>
                    <a:pt x="38" y="358"/>
                    <a:pt x="34" y="356"/>
                    <a:pt x="37" y="355"/>
                  </a:cubicBezTo>
                  <a:cubicBezTo>
                    <a:pt x="40" y="355"/>
                    <a:pt x="35" y="353"/>
                    <a:pt x="38" y="353"/>
                  </a:cubicBezTo>
                  <a:cubicBezTo>
                    <a:pt x="45" y="350"/>
                    <a:pt x="45" y="350"/>
                    <a:pt x="46" y="353"/>
                  </a:cubicBezTo>
                  <a:cubicBezTo>
                    <a:pt x="49" y="356"/>
                    <a:pt x="46" y="355"/>
                    <a:pt x="48" y="356"/>
                  </a:cubicBezTo>
                  <a:cubicBezTo>
                    <a:pt x="49" y="359"/>
                    <a:pt x="51" y="358"/>
                    <a:pt x="52" y="361"/>
                  </a:cubicBezTo>
                  <a:cubicBezTo>
                    <a:pt x="54" y="365"/>
                    <a:pt x="57" y="362"/>
                    <a:pt x="58" y="367"/>
                  </a:cubicBezTo>
                  <a:cubicBezTo>
                    <a:pt x="61" y="370"/>
                    <a:pt x="67" y="381"/>
                    <a:pt x="69" y="383"/>
                  </a:cubicBezTo>
                  <a:cubicBezTo>
                    <a:pt x="70" y="386"/>
                    <a:pt x="67" y="386"/>
                    <a:pt x="70" y="386"/>
                  </a:cubicBezTo>
                  <a:cubicBezTo>
                    <a:pt x="72" y="386"/>
                    <a:pt x="69" y="389"/>
                    <a:pt x="72" y="389"/>
                  </a:cubicBezTo>
                  <a:cubicBezTo>
                    <a:pt x="73" y="389"/>
                    <a:pt x="70" y="392"/>
                    <a:pt x="73" y="392"/>
                  </a:cubicBezTo>
                  <a:cubicBezTo>
                    <a:pt x="77" y="390"/>
                    <a:pt x="75" y="393"/>
                    <a:pt x="81" y="395"/>
                  </a:cubicBezTo>
                  <a:cubicBezTo>
                    <a:pt x="86" y="397"/>
                    <a:pt x="83" y="398"/>
                    <a:pt x="86" y="398"/>
                  </a:cubicBezTo>
                  <a:cubicBezTo>
                    <a:pt x="87" y="398"/>
                    <a:pt x="87" y="400"/>
                    <a:pt x="87" y="400"/>
                  </a:cubicBezTo>
                  <a:cubicBezTo>
                    <a:pt x="86" y="404"/>
                    <a:pt x="89" y="407"/>
                    <a:pt x="87" y="411"/>
                  </a:cubicBezTo>
                  <a:cubicBezTo>
                    <a:pt x="84" y="412"/>
                    <a:pt x="87" y="414"/>
                    <a:pt x="86" y="415"/>
                  </a:cubicBezTo>
                  <a:cubicBezTo>
                    <a:pt x="81" y="420"/>
                    <a:pt x="84" y="420"/>
                    <a:pt x="86" y="421"/>
                  </a:cubicBezTo>
                  <a:cubicBezTo>
                    <a:pt x="86" y="425"/>
                    <a:pt x="89" y="428"/>
                    <a:pt x="92" y="431"/>
                  </a:cubicBezTo>
                  <a:cubicBezTo>
                    <a:pt x="93" y="434"/>
                    <a:pt x="90" y="426"/>
                    <a:pt x="98" y="426"/>
                  </a:cubicBezTo>
                  <a:cubicBezTo>
                    <a:pt x="102" y="425"/>
                    <a:pt x="93" y="428"/>
                    <a:pt x="96" y="432"/>
                  </a:cubicBezTo>
                  <a:cubicBezTo>
                    <a:pt x="98" y="435"/>
                    <a:pt x="98" y="432"/>
                    <a:pt x="98" y="437"/>
                  </a:cubicBezTo>
                  <a:cubicBezTo>
                    <a:pt x="99" y="442"/>
                    <a:pt x="104" y="434"/>
                    <a:pt x="101" y="440"/>
                  </a:cubicBezTo>
                  <a:cubicBezTo>
                    <a:pt x="99" y="446"/>
                    <a:pt x="99" y="448"/>
                    <a:pt x="101" y="446"/>
                  </a:cubicBezTo>
                  <a:cubicBezTo>
                    <a:pt x="101" y="446"/>
                    <a:pt x="99" y="449"/>
                    <a:pt x="102" y="451"/>
                  </a:cubicBezTo>
                  <a:cubicBezTo>
                    <a:pt x="104" y="451"/>
                    <a:pt x="102" y="446"/>
                    <a:pt x="105" y="445"/>
                  </a:cubicBezTo>
                  <a:cubicBezTo>
                    <a:pt x="107" y="445"/>
                    <a:pt x="108" y="442"/>
                    <a:pt x="108" y="443"/>
                  </a:cubicBezTo>
                  <a:cubicBezTo>
                    <a:pt x="110" y="445"/>
                    <a:pt x="113" y="443"/>
                    <a:pt x="113" y="445"/>
                  </a:cubicBezTo>
                  <a:cubicBezTo>
                    <a:pt x="112" y="448"/>
                    <a:pt x="112" y="443"/>
                    <a:pt x="107" y="446"/>
                  </a:cubicBezTo>
                  <a:cubicBezTo>
                    <a:pt x="102" y="449"/>
                    <a:pt x="104" y="449"/>
                    <a:pt x="104" y="452"/>
                  </a:cubicBezTo>
                  <a:cubicBezTo>
                    <a:pt x="104" y="456"/>
                    <a:pt x="107" y="454"/>
                    <a:pt x="105" y="456"/>
                  </a:cubicBezTo>
                  <a:cubicBezTo>
                    <a:pt x="104" y="457"/>
                    <a:pt x="107" y="457"/>
                    <a:pt x="105" y="457"/>
                  </a:cubicBezTo>
                  <a:cubicBezTo>
                    <a:pt x="102" y="459"/>
                    <a:pt x="105" y="460"/>
                    <a:pt x="108" y="462"/>
                  </a:cubicBezTo>
                  <a:cubicBezTo>
                    <a:pt x="112" y="463"/>
                    <a:pt x="112" y="460"/>
                    <a:pt x="115" y="462"/>
                  </a:cubicBezTo>
                  <a:cubicBezTo>
                    <a:pt x="118" y="462"/>
                    <a:pt x="113" y="463"/>
                    <a:pt x="116" y="463"/>
                  </a:cubicBezTo>
                  <a:cubicBezTo>
                    <a:pt x="121" y="462"/>
                    <a:pt x="115" y="468"/>
                    <a:pt x="119" y="466"/>
                  </a:cubicBezTo>
                  <a:cubicBezTo>
                    <a:pt x="121" y="466"/>
                    <a:pt x="119" y="468"/>
                    <a:pt x="122" y="466"/>
                  </a:cubicBezTo>
                  <a:cubicBezTo>
                    <a:pt x="125" y="466"/>
                    <a:pt x="127" y="470"/>
                    <a:pt x="128" y="468"/>
                  </a:cubicBezTo>
                  <a:cubicBezTo>
                    <a:pt x="130" y="466"/>
                    <a:pt x="131" y="471"/>
                    <a:pt x="128" y="471"/>
                  </a:cubicBezTo>
                  <a:cubicBezTo>
                    <a:pt x="127" y="473"/>
                    <a:pt x="131" y="476"/>
                    <a:pt x="133" y="476"/>
                  </a:cubicBezTo>
                  <a:cubicBezTo>
                    <a:pt x="136" y="474"/>
                    <a:pt x="136" y="471"/>
                    <a:pt x="136" y="474"/>
                  </a:cubicBezTo>
                  <a:cubicBezTo>
                    <a:pt x="136" y="477"/>
                    <a:pt x="137" y="476"/>
                    <a:pt x="137" y="477"/>
                  </a:cubicBezTo>
                  <a:cubicBezTo>
                    <a:pt x="136" y="479"/>
                    <a:pt x="136" y="474"/>
                    <a:pt x="134" y="476"/>
                  </a:cubicBezTo>
                  <a:cubicBezTo>
                    <a:pt x="133" y="477"/>
                    <a:pt x="139" y="480"/>
                    <a:pt x="139" y="479"/>
                  </a:cubicBezTo>
                  <a:cubicBezTo>
                    <a:pt x="139" y="477"/>
                    <a:pt x="140" y="476"/>
                    <a:pt x="140" y="479"/>
                  </a:cubicBezTo>
                  <a:cubicBezTo>
                    <a:pt x="140" y="480"/>
                    <a:pt x="142" y="482"/>
                    <a:pt x="142" y="484"/>
                  </a:cubicBezTo>
                  <a:cubicBezTo>
                    <a:pt x="140" y="485"/>
                    <a:pt x="142" y="485"/>
                    <a:pt x="143" y="484"/>
                  </a:cubicBezTo>
                  <a:cubicBezTo>
                    <a:pt x="143" y="482"/>
                    <a:pt x="143" y="484"/>
                    <a:pt x="143" y="485"/>
                  </a:cubicBezTo>
                  <a:cubicBezTo>
                    <a:pt x="363" y="485"/>
                    <a:pt x="363" y="485"/>
                    <a:pt x="363" y="485"/>
                  </a:cubicBezTo>
                  <a:close/>
                  <a:moveTo>
                    <a:pt x="484" y="328"/>
                  </a:moveTo>
                  <a:cubicBezTo>
                    <a:pt x="488" y="327"/>
                    <a:pt x="491" y="316"/>
                    <a:pt x="484" y="317"/>
                  </a:cubicBezTo>
                  <a:cubicBezTo>
                    <a:pt x="478" y="319"/>
                    <a:pt x="483" y="328"/>
                    <a:pt x="484" y="328"/>
                  </a:cubicBezTo>
                  <a:close/>
                  <a:moveTo>
                    <a:pt x="600" y="325"/>
                  </a:moveTo>
                  <a:cubicBezTo>
                    <a:pt x="603" y="325"/>
                    <a:pt x="606" y="327"/>
                    <a:pt x="605" y="330"/>
                  </a:cubicBezTo>
                  <a:cubicBezTo>
                    <a:pt x="603" y="333"/>
                    <a:pt x="596" y="327"/>
                    <a:pt x="600" y="325"/>
                  </a:cubicBezTo>
                  <a:close/>
                  <a:moveTo>
                    <a:pt x="431" y="235"/>
                  </a:moveTo>
                  <a:cubicBezTo>
                    <a:pt x="431" y="233"/>
                    <a:pt x="425" y="236"/>
                    <a:pt x="428" y="241"/>
                  </a:cubicBezTo>
                  <a:cubicBezTo>
                    <a:pt x="433" y="247"/>
                    <a:pt x="433" y="236"/>
                    <a:pt x="431" y="235"/>
                  </a:cubicBezTo>
                  <a:close/>
                  <a:moveTo>
                    <a:pt x="372" y="96"/>
                  </a:moveTo>
                  <a:cubicBezTo>
                    <a:pt x="383" y="96"/>
                    <a:pt x="379" y="92"/>
                    <a:pt x="370" y="92"/>
                  </a:cubicBezTo>
                  <a:cubicBezTo>
                    <a:pt x="360" y="90"/>
                    <a:pt x="354" y="92"/>
                    <a:pt x="354" y="95"/>
                  </a:cubicBezTo>
                  <a:cubicBezTo>
                    <a:pt x="354" y="98"/>
                    <a:pt x="361" y="96"/>
                    <a:pt x="372" y="96"/>
                  </a:cubicBezTo>
                  <a:close/>
                  <a:moveTo>
                    <a:pt x="296" y="132"/>
                  </a:moveTo>
                  <a:cubicBezTo>
                    <a:pt x="294" y="129"/>
                    <a:pt x="287" y="126"/>
                    <a:pt x="287" y="132"/>
                  </a:cubicBezTo>
                  <a:cubicBezTo>
                    <a:pt x="287" y="137"/>
                    <a:pt x="297" y="135"/>
                    <a:pt x="296" y="132"/>
                  </a:cubicBezTo>
                  <a:close/>
                  <a:moveTo>
                    <a:pt x="183" y="120"/>
                  </a:moveTo>
                  <a:cubicBezTo>
                    <a:pt x="177" y="121"/>
                    <a:pt x="166" y="126"/>
                    <a:pt x="175" y="128"/>
                  </a:cubicBezTo>
                  <a:cubicBezTo>
                    <a:pt x="182" y="128"/>
                    <a:pt x="188" y="117"/>
                    <a:pt x="183" y="120"/>
                  </a:cubicBezTo>
                  <a:close/>
                  <a:moveTo>
                    <a:pt x="207" y="107"/>
                  </a:moveTo>
                  <a:cubicBezTo>
                    <a:pt x="209" y="104"/>
                    <a:pt x="221" y="106"/>
                    <a:pt x="218" y="107"/>
                  </a:cubicBezTo>
                  <a:cubicBezTo>
                    <a:pt x="215" y="109"/>
                    <a:pt x="206" y="109"/>
                    <a:pt x="207" y="107"/>
                  </a:cubicBezTo>
                  <a:close/>
                  <a:moveTo>
                    <a:pt x="213" y="89"/>
                  </a:moveTo>
                  <a:cubicBezTo>
                    <a:pt x="210" y="86"/>
                    <a:pt x="207" y="87"/>
                    <a:pt x="206" y="89"/>
                  </a:cubicBezTo>
                  <a:cubicBezTo>
                    <a:pt x="204" y="89"/>
                    <a:pt x="209" y="92"/>
                    <a:pt x="215" y="92"/>
                  </a:cubicBezTo>
                  <a:cubicBezTo>
                    <a:pt x="218" y="92"/>
                    <a:pt x="218" y="92"/>
                    <a:pt x="213" y="89"/>
                  </a:cubicBezTo>
                  <a:close/>
                  <a:moveTo>
                    <a:pt x="290" y="114"/>
                  </a:moveTo>
                  <a:cubicBezTo>
                    <a:pt x="293" y="117"/>
                    <a:pt x="306" y="112"/>
                    <a:pt x="300" y="112"/>
                  </a:cubicBezTo>
                  <a:cubicBezTo>
                    <a:pt x="294" y="111"/>
                    <a:pt x="296" y="106"/>
                    <a:pt x="290" y="109"/>
                  </a:cubicBezTo>
                  <a:cubicBezTo>
                    <a:pt x="288" y="111"/>
                    <a:pt x="287" y="111"/>
                    <a:pt x="290" y="114"/>
                  </a:cubicBezTo>
                  <a:close/>
                  <a:moveTo>
                    <a:pt x="290" y="118"/>
                  </a:moveTo>
                  <a:cubicBezTo>
                    <a:pt x="288" y="117"/>
                    <a:pt x="302" y="114"/>
                    <a:pt x="305" y="115"/>
                  </a:cubicBezTo>
                  <a:cubicBezTo>
                    <a:pt x="306" y="117"/>
                    <a:pt x="293" y="120"/>
                    <a:pt x="290" y="118"/>
                  </a:cubicBezTo>
                  <a:close/>
                  <a:moveTo>
                    <a:pt x="296" y="121"/>
                  </a:moveTo>
                  <a:cubicBezTo>
                    <a:pt x="293" y="120"/>
                    <a:pt x="303" y="118"/>
                    <a:pt x="305" y="118"/>
                  </a:cubicBezTo>
                  <a:cubicBezTo>
                    <a:pt x="308" y="120"/>
                    <a:pt x="297" y="123"/>
                    <a:pt x="296" y="121"/>
                  </a:cubicBezTo>
                  <a:close/>
                  <a:moveTo>
                    <a:pt x="299" y="125"/>
                  </a:moveTo>
                  <a:cubicBezTo>
                    <a:pt x="297" y="123"/>
                    <a:pt x="306" y="120"/>
                    <a:pt x="308" y="120"/>
                  </a:cubicBezTo>
                  <a:cubicBezTo>
                    <a:pt x="309" y="120"/>
                    <a:pt x="302" y="125"/>
                    <a:pt x="299" y="125"/>
                  </a:cubicBezTo>
                  <a:close/>
                  <a:moveTo>
                    <a:pt x="433" y="73"/>
                  </a:moveTo>
                  <a:cubicBezTo>
                    <a:pt x="436" y="70"/>
                    <a:pt x="443" y="68"/>
                    <a:pt x="443" y="72"/>
                  </a:cubicBezTo>
                  <a:cubicBezTo>
                    <a:pt x="442" y="73"/>
                    <a:pt x="430" y="75"/>
                    <a:pt x="433" y="73"/>
                  </a:cubicBezTo>
                  <a:close/>
                  <a:moveTo>
                    <a:pt x="471" y="437"/>
                  </a:moveTo>
                  <a:cubicBezTo>
                    <a:pt x="474" y="438"/>
                    <a:pt x="477" y="440"/>
                    <a:pt x="478" y="440"/>
                  </a:cubicBezTo>
                  <a:cubicBezTo>
                    <a:pt x="480" y="438"/>
                    <a:pt x="475" y="435"/>
                    <a:pt x="475" y="434"/>
                  </a:cubicBezTo>
                  <a:cubicBezTo>
                    <a:pt x="474" y="432"/>
                    <a:pt x="469" y="432"/>
                    <a:pt x="468" y="435"/>
                  </a:cubicBezTo>
                  <a:cubicBezTo>
                    <a:pt x="466" y="435"/>
                    <a:pt x="468" y="435"/>
                    <a:pt x="471" y="437"/>
                  </a:cubicBezTo>
                  <a:close/>
                  <a:moveTo>
                    <a:pt x="486" y="400"/>
                  </a:moveTo>
                  <a:cubicBezTo>
                    <a:pt x="486" y="398"/>
                    <a:pt x="488" y="397"/>
                    <a:pt x="486" y="400"/>
                  </a:cubicBezTo>
                  <a:cubicBezTo>
                    <a:pt x="484" y="403"/>
                    <a:pt x="484" y="401"/>
                    <a:pt x="486" y="401"/>
                  </a:cubicBezTo>
                  <a:cubicBezTo>
                    <a:pt x="488" y="401"/>
                    <a:pt x="489" y="397"/>
                    <a:pt x="489" y="397"/>
                  </a:cubicBezTo>
                  <a:cubicBezTo>
                    <a:pt x="491" y="397"/>
                    <a:pt x="488" y="401"/>
                    <a:pt x="489" y="401"/>
                  </a:cubicBezTo>
                  <a:cubicBezTo>
                    <a:pt x="491" y="401"/>
                    <a:pt x="491" y="400"/>
                    <a:pt x="491" y="397"/>
                  </a:cubicBezTo>
                  <a:cubicBezTo>
                    <a:pt x="492" y="393"/>
                    <a:pt x="492" y="395"/>
                    <a:pt x="491" y="393"/>
                  </a:cubicBezTo>
                  <a:cubicBezTo>
                    <a:pt x="489" y="392"/>
                    <a:pt x="489" y="392"/>
                    <a:pt x="489" y="393"/>
                  </a:cubicBezTo>
                  <a:cubicBezTo>
                    <a:pt x="488" y="395"/>
                    <a:pt x="488" y="397"/>
                    <a:pt x="488" y="395"/>
                  </a:cubicBezTo>
                  <a:cubicBezTo>
                    <a:pt x="488" y="393"/>
                    <a:pt x="488" y="392"/>
                    <a:pt x="488" y="393"/>
                  </a:cubicBezTo>
                  <a:cubicBezTo>
                    <a:pt x="486" y="393"/>
                    <a:pt x="488" y="393"/>
                    <a:pt x="488" y="395"/>
                  </a:cubicBezTo>
                  <a:cubicBezTo>
                    <a:pt x="486" y="397"/>
                    <a:pt x="486" y="397"/>
                    <a:pt x="484" y="398"/>
                  </a:cubicBezTo>
                  <a:cubicBezTo>
                    <a:pt x="483" y="400"/>
                    <a:pt x="483" y="400"/>
                    <a:pt x="483" y="401"/>
                  </a:cubicBezTo>
                  <a:cubicBezTo>
                    <a:pt x="484" y="403"/>
                    <a:pt x="484" y="401"/>
                    <a:pt x="486" y="400"/>
                  </a:cubicBezTo>
                  <a:close/>
                  <a:moveTo>
                    <a:pt x="494" y="398"/>
                  </a:moveTo>
                  <a:cubicBezTo>
                    <a:pt x="494" y="397"/>
                    <a:pt x="494" y="393"/>
                    <a:pt x="494" y="393"/>
                  </a:cubicBezTo>
                  <a:cubicBezTo>
                    <a:pt x="492" y="393"/>
                    <a:pt x="492" y="395"/>
                    <a:pt x="492" y="398"/>
                  </a:cubicBezTo>
                  <a:cubicBezTo>
                    <a:pt x="491" y="398"/>
                    <a:pt x="492" y="398"/>
                    <a:pt x="494" y="398"/>
                  </a:cubicBezTo>
                  <a:close/>
                  <a:moveTo>
                    <a:pt x="484" y="397"/>
                  </a:moveTo>
                  <a:cubicBezTo>
                    <a:pt x="486" y="395"/>
                    <a:pt x="486" y="393"/>
                    <a:pt x="486" y="393"/>
                  </a:cubicBezTo>
                  <a:cubicBezTo>
                    <a:pt x="484" y="395"/>
                    <a:pt x="483" y="395"/>
                    <a:pt x="483" y="397"/>
                  </a:cubicBezTo>
                  <a:cubicBezTo>
                    <a:pt x="481" y="398"/>
                    <a:pt x="483" y="398"/>
                    <a:pt x="484" y="397"/>
                  </a:cubicBezTo>
                  <a:close/>
                  <a:moveTo>
                    <a:pt x="577" y="345"/>
                  </a:moveTo>
                  <a:cubicBezTo>
                    <a:pt x="574" y="345"/>
                    <a:pt x="577" y="339"/>
                    <a:pt x="579" y="341"/>
                  </a:cubicBezTo>
                  <a:cubicBezTo>
                    <a:pt x="582" y="342"/>
                    <a:pt x="579" y="345"/>
                    <a:pt x="577" y="345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Freeform 270"/>
            <p:cNvSpPr>
              <a:spLocks/>
            </p:cNvSpPr>
            <p:nvPr/>
          </p:nvSpPr>
          <p:spPr bwMode="auto">
            <a:xfrm>
              <a:off x="4301598" y="3921541"/>
              <a:ext cx="23941" cy="113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Freeform 271"/>
            <p:cNvSpPr>
              <a:spLocks/>
            </p:cNvSpPr>
            <p:nvPr/>
          </p:nvSpPr>
          <p:spPr bwMode="auto">
            <a:xfrm>
              <a:off x="4264889" y="3892400"/>
              <a:ext cx="14364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Freeform 272"/>
            <p:cNvSpPr>
              <a:spLocks/>
            </p:cNvSpPr>
            <p:nvPr/>
          </p:nvSpPr>
          <p:spPr bwMode="auto">
            <a:xfrm>
              <a:off x="4236160" y="3895637"/>
              <a:ext cx="19152" cy="129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Freeform 289"/>
            <p:cNvSpPr>
              <a:spLocks noEditPoints="1"/>
            </p:cNvSpPr>
            <p:nvPr/>
          </p:nvSpPr>
          <p:spPr bwMode="auto">
            <a:xfrm>
              <a:off x="806250" y="2598867"/>
              <a:ext cx="2529738" cy="1978345"/>
            </a:xfrm>
            <a:custGeom>
              <a:avLst/>
              <a:gdLst/>
              <a:ahLst/>
              <a:cxnLst>
                <a:cxn ang="0">
                  <a:pos x="124" y="195"/>
                </a:cxn>
                <a:cxn ang="0">
                  <a:pos x="127" y="181"/>
                </a:cxn>
                <a:cxn ang="0">
                  <a:pos x="161" y="164"/>
                </a:cxn>
                <a:cxn ang="0">
                  <a:pos x="271" y="185"/>
                </a:cxn>
                <a:cxn ang="0">
                  <a:pos x="262" y="193"/>
                </a:cxn>
                <a:cxn ang="0">
                  <a:pos x="257" y="198"/>
                </a:cxn>
                <a:cxn ang="0">
                  <a:pos x="255" y="193"/>
                </a:cxn>
                <a:cxn ang="0">
                  <a:pos x="271" y="209"/>
                </a:cxn>
                <a:cxn ang="0">
                  <a:pos x="300" y="227"/>
                </a:cxn>
                <a:cxn ang="0">
                  <a:pos x="277" y="212"/>
                </a:cxn>
                <a:cxn ang="0">
                  <a:pos x="278" y="216"/>
                </a:cxn>
                <a:cxn ang="0">
                  <a:pos x="287" y="224"/>
                </a:cxn>
                <a:cxn ang="0">
                  <a:pos x="278" y="207"/>
                </a:cxn>
                <a:cxn ang="0">
                  <a:pos x="278" y="221"/>
                </a:cxn>
                <a:cxn ang="0">
                  <a:pos x="100" y="6"/>
                </a:cxn>
                <a:cxn ang="0">
                  <a:pos x="56" y="76"/>
                </a:cxn>
                <a:cxn ang="0">
                  <a:pos x="59" y="97"/>
                </a:cxn>
                <a:cxn ang="0">
                  <a:pos x="50" y="168"/>
                </a:cxn>
                <a:cxn ang="0">
                  <a:pos x="53" y="212"/>
                </a:cxn>
                <a:cxn ang="0">
                  <a:pos x="100" y="192"/>
                </a:cxn>
                <a:cxn ang="0">
                  <a:pos x="143" y="167"/>
                </a:cxn>
                <a:cxn ang="0">
                  <a:pos x="227" y="165"/>
                </a:cxn>
                <a:cxn ang="0">
                  <a:pos x="278" y="198"/>
                </a:cxn>
                <a:cxn ang="0">
                  <a:pos x="304" y="212"/>
                </a:cxn>
                <a:cxn ang="0">
                  <a:pos x="265" y="168"/>
                </a:cxn>
                <a:cxn ang="0">
                  <a:pos x="227" y="157"/>
                </a:cxn>
                <a:cxn ang="0">
                  <a:pos x="727" y="361"/>
                </a:cxn>
                <a:cxn ang="0">
                  <a:pos x="679" y="381"/>
                </a:cxn>
                <a:cxn ang="0">
                  <a:pos x="671" y="355"/>
                </a:cxn>
                <a:cxn ang="0">
                  <a:pos x="651" y="349"/>
                </a:cxn>
                <a:cxn ang="0">
                  <a:pos x="638" y="349"/>
                </a:cxn>
                <a:cxn ang="0">
                  <a:pos x="667" y="327"/>
                </a:cxn>
                <a:cxn ang="0">
                  <a:pos x="615" y="325"/>
                </a:cxn>
                <a:cxn ang="0">
                  <a:pos x="590" y="302"/>
                </a:cxn>
                <a:cxn ang="0">
                  <a:pos x="348" y="305"/>
                </a:cxn>
                <a:cxn ang="0">
                  <a:pos x="374" y="448"/>
                </a:cxn>
                <a:cxn ang="0">
                  <a:pos x="478" y="489"/>
                </a:cxn>
                <a:cxn ang="0">
                  <a:pos x="563" y="535"/>
                </a:cxn>
                <a:cxn ang="0">
                  <a:pos x="607" y="512"/>
                </a:cxn>
                <a:cxn ang="0">
                  <a:pos x="625" y="512"/>
                </a:cxn>
                <a:cxn ang="0">
                  <a:pos x="639" y="504"/>
                </a:cxn>
                <a:cxn ang="0">
                  <a:pos x="680" y="532"/>
                </a:cxn>
                <a:cxn ang="0">
                  <a:pos x="700" y="543"/>
                </a:cxn>
                <a:cxn ang="0">
                  <a:pos x="730" y="453"/>
                </a:cxn>
                <a:cxn ang="0">
                  <a:pos x="730" y="442"/>
                </a:cxn>
                <a:cxn ang="0">
                  <a:pos x="729" y="411"/>
                </a:cxn>
                <a:cxn ang="0">
                  <a:pos x="738" y="420"/>
                </a:cxn>
                <a:cxn ang="0">
                  <a:pos x="758" y="386"/>
                </a:cxn>
                <a:cxn ang="0">
                  <a:pos x="773" y="374"/>
                </a:cxn>
                <a:cxn ang="0">
                  <a:pos x="802" y="347"/>
                </a:cxn>
                <a:cxn ang="0">
                  <a:pos x="787" y="316"/>
                </a:cxn>
                <a:cxn ang="0">
                  <a:pos x="769" y="342"/>
                </a:cxn>
                <a:cxn ang="0">
                  <a:pos x="100" y="619"/>
                </a:cxn>
                <a:cxn ang="0">
                  <a:pos x="99" y="610"/>
                </a:cxn>
                <a:cxn ang="0">
                  <a:pos x="92" y="599"/>
                </a:cxn>
                <a:cxn ang="0">
                  <a:pos x="82" y="596"/>
                </a:cxn>
                <a:cxn ang="0">
                  <a:pos x="67" y="590"/>
                </a:cxn>
                <a:cxn ang="0">
                  <a:pos x="89" y="597"/>
                </a:cxn>
                <a:cxn ang="0">
                  <a:pos x="64" y="591"/>
                </a:cxn>
              </a:cxnLst>
              <a:rect l="0" t="0" r="r" b="b"/>
              <a:pathLst>
                <a:path w="817" h="630">
                  <a:moveTo>
                    <a:pt x="108" y="199"/>
                  </a:moveTo>
                  <a:cubicBezTo>
                    <a:pt x="108" y="196"/>
                    <a:pt x="105" y="195"/>
                    <a:pt x="108" y="192"/>
                  </a:cubicBezTo>
                  <a:cubicBezTo>
                    <a:pt x="112" y="190"/>
                    <a:pt x="114" y="193"/>
                    <a:pt x="114" y="190"/>
                  </a:cubicBezTo>
                  <a:cubicBezTo>
                    <a:pt x="114" y="188"/>
                    <a:pt x="114" y="187"/>
                    <a:pt x="115" y="188"/>
                  </a:cubicBezTo>
                  <a:cubicBezTo>
                    <a:pt x="117" y="190"/>
                    <a:pt x="120" y="188"/>
                    <a:pt x="118" y="187"/>
                  </a:cubicBezTo>
                  <a:cubicBezTo>
                    <a:pt x="118" y="185"/>
                    <a:pt x="120" y="187"/>
                    <a:pt x="121" y="187"/>
                  </a:cubicBezTo>
                  <a:cubicBezTo>
                    <a:pt x="123" y="188"/>
                    <a:pt x="124" y="187"/>
                    <a:pt x="124" y="188"/>
                  </a:cubicBezTo>
                  <a:cubicBezTo>
                    <a:pt x="126" y="190"/>
                    <a:pt x="124" y="190"/>
                    <a:pt x="126" y="190"/>
                  </a:cubicBezTo>
                  <a:cubicBezTo>
                    <a:pt x="127" y="192"/>
                    <a:pt x="126" y="193"/>
                    <a:pt x="124" y="195"/>
                  </a:cubicBezTo>
                  <a:cubicBezTo>
                    <a:pt x="123" y="196"/>
                    <a:pt x="123" y="196"/>
                    <a:pt x="120" y="196"/>
                  </a:cubicBezTo>
                  <a:cubicBezTo>
                    <a:pt x="117" y="196"/>
                    <a:pt x="115" y="198"/>
                    <a:pt x="115" y="199"/>
                  </a:cubicBezTo>
                  <a:cubicBezTo>
                    <a:pt x="115" y="201"/>
                    <a:pt x="115" y="199"/>
                    <a:pt x="114" y="201"/>
                  </a:cubicBezTo>
                  <a:cubicBezTo>
                    <a:pt x="112" y="202"/>
                    <a:pt x="111" y="202"/>
                    <a:pt x="112" y="201"/>
                  </a:cubicBezTo>
                  <a:cubicBezTo>
                    <a:pt x="115" y="198"/>
                    <a:pt x="111" y="199"/>
                    <a:pt x="111" y="199"/>
                  </a:cubicBezTo>
                  <a:cubicBezTo>
                    <a:pt x="111" y="201"/>
                    <a:pt x="109" y="201"/>
                    <a:pt x="108" y="199"/>
                  </a:cubicBezTo>
                  <a:close/>
                  <a:moveTo>
                    <a:pt x="123" y="185"/>
                  </a:moveTo>
                  <a:cubicBezTo>
                    <a:pt x="124" y="184"/>
                    <a:pt x="124" y="184"/>
                    <a:pt x="126" y="184"/>
                  </a:cubicBezTo>
                  <a:cubicBezTo>
                    <a:pt x="127" y="184"/>
                    <a:pt x="129" y="184"/>
                    <a:pt x="127" y="181"/>
                  </a:cubicBezTo>
                  <a:cubicBezTo>
                    <a:pt x="126" y="179"/>
                    <a:pt x="126" y="182"/>
                    <a:pt x="124" y="181"/>
                  </a:cubicBezTo>
                  <a:cubicBezTo>
                    <a:pt x="124" y="181"/>
                    <a:pt x="121" y="179"/>
                    <a:pt x="121" y="182"/>
                  </a:cubicBezTo>
                  <a:cubicBezTo>
                    <a:pt x="123" y="184"/>
                    <a:pt x="121" y="182"/>
                    <a:pt x="120" y="182"/>
                  </a:cubicBezTo>
                  <a:cubicBezTo>
                    <a:pt x="118" y="184"/>
                    <a:pt x="118" y="185"/>
                    <a:pt x="120" y="185"/>
                  </a:cubicBezTo>
                  <a:cubicBezTo>
                    <a:pt x="121" y="187"/>
                    <a:pt x="121" y="187"/>
                    <a:pt x="123" y="185"/>
                  </a:cubicBezTo>
                  <a:close/>
                  <a:moveTo>
                    <a:pt x="164" y="164"/>
                  </a:moveTo>
                  <a:cubicBezTo>
                    <a:pt x="166" y="162"/>
                    <a:pt x="164" y="162"/>
                    <a:pt x="167" y="159"/>
                  </a:cubicBezTo>
                  <a:cubicBezTo>
                    <a:pt x="169" y="156"/>
                    <a:pt x="167" y="156"/>
                    <a:pt x="166" y="157"/>
                  </a:cubicBezTo>
                  <a:cubicBezTo>
                    <a:pt x="166" y="159"/>
                    <a:pt x="163" y="160"/>
                    <a:pt x="161" y="164"/>
                  </a:cubicBezTo>
                  <a:cubicBezTo>
                    <a:pt x="159" y="164"/>
                    <a:pt x="163" y="164"/>
                    <a:pt x="164" y="164"/>
                  </a:cubicBezTo>
                  <a:close/>
                  <a:moveTo>
                    <a:pt x="173" y="156"/>
                  </a:moveTo>
                  <a:cubicBezTo>
                    <a:pt x="175" y="156"/>
                    <a:pt x="175" y="156"/>
                    <a:pt x="173" y="154"/>
                  </a:cubicBezTo>
                  <a:cubicBezTo>
                    <a:pt x="170" y="154"/>
                    <a:pt x="170" y="156"/>
                    <a:pt x="170" y="157"/>
                  </a:cubicBezTo>
                  <a:cubicBezTo>
                    <a:pt x="170" y="159"/>
                    <a:pt x="172" y="157"/>
                    <a:pt x="173" y="156"/>
                  </a:cubicBezTo>
                  <a:close/>
                  <a:moveTo>
                    <a:pt x="269" y="198"/>
                  </a:moveTo>
                  <a:cubicBezTo>
                    <a:pt x="272" y="196"/>
                    <a:pt x="269" y="195"/>
                    <a:pt x="272" y="195"/>
                  </a:cubicBezTo>
                  <a:cubicBezTo>
                    <a:pt x="274" y="195"/>
                    <a:pt x="271" y="192"/>
                    <a:pt x="272" y="192"/>
                  </a:cubicBezTo>
                  <a:cubicBezTo>
                    <a:pt x="274" y="192"/>
                    <a:pt x="272" y="187"/>
                    <a:pt x="271" y="185"/>
                  </a:cubicBezTo>
                  <a:cubicBezTo>
                    <a:pt x="269" y="182"/>
                    <a:pt x="268" y="185"/>
                    <a:pt x="266" y="182"/>
                  </a:cubicBezTo>
                  <a:cubicBezTo>
                    <a:pt x="263" y="181"/>
                    <a:pt x="265" y="182"/>
                    <a:pt x="265" y="185"/>
                  </a:cubicBezTo>
                  <a:cubicBezTo>
                    <a:pt x="266" y="188"/>
                    <a:pt x="266" y="190"/>
                    <a:pt x="268" y="193"/>
                  </a:cubicBezTo>
                  <a:cubicBezTo>
                    <a:pt x="269" y="196"/>
                    <a:pt x="266" y="193"/>
                    <a:pt x="266" y="198"/>
                  </a:cubicBezTo>
                  <a:cubicBezTo>
                    <a:pt x="266" y="199"/>
                    <a:pt x="268" y="198"/>
                    <a:pt x="269" y="198"/>
                  </a:cubicBezTo>
                  <a:close/>
                  <a:moveTo>
                    <a:pt x="265" y="207"/>
                  </a:moveTo>
                  <a:cubicBezTo>
                    <a:pt x="268" y="212"/>
                    <a:pt x="266" y="209"/>
                    <a:pt x="266" y="206"/>
                  </a:cubicBezTo>
                  <a:cubicBezTo>
                    <a:pt x="266" y="204"/>
                    <a:pt x="268" y="206"/>
                    <a:pt x="266" y="201"/>
                  </a:cubicBezTo>
                  <a:cubicBezTo>
                    <a:pt x="265" y="196"/>
                    <a:pt x="265" y="195"/>
                    <a:pt x="262" y="193"/>
                  </a:cubicBezTo>
                  <a:cubicBezTo>
                    <a:pt x="258" y="190"/>
                    <a:pt x="258" y="195"/>
                    <a:pt x="258" y="196"/>
                  </a:cubicBezTo>
                  <a:cubicBezTo>
                    <a:pt x="260" y="196"/>
                    <a:pt x="262" y="198"/>
                    <a:pt x="260" y="199"/>
                  </a:cubicBezTo>
                  <a:cubicBezTo>
                    <a:pt x="260" y="202"/>
                    <a:pt x="263" y="201"/>
                    <a:pt x="263" y="202"/>
                  </a:cubicBezTo>
                  <a:cubicBezTo>
                    <a:pt x="262" y="206"/>
                    <a:pt x="263" y="202"/>
                    <a:pt x="263" y="206"/>
                  </a:cubicBezTo>
                  <a:cubicBezTo>
                    <a:pt x="263" y="207"/>
                    <a:pt x="265" y="207"/>
                    <a:pt x="265" y="207"/>
                  </a:cubicBezTo>
                  <a:close/>
                  <a:moveTo>
                    <a:pt x="257" y="198"/>
                  </a:moveTo>
                  <a:cubicBezTo>
                    <a:pt x="257" y="198"/>
                    <a:pt x="257" y="199"/>
                    <a:pt x="258" y="199"/>
                  </a:cubicBezTo>
                  <a:cubicBezTo>
                    <a:pt x="258" y="198"/>
                    <a:pt x="257" y="193"/>
                    <a:pt x="257" y="195"/>
                  </a:cubicBezTo>
                  <a:cubicBezTo>
                    <a:pt x="257" y="195"/>
                    <a:pt x="257" y="196"/>
                    <a:pt x="257" y="198"/>
                  </a:cubicBezTo>
                  <a:close/>
                  <a:moveTo>
                    <a:pt x="258" y="190"/>
                  </a:moveTo>
                  <a:cubicBezTo>
                    <a:pt x="257" y="188"/>
                    <a:pt x="258" y="188"/>
                    <a:pt x="262" y="192"/>
                  </a:cubicBezTo>
                  <a:cubicBezTo>
                    <a:pt x="265" y="193"/>
                    <a:pt x="266" y="193"/>
                    <a:pt x="265" y="190"/>
                  </a:cubicBezTo>
                  <a:cubicBezTo>
                    <a:pt x="265" y="188"/>
                    <a:pt x="263" y="188"/>
                    <a:pt x="265" y="187"/>
                  </a:cubicBezTo>
                  <a:cubicBezTo>
                    <a:pt x="265" y="185"/>
                    <a:pt x="260" y="184"/>
                    <a:pt x="258" y="182"/>
                  </a:cubicBezTo>
                  <a:cubicBezTo>
                    <a:pt x="257" y="182"/>
                    <a:pt x="255" y="184"/>
                    <a:pt x="254" y="184"/>
                  </a:cubicBezTo>
                  <a:cubicBezTo>
                    <a:pt x="252" y="182"/>
                    <a:pt x="252" y="184"/>
                    <a:pt x="252" y="185"/>
                  </a:cubicBezTo>
                  <a:cubicBezTo>
                    <a:pt x="251" y="187"/>
                    <a:pt x="251" y="187"/>
                    <a:pt x="254" y="188"/>
                  </a:cubicBezTo>
                  <a:cubicBezTo>
                    <a:pt x="255" y="190"/>
                    <a:pt x="252" y="190"/>
                    <a:pt x="255" y="193"/>
                  </a:cubicBezTo>
                  <a:cubicBezTo>
                    <a:pt x="257" y="193"/>
                    <a:pt x="260" y="192"/>
                    <a:pt x="258" y="190"/>
                  </a:cubicBezTo>
                  <a:close/>
                  <a:moveTo>
                    <a:pt x="278" y="204"/>
                  </a:moveTo>
                  <a:cubicBezTo>
                    <a:pt x="280" y="202"/>
                    <a:pt x="280" y="201"/>
                    <a:pt x="280" y="199"/>
                  </a:cubicBezTo>
                  <a:cubicBezTo>
                    <a:pt x="278" y="198"/>
                    <a:pt x="278" y="199"/>
                    <a:pt x="275" y="198"/>
                  </a:cubicBezTo>
                  <a:cubicBezTo>
                    <a:pt x="274" y="198"/>
                    <a:pt x="272" y="198"/>
                    <a:pt x="272" y="199"/>
                  </a:cubicBezTo>
                  <a:cubicBezTo>
                    <a:pt x="272" y="202"/>
                    <a:pt x="275" y="199"/>
                    <a:pt x="275" y="202"/>
                  </a:cubicBezTo>
                  <a:cubicBezTo>
                    <a:pt x="274" y="207"/>
                    <a:pt x="275" y="206"/>
                    <a:pt x="278" y="206"/>
                  </a:cubicBezTo>
                  <a:cubicBezTo>
                    <a:pt x="280" y="207"/>
                    <a:pt x="278" y="204"/>
                    <a:pt x="278" y="204"/>
                  </a:cubicBezTo>
                  <a:close/>
                  <a:moveTo>
                    <a:pt x="271" y="209"/>
                  </a:moveTo>
                  <a:cubicBezTo>
                    <a:pt x="272" y="212"/>
                    <a:pt x="272" y="210"/>
                    <a:pt x="272" y="209"/>
                  </a:cubicBezTo>
                  <a:cubicBezTo>
                    <a:pt x="274" y="207"/>
                    <a:pt x="272" y="207"/>
                    <a:pt x="274" y="204"/>
                  </a:cubicBezTo>
                  <a:cubicBezTo>
                    <a:pt x="274" y="201"/>
                    <a:pt x="272" y="202"/>
                    <a:pt x="272" y="201"/>
                  </a:cubicBezTo>
                  <a:cubicBezTo>
                    <a:pt x="271" y="199"/>
                    <a:pt x="271" y="199"/>
                    <a:pt x="269" y="199"/>
                  </a:cubicBezTo>
                  <a:cubicBezTo>
                    <a:pt x="268" y="201"/>
                    <a:pt x="268" y="201"/>
                    <a:pt x="269" y="204"/>
                  </a:cubicBezTo>
                  <a:cubicBezTo>
                    <a:pt x="271" y="206"/>
                    <a:pt x="272" y="207"/>
                    <a:pt x="271" y="207"/>
                  </a:cubicBezTo>
                  <a:cubicBezTo>
                    <a:pt x="269" y="206"/>
                    <a:pt x="269" y="207"/>
                    <a:pt x="269" y="210"/>
                  </a:cubicBezTo>
                  <a:cubicBezTo>
                    <a:pt x="271" y="213"/>
                    <a:pt x="271" y="207"/>
                    <a:pt x="271" y="209"/>
                  </a:cubicBezTo>
                  <a:close/>
                  <a:moveTo>
                    <a:pt x="300" y="227"/>
                  </a:moveTo>
                  <a:cubicBezTo>
                    <a:pt x="301" y="226"/>
                    <a:pt x="301" y="226"/>
                    <a:pt x="303" y="224"/>
                  </a:cubicBezTo>
                  <a:cubicBezTo>
                    <a:pt x="303" y="224"/>
                    <a:pt x="301" y="224"/>
                    <a:pt x="301" y="226"/>
                  </a:cubicBezTo>
                  <a:cubicBezTo>
                    <a:pt x="300" y="226"/>
                    <a:pt x="298" y="227"/>
                    <a:pt x="300" y="227"/>
                  </a:cubicBezTo>
                  <a:cubicBezTo>
                    <a:pt x="300" y="227"/>
                    <a:pt x="300" y="227"/>
                    <a:pt x="300" y="227"/>
                  </a:cubicBezTo>
                  <a:close/>
                  <a:moveTo>
                    <a:pt x="293" y="224"/>
                  </a:moveTo>
                  <a:cubicBezTo>
                    <a:pt x="293" y="224"/>
                    <a:pt x="293" y="224"/>
                    <a:pt x="292" y="224"/>
                  </a:cubicBezTo>
                  <a:cubicBezTo>
                    <a:pt x="292" y="224"/>
                    <a:pt x="292" y="224"/>
                    <a:pt x="292" y="226"/>
                  </a:cubicBezTo>
                  <a:cubicBezTo>
                    <a:pt x="293" y="226"/>
                    <a:pt x="293" y="226"/>
                    <a:pt x="293" y="224"/>
                  </a:cubicBezTo>
                  <a:close/>
                  <a:moveTo>
                    <a:pt x="277" y="212"/>
                  </a:moveTo>
                  <a:cubicBezTo>
                    <a:pt x="278" y="212"/>
                    <a:pt x="278" y="210"/>
                    <a:pt x="277" y="210"/>
                  </a:cubicBezTo>
                  <a:cubicBezTo>
                    <a:pt x="275" y="209"/>
                    <a:pt x="274" y="210"/>
                    <a:pt x="275" y="210"/>
                  </a:cubicBezTo>
                  <a:cubicBezTo>
                    <a:pt x="275" y="210"/>
                    <a:pt x="274" y="210"/>
                    <a:pt x="274" y="212"/>
                  </a:cubicBezTo>
                  <a:cubicBezTo>
                    <a:pt x="274" y="212"/>
                    <a:pt x="272" y="213"/>
                    <a:pt x="275" y="212"/>
                  </a:cubicBezTo>
                  <a:cubicBezTo>
                    <a:pt x="275" y="212"/>
                    <a:pt x="275" y="212"/>
                    <a:pt x="277" y="212"/>
                  </a:cubicBezTo>
                  <a:close/>
                  <a:moveTo>
                    <a:pt x="278" y="212"/>
                  </a:moveTo>
                  <a:cubicBezTo>
                    <a:pt x="277" y="213"/>
                    <a:pt x="278" y="212"/>
                    <a:pt x="278" y="213"/>
                  </a:cubicBezTo>
                  <a:cubicBezTo>
                    <a:pt x="278" y="215"/>
                    <a:pt x="277" y="213"/>
                    <a:pt x="277" y="215"/>
                  </a:cubicBezTo>
                  <a:cubicBezTo>
                    <a:pt x="277" y="216"/>
                    <a:pt x="277" y="216"/>
                    <a:pt x="278" y="216"/>
                  </a:cubicBezTo>
                  <a:cubicBezTo>
                    <a:pt x="280" y="216"/>
                    <a:pt x="278" y="216"/>
                    <a:pt x="280" y="218"/>
                  </a:cubicBezTo>
                  <a:cubicBezTo>
                    <a:pt x="280" y="220"/>
                    <a:pt x="277" y="220"/>
                    <a:pt x="277" y="220"/>
                  </a:cubicBezTo>
                  <a:cubicBezTo>
                    <a:pt x="278" y="221"/>
                    <a:pt x="278" y="221"/>
                    <a:pt x="280" y="221"/>
                  </a:cubicBezTo>
                  <a:cubicBezTo>
                    <a:pt x="280" y="220"/>
                    <a:pt x="280" y="221"/>
                    <a:pt x="280" y="221"/>
                  </a:cubicBezTo>
                  <a:cubicBezTo>
                    <a:pt x="281" y="221"/>
                    <a:pt x="281" y="221"/>
                    <a:pt x="283" y="223"/>
                  </a:cubicBezTo>
                  <a:cubicBezTo>
                    <a:pt x="284" y="224"/>
                    <a:pt x="283" y="224"/>
                    <a:pt x="283" y="224"/>
                  </a:cubicBezTo>
                  <a:cubicBezTo>
                    <a:pt x="284" y="226"/>
                    <a:pt x="284" y="223"/>
                    <a:pt x="284" y="226"/>
                  </a:cubicBezTo>
                  <a:cubicBezTo>
                    <a:pt x="284" y="227"/>
                    <a:pt x="287" y="229"/>
                    <a:pt x="287" y="227"/>
                  </a:cubicBezTo>
                  <a:cubicBezTo>
                    <a:pt x="289" y="226"/>
                    <a:pt x="287" y="226"/>
                    <a:pt x="287" y="224"/>
                  </a:cubicBezTo>
                  <a:cubicBezTo>
                    <a:pt x="287" y="223"/>
                    <a:pt x="287" y="224"/>
                    <a:pt x="287" y="221"/>
                  </a:cubicBezTo>
                  <a:cubicBezTo>
                    <a:pt x="289" y="220"/>
                    <a:pt x="287" y="221"/>
                    <a:pt x="286" y="220"/>
                  </a:cubicBezTo>
                  <a:cubicBezTo>
                    <a:pt x="286" y="218"/>
                    <a:pt x="286" y="220"/>
                    <a:pt x="284" y="218"/>
                  </a:cubicBezTo>
                  <a:cubicBezTo>
                    <a:pt x="284" y="218"/>
                    <a:pt x="283" y="220"/>
                    <a:pt x="283" y="218"/>
                  </a:cubicBezTo>
                  <a:cubicBezTo>
                    <a:pt x="281" y="218"/>
                    <a:pt x="283" y="216"/>
                    <a:pt x="284" y="218"/>
                  </a:cubicBezTo>
                  <a:cubicBezTo>
                    <a:pt x="287" y="220"/>
                    <a:pt x="286" y="218"/>
                    <a:pt x="284" y="216"/>
                  </a:cubicBezTo>
                  <a:cubicBezTo>
                    <a:pt x="283" y="215"/>
                    <a:pt x="283" y="213"/>
                    <a:pt x="283" y="212"/>
                  </a:cubicBezTo>
                  <a:cubicBezTo>
                    <a:pt x="281" y="210"/>
                    <a:pt x="280" y="212"/>
                    <a:pt x="278" y="210"/>
                  </a:cubicBezTo>
                  <a:cubicBezTo>
                    <a:pt x="278" y="210"/>
                    <a:pt x="280" y="209"/>
                    <a:pt x="278" y="207"/>
                  </a:cubicBezTo>
                  <a:cubicBezTo>
                    <a:pt x="278" y="206"/>
                    <a:pt x="278" y="207"/>
                    <a:pt x="277" y="207"/>
                  </a:cubicBezTo>
                  <a:cubicBezTo>
                    <a:pt x="274" y="207"/>
                    <a:pt x="275" y="207"/>
                    <a:pt x="275" y="207"/>
                  </a:cubicBezTo>
                  <a:cubicBezTo>
                    <a:pt x="274" y="209"/>
                    <a:pt x="274" y="209"/>
                    <a:pt x="275" y="209"/>
                  </a:cubicBezTo>
                  <a:cubicBezTo>
                    <a:pt x="277" y="209"/>
                    <a:pt x="278" y="209"/>
                    <a:pt x="278" y="212"/>
                  </a:cubicBezTo>
                  <a:close/>
                  <a:moveTo>
                    <a:pt x="280" y="227"/>
                  </a:moveTo>
                  <a:cubicBezTo>
                    <a:pt x="281" y="229"/>
                    <a:pt x="283" y="229"/>
                    <a:pt x="281" y="227"/>
                  </a:cubicBezTo>
                  <a:cubicBezTo>
                    <a:pt x="281" y="226"/>
                    <a:pt x="281" y="226"/>
                    <a:pt x="280" y="224"/>
                  </a:cubicBezTo>
                  <a:cubicBezTo>
                    <a:pt x="278" y="223"/>
                    <a:pt x="280" y="223"/>
                    <a:pt x="280" y="223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7" y="223"/>
                    <a:pt x="278" y="223"/>
                    <a:pt x="278" y="224"/>
                  </a:cubicBezTo>
                  <a:cubicBezTo>
                    <a:pt x="278" y="224"/>
                    <a:pt x="278" y="224"/>
                    <a:pt x="280" y="227"/>
                  </a:cubicBezTo>
                  <a:close/>
                  <a:moveTo>
                    <a:pt x="199" y="22"/>
                  </a:moveTo>
                  <a:cubicBezTo>
                    <a:pt x="190" y="20"/>
                    <a:pt x="188" y="25"/>
                    <a:pt x="182" y="22"/>
                  </a:cubicBezTo>
                  <a:cubicBezTo>
                    <a:pt x="176" y="19"/>
                    <a:pt x="166" y="20"/>
                    <a:pt x="155" y="16"/>
                  </a:cubicBezTo>
                  <a:cubicBezTo>
                    <a:pt x="144" y="13"/>
                    <a:pt x="144" y="19"/>
                    <a:pt x="134" y="16"/>
                  </a:cubicBezTo>
                  <a:cubicBezTo>
                    <a:pt x="123" y="13"/>
                    <a:pt x="134" y="10"/>
                    <a:pt x="121" y="10"/>
                  </a:cubicBezTo>
                  <a:cubicBezTo>
                    <a:pt x="109" y="10"/>
                    <a:pt x="112" y="11"/>
                    <a:pt x="109" y="8"/>
                  </a:cubicBezTo>
                  <a:cubicBezTo>
                    <a:pt x="105" y="5"/>
                    <a:pt x="105" y="10"/>
                    <a:pt x="100" y="6"/>
                  </a:cubicBezTo>
                  <a:cubicBezTo>
                    <a:pt x="97" y="5"/>
                    <a:pt x="96" y="0"/>
                    <a:pt x="88" y="6"/>
                  </a:cubicBezTo>
                  <a:cubicBezTo>
                    <a:pt x="80" y="14"/>
                    <a:pt x="76" y="5"/>
                    <a:pt x="64" y="14"/>
                  </a:cubicBezTo>
                  <a:cubicBezTo>
                    <a:pt x="51" y="24"/>
                    <a:pt x="50" y="11"/>
                    <a:pt x="44" y="24"/>
                  </a:cubicBezTo>
                  <a:cubicBezTo>
                    <a:pt x="39" y="36"/>
                    <a:pt x="36" y="39"/>
                    <a:pt x="21" y="39"/>
                  </a:cubicBezTo>
                  <a:cubicBezTo>
                    <a:pt x="13" y="39"/>
                    <a:pt x="21" y="44"/>
                    <a:pt x="13" y="45"/>
                  </a:cubicBezTo>
                  <a:cubicBezTo>
                    <a:pt x="7" y="47"/>
                    <a:pt x="32" y="52"/>
                    <a:pt x="36" y="61"/>
                  </a:cubicBezTo>
                  <a:cubicBezTo>
                    <a:pt x="41" y="69"/>
                    <a:pt x="47" y="61"/>
                    <a:pt x="45" y="67"/>
                  </a:cubicBezTo>
                  <a:cubicBezTo>
                    <a:pt x="45" y="72"/>
                    <a:pt x="50" y="67"/>
                    <a:pt x="50" y="72"/>
                  </a:cubicBezTo>
                  <a:cubicBezTo>
                    <a:pt x="51" y="76"/>
                    <a:pt x="57" y="72"/>
                    <a:pt x="56" y="76"/>
                  </a:cubicBezTo>
                  <a:cubicBezTo>
                    <a:pt x="56" y="80"/>
                    <a:pt x="56" y="75"/>
                    <a:pt x="51" y="78"/>
                  </a:cubicBezTo>
                  <a:cubicBezTo>
                    <a:pt x="51" y="80"/>
                    <a:pt x="51" y="76"/>
                    <a:pt x="41" y="78"/>
                  </a:cubicBezTo>
                  <a:cubicBezTo>
                    <a:pt x="30" y="80"/>
                    <a:pt x="44" y="67"/>
                    <a:pt x="30" y="72"/>
                  </a:cubicBezTo>
                  <a:cubicBezTo>
                    <a:pt x="16" y="76"/>
                    <a:pt x="9" y="83"/>
                    <a:pt x="4" y="83"/>
                  </a:cubicBezTo>
                  <a:cubicBezTo>
                    <a:pt x="0" y="84"/>
                    <a:pt x="3" y="89"/>
                    <a:pt x="10" y="89"/>
                  </a:cubicBezTo>
                  <a:cubicBezTo>
                    <a:pt x="19" y="89"/>
                    <a:pt x="9" y="92"/>
                    <a:pt x="13" y="94"/>
                  </a:cubicBezTo>
                  <a:cubicBezTo>
                    <a:pt x="18" y="97"/>
                    <a:pt x="12" y="100"/>
                    <a:pt x="21" y="101"/>
                  </a:cubicBezTo>
                  <a:cubicBezTo>
                    <a:pt x="30" y="101"/>
                    <a:pt x="33" y="97"/>
                    <a:pt x="39" y="100"/>
                  </a:cubicBezTo>
                  <a:cubicBezTo>
                    <a:pt x="47" y="104"/>
                    <a:pt x="54" y="90"/>
                    <a:pt x="59" y="97"/>
                  </a:cubicBezTo>
                  <a:cubicBezTo>
                    <a:pt x="64" y="101"/>
                    <a:pt x="48" y="98"/>
                    <a:pt x="56" y="103"/>
                  </a:cubicBezTo>
                  <a:cubicBezTo>
                    <a:pt x="65" y="108"/>
                    <a:pt x="57" y="115"/>
                    <a:pt x="51" y="114"/>
                  </a:cubicBezTo>
                  <a:cubicBezTo>
                    <a:pt x="44" y="112"/>
                    <a:pt x="45" y="123"/>
                    <a:pt x="38" y="118"/>
                  </a:cubicBezTo>
                  <a:cubicBezTo>
                    <a:pt x="30" y="114"/>
                    <a:pt x="29" y="126"/>
                    <a:pt x="24" y="128"/>
                  </a:cubicBezTo>
                  <a:cubicBezTo>
                    <a:pt x="21" y="129"/>
                    <a:pt x="22" y="134"/>
                    <a:pt x="18" y="137"/>
                  </a:cubicBezTo>
                  <a:cubicBezTo>
                    <a:pt x="15" y="139"/>
                    <a:pt x="18" y="140"/>
                    <a:pt x="24" y="145"/>
                  </a:cubicBezTo>
                  <a:cubicBezTo>
                    <a:pt x="30" y="150"/>
                    <a:pt x="22" y="153"/>
                    <a:pt x="25" y="154"/>
                  </a:cubicBezTo>
                  <a:cubicBezTo>
                    <a:pt x="29" y="157"/>
                    <a:pt x="33" y="165"/>
                    <a:pt x="41" y="162"/>
                  </a:cubicBezTo>
                  <a:cubicBezTo>
                    <a:pt x="48" y="159"/>
                    <a:pt x="51" y="162"/>
                    <a:pt x="50" y="168"/>
                  </a:cubicBezTo>
                  <a:cubicBezTo>
                    <a:pt x="47" y="174"/>
                    <a:pt x="53" y="170"/>
                    <a:pt x="50" y="176"/>
                  </a:cubicBezTo>
                  <a:cubicBezTo>
                    <a:pt x="48" y="181"/>
                    <a:pt x="56" y="179"/>
                    <a:pt x="59" y="174"/>
                  </a:cubicBezTo>
                  <a:cubicBezTo>
                    <a:pt x="62" y="171"/>
                    <a:pt x="68" y="176"/>
                    <a:pt x="71" y="179"/>
                  </a:cubicBezTo>
                  <a:cubicBezTo>
                    <a:pt x="76" y="184"/>
                    <a:pt x="76" y="176"/>
                    <a:pt x="79" y="178"/>
                  </a:cubicBezTo>
                  <a:cubicBezTo>
                    <a:pt x="82" y="181"/>
                    <a:pt x="91" y="173"/>
                    <a:pt x="86" y="178"/>
                  </a:cubicBezTo>
                  <a:cubicBezTo>
                    <a:pt x="83" y="182"/>
                    <a:pt x="83" y="185"/>
                    <a:pt x="83" y="190"/>
                  </a:cubicBezTo>
                  <a:cubicBezTo>
                    <a:pt x="83" y="195"/>
                    <a:pt x="79" y="192"/>
                    <a:pt x="76" y="198"/>
                  </a:cubicBezTo>
                  <a:cubicBezTo>
                    <a:pt x="73" y="204"/>
                    <a:pt x="67" y="202"/>
                    <a:pt x="64" y="209"/>
                  </a:cubicBezTo>
                  <a:cubicBezTo>
                    <a:pt x="59" y="216"/>
                    <a:pt x="61" y="210"/>
                    <a:pt x="53" y="212"/>
                  </a:cubicBezTo>
                  <a:cubicBezTo>
                    <a:pt x="45" y="215"/>
                    <a:pt x="50" y="218"/>
                    <a:pt x="44" y="220"/>
                  </a:cubicBezTo>
                  <a:cubicBezTo>
                    <a:pt x="39" y="223"/>
                    <a:pt x="38" y="227"/>
                    <a:pt x="44" y="224"/>
                  </a:cubicBezTo>
                  <a:cubicBezTo>
                    <a:pt x="51" y="221"/>
                    <a:pt x="53" y="215"/>
                    <a:pt x="54" y="218"/>
                  </a:cubicBezTo>
                  <a:cubicBezTo>
                    <a:pt x="56" y="221"/>
                    <a:pt x="59" y="216"/>
                    <a:pt x="59" y="220"/>
                  </a:cubicBezTo>
                  <a:cubicBezTo>
                    <a:pt x="61" y="224"/>
                    <a:pt x="64" y="221"/>
                    <a:pt x="64" y="218"/>
                  </a:cubicBezTo>
                  <a:cubicBezTo>
                    <a:pt x="62" y="215"/>
                    <a:pt x="68" y="213"/>
                    <a:pt x="68" y="216"/>
                  </a:cubicBezTo>
                  <a:cubicBezTo>
                    <a:pt x="68" y="220"/>
                    <a:pt x="74" y="210"/>
                    <a:pt x="79" y="210"/>
                  </a:cubicBezTo>
                  <a:cubicBezTo>
                    <a:pt x="83" y="210"/>
                    <a:pt x="76" y="209"/>
                    <a:pt x="86" y="202"/>
                  </a:cubicBezTo>
                  <a:cubicBezTo>
                    <a:pt x="96" y="198"/>
                    <a:pt x="94" y="195"/>
                    <a:pt x="100" y="192"/>
                  </a:cubicBezTo>
                  <a:cubicBezTo>
                    <a:pt x="105" y="188"/>
                    <a:pt x="112" y="185"/>
                    <a:pt x="114" y="181"/>
                  </a:cubicBezTo>
                  <a:cubicBezTo>
                    <a:pt x="115" y="176"/>
                    <a:pt x="118" y="178"/>
                    <a:pt x="120" y="174"/>
                  </a:cubicBezTo>
                  <a:cubicBezTo>
                    <a:pt x="120" y="170"/>
                    <a:pt x="105" y="176"/>
                    <a:pt x="114" y="168"/>
                  </a:cubicBezTo>
                  <a:cubicBezTo>
                    <a:pt x="124" y="160"/>
                    <a:pt x="126" y="159"/>
                    <a:pt x="129" y="151"/>
                  </a:cubicBezTo>
                  <a:cubicBezTo>
                    <a:pt x="134" y="145"/>
                    <a:pt x="144" y="140"/>
                    <a:pt x="152" y="148"/>
                  </a:cubicBezTo>
                  <a:cubicBezTo>
                    <a:pt x="159" y="156"/>
                    <a:pt x="146" y="143"/>
                    <a:pt x="138" y="148"/>
                  </a:cubicBezTo>
                  <a:cubicBezTo>
                    <a:pt x="132" y="153"/>
                    <a:pt x="138" y="154"/>
                    <a:pt x="132" y="159"/>
                  </a:cubicBezTo>
                  <a:cubicBezTo>
                    <a:pt x="126" y="165"/>
                    <a:pt x="137" y="165"/>
                    <a:pt x="132" y="167"/>
                  </a:cubicBezTo>
                  <a:cubicBezTo>
                    <a:pt x="124" y="171"/>
                    <a:pt x="137" y="173"/>
                    <a:pt x="143" y="167"/>
                  </a:cubicBezTo>
                  <a:cubicBezTo>
                    <a:pt x="149" y="162"/>
                    <a:pt x="150" y="160"/>
                    <a:pt x="155" y="160"/>
                  </a:cubicBezTo>
                  <a:cubicBezTo>
                    <a:pt x="161" y="160"/>
                    <a:pt x="155" y="157"/>
                    <a:pt x="159" y="156"/>
                  </a:cubicBezTo>
                  <a:cubicBezTo>
                    <a:pt x="164" y="154"/>
                    <a:pt x="156" y="150"/>
                    <a:pt x="163" y="150"/>
                  </a:cubicBezTo>
                  <a:cubicBezTo>
                    <a:pt x="169" y="148"/>
                    <a:pt x="172" y="145"/>
                    <a:pt x="172" y="148"/>
                  </a:cubicBezTo>
                  <a:cubicBezTo>
                    <a:pt x="172" y="153"/>
                    <a:pt x="176" y="151"/>
                    <a:pt x="181" y="154"/>
                  </a:cubicBezTo>
                  <a:cubicBezTo>
                    <a:pt x="185" y="157"/>
                    <a:pt x="184" y="151"/>
                    <a:pt x="187" y="156"/>
                  </a:cubicBezTo>
                  <a:cubicBezTo>
                    <a:pt x="191" y="162"/>
                    <a:pt x="199" y="159"/>
                    <a:pt x="204" y="159"/>
                  </a:cubicBezTo>
                  <a:cubicBezTo>
                    <a:pt x="210" y="159"/>
                    <a:pt x="219" y="167"/>
                    <a:pt x="223" y="164"/>
                  </a:cubicBezTo>
                  <a:cubicBezTo>
                    <a:pt x="230" y="160"/>
                    <a:pt x="230" y="164"/>
                    <a:pt x="227" y="165"/>
                  </a:cubicBezTo>
                  <a:cubicBezTo>
                    <a:pt x="223" y="167"/>
                    <a:pt x="233" y="170"/>
                    <a:pt x="237" y="173"/>
                  </a:cubicBezTo>
                  <a:cubicBezTo>
                    <a:pt x="242" y="174"/>
                    <a:pt x="242" y="178"/>
                    <a:pt x="248" y="181"/>
                  </a:cubicBezTo>
                  <a:cubicBezTo>
                    <a:pt x="252" y="184"/>
                    <a:pt x="257" y="182"/>
                    <a:pt x="254" y="179"/>
                  </a:cubicBezTo>
                  <a:cubicBezTo>
                    <a:pt x="251" y="176"/>
                    <a:pt x="251" y="173"/>
                    <a:pt x="255" y="176"/>
                  </a:cubicBezTo>
                  <a:cubicBezTo>
                    <a:pt x="258" y="181"/>
                    <a:pt x="265" y="185"/>
                    <a:pt x="263" y="181"/>
                  </a:cubicBezTo>
                  <a:cubicBezTo>
                    <a:pt x="263" y="176"/>
                    <a:pt x="262" y="173"/>
                    <a:pt x="265" y="179"/>
                  </a:cubicBezTo>
                  <a:cubicBezTo>
                    <a:pt x="268" y="184"/>
                    <a:pt x="271" y="179"/>
                    <a:pt x="272" y="184"/>
                  </a:cubicBezTo>
                  <a:cubicBezTo>
                    <a:pt x="275" y="190"/>
                    <a:pt x="274" y="190"/>
                    <a:pt x="277" y="192"/>
                  </a:cubicBezTo>
                  <a:cubicBezTo>
                    <a:pt x="278" y="193"/>
                    <a:pt x="274" y="196"/>
                    <a:pt x="278" y="198"/>
                  </a:cubicBezTo>
                  <a:cubicBezTo>
                    <a:pt x="283" y="199"/>
                    <a:pt x="280" y="199"/>
                    <a:pt x="284" y="204"/>
                  </a:cubicBezTo>
                  <a:cubicBezTo>
                    <a:pt x="290" y="210"/>
                    <a:pt x="293" y="209"/>
                    <a:pt x="290" y="210"/>
                  </a:cubicBezTo>
                  <a:cubicBezTo>
                    <a:pt x="287" y="210"/>
                    <a:pt x="289" y="212"/>
                    <a:pt x="286" y="215"/>
                  </a:cubicBezTo>
                  <a:cubicBezTo>
                    <a:pt x="284" y="216"/>
                    <a:pt x="287" y="220"/>
                    <a:pt x="289" y="215"/>
                  </a:cubicBezTo>
                  <a:cubicBezTo>
                    <a:pt x="290" y="212"/>
                    <a:pt x="293" y="209"/>
                    <a:pt x="295" y="213"/>
                  </a:cubicBezTo>
                  <a:cubicBezTo>
                    <a:pt x="298" y="218"/>
                    <a:pt x="295" y="221"/>
                    <a:pt x="295" y="223"/>
                  </a:cubicBezTo>
                  <a:cubicBezTo>
                    <a:pt x="297" y="226"/>
                    <a:pt x="297" y="229"/>
                    <a:pt x="300" y="226"/>
                  </a:cubicBezTo>
                  <a:cubicBezTo>
                    <a:pt x="301" y="223"/>
                    <a:pt x="304" y="223"/>
                    <a:pt x="303" y="218"/>
                  </a:cubicBezTo>
                  <a:cubicBezTo>
                    <a:pt x="301" y="213"/>
                    <a:pt x="303" y="213"/>
                    <a:pt x="304" y="212"/>
                  </a:cubicBezTo>
                  <a:cubicBezTo>
                    <a:pt x="304" y="212"/>
                    <a:pt x="304" y="210"/>
                    <a:pt x="303" y="210"/>
                  </a:cubicBezTo>
                  <a:cubicBezTo>
                    <a:pt x="300" y="210"/>
                    <a:pt x="303" y="209"/>
                    <a:pt x="298" y="207"/>
                  </a:cubicBezTo>
                  <a:cubicBezTo>
                    <a:pt x="292" y="206"/>
                    <a:pt x="293" y="202"/>
                    <a:pt x="290" y="204"/>
                  </a:cubicBezTo>
                  <a:cubicBezTo>
                    <a:pt x="287" y="204"/>
                    <a:pt x="290" y="201"/>
                    <a:pt x="289" y="201"/>
                  </a:cubicBezTo>
                  <a:cubicBezTo>
                    <a:pt x="286" y="201"/>
                    <a:pt x="289" y="198"/>
                    <a:pt x="287" y="198"/>
                  </a:cubicBezTo>
                  <a:cubicBezTo>
                    <a:pt x="284" y="198"/>
                    <a:pt x="287" y="198"/>
                    <a:pt x="286" y="195"/>
                  </a:cubicBezTo>
                  <a:cubicBezTo>
                    <a:pt x="284" y="193"/>
                    <a:pt x="278" y="182"/>
                    <a:pt x="275" y="179"/>
                  </a:cubicBezTo>
                  <a:cubicBezTo>
                    <a:pt x="274" y="174"/>
                    <a:pt x="271" y="178"/>
                    <a:pt x="269" y="173"/>
                  </a:cubicBezTo>
                  <a:cubicBezTo>
                    <a:pt x="268" y="170"/>
                    <a:pt x="266" y="171"/>
                    <a:pt x="265" y="168"/>
                  </a:cubicBezTo>
                  <a:cubicBezTo>
                    <a:pt x="263" y="167"/>
                    <a:pt x="266" y="168"/>
                    <a:pt x="263" y="165"/>
                  </a:cubicBezTo>
                  <a:cubicBezTo>
                    <a:pt x="262" y="162"/>
                    <a:pt x="262" y="162"/>
                    <a:pt x="255" y="165"/>
                  </a:cubicBezTo>
                  <a:cubicBezTo>
                    <a:pt x="252" y="165"/>
                    <a:pt x="257" y="167"/>
                    <a:pt x="254" y="167"/>
                  </a:cubicBezTo>
                  <a:cubicBezTo>
                    <a:pt x="251" y="168"/>
                    <a:pt x="255" y="170"/>
                    <a:pt x="251" y="171"/>
                  </a:cubicBezTo>
                  <a:cubicBezTo>
                    <a:pt x="246" y="171"/>
                    <a:pt x="246" y="174"/>
                    <a:pt x="245" y="173"/>
                  </a:cubicBezTo>
                  <a:cubicBezTo>
                    <a:pt x="243" y="173"/>
                    <a:pt x="246" y="171"/>
                    <a:pt x="240" y="167"/>
                  </a:cubicBezTo>
                  <a:cubicBezTo>
                    <a:pt x="233" y="164"/>
                    <a:pt x="237" y="162"/>
                    <a:pt x="233" y="160"/>
                  </a:cubicBezTo>
                  <a:cubicBezTo>
                    <a:pt x="230" y="159"/>
                    <a:pt x="231" y="159"/>
                    <a:pt x="233" y="157"/>
                  </a:cubicBezTo>
                  <a:cubicBezTo>
                    <a:pt x="233" y="154"/>
                    <a:pt x="228" y="156"/>
                    <a:pt x="227" y="157"/>
                  </a:cubicBezTo>
                  <a:cubicBezTo>
                    <a:pt x="225" y="157"/>
                    <a:pt x="225" y="157"/>
                    <a:pt x="222" y="156"/>
                  </a:cubicBezTo>
                  <a:cubicBezTo>
                    <a:pt x="220" y="154"/>
                    <a:pt x="223" y="159"/>
                    <a:pt x="217" y="156"/>
                  </a:cubicBezTo>
                  <a:cubicBezTo>
                    <a:pt x="217" y="28"/>
                    <a:pt x="217" y="28"/>
                    <a:pt x="217" y="28"/>
                  </a:cubicBezTo>
                  <a:cubicBezTo>
                    <a:pt x="208" y="28"/>
                    <a:pt x="208" y="22"/>
                    <a:pt x="199" y="22"/>
                  </a:cubicBezTo>
                  <a:close/>
                  <a:moveTo>
                    <a:pt x="734" y="349"/>
                  </a:moveTo>
                  <a:cubicBezTo>
                    <a:pt x="734" y="350"/>
                    <a:pt x="732" y="352"/>
                    <a:pt x="730" y="352"/>
                  </a:cubicBezTo>
                  <a:cubicBezTo>
                    <a:pt x="729" y="352"/>
                    <a:pt x="729" y="353"/>
                    <a:pt x="730" y="355"/>
                  </a:cubicBezTo>
                  <a:cubicBezTo>
                    <a:pt x="732" y="355"/>
                    <a:pt x="730" y="355"/>
                    <a:pt x="730" y="358"/>
                  </a:cubicBezTo>
                  <a:cubicBezTo>
                    <a:pt x="730" y="360"/>
                    <a:pt x="729" y="360"/>
                    <a:pt x="727" y="361"/>
                  </a:cubicBezTo>
                  <a:cubicBezTo>
                    <a:pt x="726" y="363"/>
                    <a:pt x="721" y="363"/>
                    <a:pt x="718" y="363"/>
                  </a:cubicBezTo>
                  <a:cubicBezTo>
                    <a:pt x="717" y="361"/>
                    <a:pt x="711" y="361"/>
                    <a:pt x="711" y="363"/>
                  </a:cubicBezTo>
                  <a:cubicBezTo>
                    <a:pt x="709" y="363"/>
                    <a:pt x="706" y="364"/>
                    <a:pt x="706" y="364"/>
                  </a:cubicBezTo>
                  <a:cubicBezTo>
                    <a:pt x="709" y="366"/>
                    <a:pt x="709" y="366"/>
                    <a:pt x="709" y="366"/>
                  </a:cubicBezTo>
                  <a:cubicBezTo>
                    <a:pt x="711" y="366"/>
                    <a:pt x="709" y="369"/>
                    <a:pt x="709" y="369"/>
                  </a:cubicBezTo>
                  <a:cubicBezTo>
                    <a:pt x="708" y="370"/>
                    <a:pt x="703" y="375"/>
                    <a:pt x="700" y="375"/>
                  </a:cubicBezTo>
                  <a:cubicBezTo>
                    <a:pt x="699" y="375"/>
                    <a:pt x="695" y="378"/>
                    <a:pt x="689" y="381"/>
                  </a:cubicBezTo>
                  <a:cubicBezTo>
                    <a:pt x="683" y="384"/>
                    <a:pt x="677" y="384"/>
                    <a:pt x="677" y="383"/>
                  </a:cubicBezTo>
                  <a:cubicBezTo>
                    <a:pt x="676" y="383"/>
                    <a:pt x="679" y="383"/>
                    <a:pt x="679" y="381"/>
                  </a:cubicBezTo>
                  <a:cubicBezTo>
                    <a:pt x="677" y="381"/>
                    <a:pt x="673" y="381"/>
                    <a:pt x="673" y="380"/>
                  </a:cubicBezTo>
                  <a:cubicBezTo>
                    <a:pt x="673" y="378"/>
                    <a:pt x="674" y="378"/>
                    <a:pt x="674" y="375"/>
                  </a:cubicBezTo>
                  <a:cubicBezTo>
                    <a:pt x="676" y="372"/>
                    <a:pt x="677" y="374"/>
                    <a:pt x="677" y="370"/>
                  </a:cubicBezTo>
                  <a:cubicBezTo>
                    <a:pt x="679" y="369"/>
                    <a:pt x="679" y="369"/>
                    <a:pt x="680" y="370"/>
                  </a:cubicBezTo>
                  <a:cubicBezTo>
                    <a:pt x="680" y="369"/>
                    <a:pt x="680" y="369"/>
                    <a:pt x="680" y="369"/>
                  </a:cubicBezTo>
                  <a:cubicBezTo>
                    <a:pt x="680" y="367"/>
                    <a:pt x="682" y="367"/>
                    <a:pt x="682" y="366"/>
                  </a:cubicBezTo>
                  <a:cubicBezTo>
                    <a:pt x="680" y="363"/>
                    <a:pt x="680" y="353"/>
                    <a:pt x="676" y="355"/>
                  </a:cubicBezTo>
                  <a:cubicBezTo>
                    <a:pt x="673" y="355"/>
                    <a:pt x="673" y="358"/>
                    <a:pt x="671" y="360"/>
                  </a:cubicBezTo>
                  <a:cubicBezTo>
                    <a:pt x="670" y="360"/>
                    <a:pt x="668" y="355"/>
                    <a:pt x="671" y="355"/>
                  </a:cubicBezTo>
                  <a:cubicBezTo>
                    <a:pt x="673" y="353"/>
                    <a:pt x="674" y="352"/>
                    <a:pt x="674" y="349"/>
                  </a:cubicBezTo>
                  <a:cubicBezTo>
                    <a:pt x="674" y="344"/>
                    <a:pt x="671" y="342"/>
                    <a:pt x="674" y="342"/>
                  </a:cubicBezTo>
                  <a:cubicBezTo>
                    <a:pt x="676" y="342"/>
                    <a:pt x="673" y="339"/>
                    <a:pt x="670" y="338"/>
                  </a:cubicBezTo>
                  <a:cubicBezTo>
                    <a:pt x="667" y="338"/>
                    <a:pt x="668" y="336"/>
                    <a:pt x="667" y="336"/>
                  </a:cubicBezTo>
                  <a:cubicBezTo>
                    <a:pt x="663" y="336"/>
                    <a:pt x="663" y="333"/>
                    <a:pt x="660" y="335"/>
                  </a:cubicBezTo>
                  <a:cubicBezTo>
                    <a:pt x="657" y="338"/>
                    <a:pt x="663" y="338"/>
                    <a:pt x="659" y="339"/>
                  </a:cubicBezTo>
                  <a:cubicBezTo>
                    <a:pt x="656" y="339"/>
                    <a:pt x="657" y="345"/>
                    <a:pt x="656" y="345"/>
                  </a:cubicBezTo>
                  <a:cubicBezTo>
                    <a:pt x="654" y="345"/>
                    <a:pt x="657" y="338"/>
                    <a:pt x="653" y="344"/>
                  </a:cubicBezTo>
                  <a:cubicBezTo>
                    <a:pt x="651" y="347"/>
                    <a:pt x="650" y="344"/>
                    <a:pt x="651" y="349"/>
                  </a:cubicBezTo>
                  <a:cubicBezTo>
                    <a:pt x="651" y="352"/>
                    <a:pt x="648" y="353"/>
                    <a:pt x="650" y="355"/>
                  </a:cubicBezTo>
                  <a:cubicBezTo>
                    <a:pt x="650" y="358"/>
                    <a:pt x="648" y="356"/>
                    <a:pt x="650" y="361"/>
                  </a:cubicBezTo>
                  <a:cubicBezTo>
                    <a:pt x="651" y="367"/>
                    <a:pt x="651" y="372"/>
                    <a:pt x="648" y="377"/>
                  </a:cubicBezTo>
                  <a:cubicBezTo>
                    <a:pt x="645" y="381"/>
                    <a:pt x="642" y="383"/>
                    <a:pt x="639" y="378"/>
                  </a:cubicBezTo>
                  <a:cubicBezTo>
                    <a:pt x="636" y="374"/>
                    <a:pt x="639" y="370"/>
                    <a:pt x="638" y="366"/>
                  </a:cubicBezTo>
                  <a:cubicBezTo>
                    <a:pt x="638" y="361"/>
                    <a:pt x="639" y="363"/>
                    <a:pt x="639" y="356"/>
                  </a:cubicBezTo>
                  <a:cubicBezTo>
                    <a:pt x="639" y="352"/>
                    <a:pt x="642" y="355"/>
                    <a:pt x="641" y="352"/>
                  </a:cubicBezTo>
                  <a:cubicBezTo>
                    <a:pt x="639" y="350"/>
                    <a:pt x="644" y="345"/>
                    <a:pt x="641" y="345"/>
                  </a:cubicBezTo>
                  <a:cubicBezTo>
                    <a:pt x="639" y="344"/>
                    <a:pt x="641" y="345"/>
                    <a:pt x="638" y="349"/>
                  </a:cubicBezTo>
                  <a:cubicBezTo>
                    <a:pt x="636" y="350"/>
                    <a:pt x="638" y="344"/>
                    <a:pt x="639" y="344"/>
                  </a:cubicBezTo>
                  <a:cubicBezTo>
                    <a:pt x="641" y="342"/>
                    <a:pt x="639" y="342"/>
                    <a:pt x="641" y="341"/>
                  </a:cubicBezTo>
                  <a:cubicBezTo>
                    <a:pt x="642" y="338"/>
                    <a:pt x="645" y="331"/>
                    <a:pt x="645" y="333"/>
                  </a:cubicBezTo>
                  <a:cubicBezTo>
                    <a:pt x="645" y="336"/>
                    <a:pt x="648" y="331"/>
                    <a:pt x="648" y="335"/>
                  </a:cubicBezTo>
                  <a:cubicBezTo>
                    <a:pt x="647" y="338"/>
                    <a:pt x="650" y="331"/>
                    <a:pt x="651" y="331"/>
                  </a:cubicBezTo>
                  <a:cubicBezTo>
                    <a:pt x="657" y="333"/>
                    <a:pt x="654" y="328"/>
                    <a:pt x="660" y="331"/>
                  </a:cubicBezTo>
                  <a:cubicBezTo>
                    <a:pt x="665" y="335"/>
                    <a:pt x="662" y="330"/>
                    <a:pt x="663" y="331"/>
                  </a:cubicBezTo>
                  <a:cubicBezTo>
                    <a:pt x="667" y="331"/>
                    <a:pt x="670" y="333"/>
                    <a:pt x="670" y="330"/>
                  </a:cubicBezTo>
                  <a:cubicBezTo>
                    <a:pt x="668" y="328"/>
                    <a:pt x="667" y="330"/>
                    <a:pt x="667" y="327"/>
                  </a:cubicBezTo>
                  <a:cubicBezTo>
                    <a:pt x="667" y="325"/>
                    <a:pt x="665" y="327"/>
                    <a:pt x="662" y="325"/>
                  </a:cubicBezTo>
                  <a:cubicBezTo>
                    <a:pt x="659" y="325"/>
                    <a:pt x="662" y="322"/>
                    <a:pt x="660" y="322"/>
                  </a:cubicBezTo>
                  <a:cubicBezTo>
                    <a:pt x="657" y="324"/>
                    <a:pt x="651" y="324"/>
                    <a:pt x="650" y="325"/>
                  </a:cubicBezTo>
                  <a:cubicBezTo>
                    <a:pt x="647" y="327"/>
                    <a:pt x="647" y="325"/>
                    <a:pt x="644" y="325"/>
                  </a:cubicBezTo>
                  <a:cubicBezTo>
                    <a:pt x="641" y="325"/>
                    <a:pt x="641" y="322"/>
                    <a:pt x="638" y="321"/>
                  </a:cubicBezTo>
                  <a:cubicBezTo>
                    <a:pt x="635" y="319"/>
                    <a:pt x="633" y="324"/>
                    <a:pt x="633" y="321"/>
                  </a:cubicBezTo>
                  <a:cubicBezTo>
                    <a:pt x="633" y="317"/>
                    <a:pt x="632" y="317"/>
                    <a:pt x="628" y="321"/>
                  </a:cubicBezTo>
                  <a:cubicBezTo>
                    <a:pt x="625" y="324"/>
                    <a:pt x="625" y="321"/>
                    <a:pt x="621" y="324"/>
                  </a:cubicBezTo>
                  <a:cubicBezTo>
                    <a:pt x="618" y="327"/>
                    <a:pt x="618" y="324"/>
                    <a:pt x="615" y="325"/>
                  </a:cubicBezTo>
                  <a:cubicBezTo>
                    <a:pt x="612" y="325"/>
                    <a:pt x="616" y="321"/>
                    <a:pt x="615" y="321"/>
                  </a:cubicBezTo>
                  <a:cubicBezTo>
                    <a:pt x="612" y="321"/>
                    <a:pt x="609" y="324"/>
                    <a:pt x="606" y="324"/>
                  </a:cubicBezTo>
                  <a:cubicBezTo>
                    <a:pt x="603" y="322"/>
                    <a:pt x="607" y="321"/>
                    <a:pt x="610" y="316"/>
                  </a:cubicBezTo>
                  <a:cubicBezTo>
                    <a:pt x="615" y="311"/>
                    <a:pt x="616" y="311"/>
                    <a:pt x="624" y="308"/>
                  </a:cubicBezTo>
                  <a:cubicBezTo>
                    <a:pt x="619" y="308"/>
                    <a:pt x="622" y="307"/>
                    <a:pt x="618" y="307"/>
                  </a:cubicBezTo>
                  <a:cubicBezTo>
                    <a:pt x="613" y="308"/>
                    <a:pt x="616" y="305"/>
                    <a:pt x="610" y="307"/>
                  </a:cubicBezTo>
                  <a:cubicBezTo>
                    <a:pt x="607" y="310"/>
                    <a:pt x="606" y="304"/>
                    <a:pt x="603" y="305"/>
                  </a:cubicBezTo>
                  <a:cubicBezTo>
                    <a:pt x="601" y="307"/>
                    <a:pt x="604" y="304"/>
                    <a:pt x="598" y="302"/>
                  </a:cubicBezTo>
                  <a:cubicBezTo>
                    <a:pt x="592" y="299"/>
                    <a:pt x="592" y="304"/>
                    <a:pt x="590" y="302"/>
                  </a:cubicBezTo>
                  <a:cubicBezTo>
                    <a:pt x="589" y="299"/>
                    <a:pt x="584" y="302"/>
                    <a:pt x="584" y="297"/>
                  </a:cubicBezTo>
                  <a:cubicBezTo>
                    <a:pt x="583" y="294"/>
                    <a:pt x="583" y="293"/>
                    <a:pt x="581" y="293"/>
                  </a:cubicBezTo>
                  <a:cubicBezTo>
                    <a:pt x="580" y="291"/>
                    <a:pt x="581" y="297"/>
                    <a:pt x="58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300"/>
                    <a:pt x="364" y="299"/>
                    <a:pt x="364" y="302"/>
                  </a:cubicBezTo>
                  <a:cubicBezTo>
                    <a:pt x="364" y="304"/>
                    <a:pt x="360" y="302"/>
                    <a:pt x="362" y="305"/>
                  </a:cubicBezTo>
                  <a:cubicBezTo>
                    <a:pt x="365" y="308"/>
                    <a:pt x="365" y="308"/>
                    <a:pt x="365" y="314"/>
                  </a:cubicBezTo>
                  <a:cubicBezTo>
                    <a:pt x="364" y="321"/>
                    <a:pt x="364" y="313"/>
                    <a:pt x="362" y="308"/>
                  </a:cubicBezTo>
                  <a:cubicBezTo>
                    <a:pt x="360" y="305"/>
                    <a:pt x="353" y="307"/>
                    <a:pt x="348" y="305"/>
                  </a:cubicBezTo>
                  <a:cubicBezTo>
                    <a:pt x="345" y="302"/>
                    <a:pt x="345" y="307"/>
                    <a:pt x="348" y="310"/>
                  </a:cubicBezTo>
                  <a:cubicBezTo>
                    <a:pt x="350" y="314"/>
                    <a:pt x="351" y="325"/>
                    <a:pt x="351" y="333"/>
                  </a:cubicBezTo>
                  <a:cubicBezTo>
                    <a:pt x="351" y="341"/>
                    <a:pt x="351" y="356"/>
                    <a:pt x="348" y="364"/>
                  </a:cubicBezTo>
                  <a:cubicBezTo>
                    <a:pt x="345" y="370"/>
                    <a:pt x="353" y="381"/>
                    <a:pt x="350" y="389"/>
                  </a:cubicBezTo>
                  <a:cubicBezTo>
                    <a:pt x="347" y="398"/>
                    <a:pt x="353" y="397"/>
                    <a:pt x="353" y="406"/>
                  </a:cubicBezTo>
                  <a:cubicBezTo>
                    <a:pt x="354" y="415"/>
                    <a:pt x="359" y="414"/>
                    <a:pt x="359" y="419"/>
                  </a:cubicBezTo>
                  <a:cubicBezTo>
                    <a:pt x="360" y="423"/>
                    <a:pt x="364" y="420"/>
                    <a:pt x="364" y="426"/>
                  </a:cubicBezTo>
                  <a:cubicBezTo>
                    <a:pt x="365" y="434"/>
                    <a:pt x="370" y="431"/>
                    <a:pt x="368" y="436"/>
                  </a:cubicBezTo>
                  <a:cubicBezTo>
                    <a:pt x="367" y="439"/>
                    <a:pt x="370" y="440"/>
                    <a:pt x="374" y="448"/>
                  </a:cubicBezTo>
                  <a:cubicBezTo>
                    <a:pt x="380" y="454"/>
                    <a:pt x="377" y="458"/>
                    <a:pt x="379" y="459"/>
                  </a:cubicBezTo>
                  <a:cubicBezTo>
                    <a:pt x="382" y="461"/>
                    <a:pt x="386" y="459"/>
                    <a:pt x="392" y="465"/>
                  </a:cubicBezTo>
                  <a:cubicBezTo>
                    <a:pt x="397" y="470"/>
                    <a:pt x="397" y="465"/>
                    <a:pt x="402" y="470"/>
                  </a:cubicBezTo>
                  <a:cubicBezTo>
                    <a:pt x="406" y="475"/>
                    <a:pt x="405" y="476"/>
                    <a:pt x="406" y="481"/>
                  </a:cubicBezTo>
                  <a:cubicBezTo>
                    <a:pt x="411" y="479"/>
                    <a:pt x="421" y="479"/>
                    <a:pt x="424" y="478"/>
                  </a:cubicBezTo>
                  <a:cubicBezTo>
                    <a:pt x="424" y="481"/>
                    <a:pt x="424" y="481"/>
                    <a:pt x="424" y="481"/>
                  </a:cubicBezTo>
                  <a:cubicBezTo>
                    <a:pt x="429" y="482"/>
                    <a:pt x="452" y="492"/>
                    <a:pt x="455" y="493"/>
                  </a:cubicBezTo>
                  <a:cubicBezTo>
                    <a:pt x="478" y="493"/>
                    <a:pt x="478" y="493"/>
                    <a:pt x="478" y="493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0" y="489"/>
                    <a:pt x="490" y="489"/>
                    <a:pt x="490" y="489"/>
                  </a:cubicBezTo>
                  <a:cubicBezTo>
                    <a:pt x="490" y="489"/>
                    <a:pt x="499" y="498"/>
                    <a:pt x="502" y="501"/>
                  </a:cubicBezTo>
                  <a:cubicBezTo>
                    <a:pt x="507" y="504"/>
                    <a:pt x="505" y="512"/>
                    <a:pt x="513" y="517"/>
                  </a:cubicBezTo>
                  <a:cubicBezTo>
                    <a:pt x="522" y="520"/>
                    <a:pt x="516" y="506"/>
                    <a:pt x="526" y="507"/>
                  </a:cubicBezTo>
                  <a:cubicBezTo>
                    <a:pt x="536" y="509"/>
                    <a:pt x="537" y="521"/>
                    <a:pt x="543" y="529"/>
                  </a:cubicBezTo>
                  <a:cubicBezTo>
                    <a:pt x="549" y="537"/>
                    <a:pt x="545" y="546"/>
                    <a:pt x="558" y="548"/>
                  </a:cubicBezTo>
                  <a:cubicBezTo>
                    <a:pt x="560" y="548"/>
                    <a:pt x="563" y="551"/>
                    <a:pt x="563" y="549"/>
                  </a:cubicBezTo>
                  <a:cubicBezTo>
                    <a:pt x="563" y="549"/>
                    <a:pt x="563" y="549"/>
                    <a:pt x="565" y="549"/>
                  </a:cubicBezTo>
                  <a:cubicBezTo>
                    <a:pt x="565" y="545"/>
                    <a:pt x="561" y="538"/>
                    <a:pt x="563" y="535"/>
                  </a:cubicBezTo>
                  <a:cubicBezTo>
                    <a:pt x="563" y="532"/>
                    <a:pt x="565" y="531"/>
                    <a:pt x="566" y="529"/>
                  </a:cubicBezTo>
                  <a:cubicBezTo>
                    <a:pt x="568" y="526"/>
                    <a:pt x="572" y="524"/>
                    <a:pt x="571" y="523"/>
                  </a:cubicBezTo>
                  <a:cubicBezTo>
                    <a:pt x="569" y="523"/>
                    <a:pt x="568" y="521"/>
                    <a:pt x="569" y="521"/>
                  </a:cubicBezTo>
                  <a:cubicBezTo>
                    <a:pt x="571" y="523"/>
                    <a:pt x="571" y="520"/>
                    <a:pt x="572" y="521"/>
                  </a:cubicBezTo>
                  <a:cubicBezTo>
                    <a:pt x="574" y="523"/>
                    <a:pt x="578" y="520"/>
                    <a:pt x="580" y="517"/>
                  </a:cubicBezTo>
                  <a:cubicBezTo>
                    <a:pt x="583" y="515"/>
                    <a:pt x="583" y="515"/>
                    <a:pt x="586" y="512"/>
                  </a:cubicBezTo>
                  <a:cubicBezTo>
                    <a:pt x="589" y="510"/>
                    <a:pt x="589" y="510"/>
                    <a:pt x="593" y="509"/>
                  </a:cubicBezTo>
                  <a:cubicBezTo>
                    <a:pt x="600" y="509"/>
                    <a:pt x="600" y="512"/>
                    <a:pt x="603" y="512"/>
                  </a:cubicBezTo>
                  <a:cubicBezTo>
                    <a:pt x="606" y="510"/>
                    <a:pt x="606" y="513"/>
                    <a:pt x="607" y="512"/>
                  </a:cubicBezTo>
                  <a:cubicBezTo>
                    <a:pt x="609" y="510"/>
                    <a:pt x="603" y="510"/>
                    <a:pt x="606" y="509"/>
                  </a:cubicBezTo>
                  <a:cubicBezTo>
                    <a:pt x="607" y="509"/>
                    <a:pt x="609" y="510"/>
                    <a:pt x="609" y="512"/>
                  </a:cubicBezTo>
                  <a:cubicBezTo>
                    <a:pt x="610" y="513"/>
                    <a:pt x="613" y="512"/>
                    <a:pt x="612" y="513"/>
                  </a:cubicBezTo>
                  <a:cubicBezTo>
                    <a:pt x="610" y="515"/>
                    <a:pt x="616" y="517"/>
                    <a:pt x="616" y="517"/>
                  </a:cubicBezTo>
                  <a:cubicBezTo>
                    <a:pt x="616" y="515"/>
                    <a:pt x="618" y="513"/>
                    <a:pt x="619" y="517"/>
                  </a:cubicBezTo>
                  <a:cubicBezTo>
                    <a:pt x="619" y="518"/>
                    <a:pt x="622" y="515"/>
                    <a:pt x="621" y="513"/>
                  </a:cubicBezTo>
                  <a:cubicBezTo>
                    <a:pt x="619" y="512"/>
                    <a:pt x="622" y="512"/>
                    <a:pt x="624" y="515"/>
                  </a:cubicBezTo>
                  <a:cubicBezTo>
                    <a:pt x="627" y="517"/>
                    <a:pt x="625" y="520"/>
                    <a:pt x="627" y="517"/>
                  </a:cubicBezTo>
                  <a:cubicBezTo>
                    <a:pt x="630" y="515"/>
                    <a:pt x="628" y="515"/>
                    <a:pt x="625" y="512"/>
                  </a:cubicBezTo>
                  <a:cubicBezTo>
                    <a:pt x="622" y="510"/>
                    <a:pt x="628" y="510"/>
                    <a:pt x="627" y="507"/>
                  </a:cubicBezTo>
                  <a:cubicBezTo>
                    <a:pt x="625" y="506"/>
                    <a:pt x="625" y="509"/>
                    <a:pt x="624" y="509"/>
                  </a:cubicBezTo>
                  <a:cubicBezTo>
                    <a:pt x="622" y="507"/>
                    <a:pt x="625" y="507"/>
                    <a:pt x="622" y="506"/>
                  </a:cubicBezTo>
                  <a:cubicBezTo>
                    <a:pt x="621" y="506"/>
                    <a:pt x="622" y="507"/>
                    <a:pt x="619" y="507"/>
                  </a:cubicBezTo>
                  <a:cubicBezTo>
                    <a:pt x="616" y="506"/>
                    <a:pt x="619" y="501"/>
                    <a:pt x="622" y="504"/>
                  </a:cubicBezTo>
                  <a:cubicBezTo>
                    <a:pt x="625" y="506"/>
                    <a:pt x="625" y="506"/>
                    <a:pt x="628" y="504"/>
                  </a:cubicBezTo>
                  <a:cubicBezTo>
                    <a:pt x="630" y="501"/>
                    <a:pt x="636" y="504"/>
                    <a:pt x="636" y="503"/>
                  </a:cubicBezTo>
                  <a:cubicBezTo>
                    <a:pt x="638" y="501"/>
                    <a:pt x="636" y="498"/>
                    <a:pt x="639" y="503"/>
                  </a:cubicBezTo>
                  <a:cubicBezTo>
                    <a:pt x="639" y="504"/>
                    <a:pt x="635" y="506"/>
                    <a:pt x="639" y="504"/>
                  </a:cubicBezTo>
                  <a:cubicBezTo>
                    <a:pt x="644" y="504"/>
                    <a:pt x="648" y="503"/>
                    <a:pt x="651" y="504"/>
                  </a:cubicBezTo>
                  <a:cubicBezTo>
                    <a:pt x="654" y="504"/>
                    <a:pt x="656" y="504"/>
                    <a:pt x="656" y="506"/>
                  </a:cubicBezTo>
                  <a:cubicBezTo>
                    <a:pt x="656" y="507"/>
                    <a:pt x="657" y="506"/>
                    <a:pt x="657" y="509"/>
                  </a:cubicBezTo>
                  <a:cubicBezTo>
                    <a:pt x="657" y="512"/>
                    <a:pt x="663" y="509"/>
                    <a:pt x="665" y="509"/>
                  </a:cubicBezTo>
                  <a:cubicBezTo>
                    <a:pt x="667" y="509"/>
                    <a:pt x="665" y="506"/>
                    <a:pt x="668" y="506"/>
                  </a:cubicBezTo>
                  <a:cubicBezTo>
                    <a:pt x="671" y="506"/>
                    <a:pt x="676" y="515"/>
                    <a:pt x="677" y="515"/>
                  </a:cubicBezTo>
                  <a:cubicBezTo>
                    <a:pt x="679" y="515"/>
                    <a:pt x="680" y="521"/>
                    <a:pt x="679" y="524"/>
                  </a:cubicBezTo>
                  <a:cubicBezTo>
                    <a:pt x="677" y="529"/>
                    <a:pt x="679" y="532"/>
                    <a:pt x="680" y="531"/>
                  </a:cubicBezTo>
                  <a:cubicBezTo>
                    <a:pt x="680" y="529"/>
                    <a:pt x="683" y="529"/>
                    <a:pt x="680" y="532"/>
                  </a:cubicBezTo>
                  <a:cubicBezTo>
                    <a:pt x="679" y="534"/>
                    <a:pt x="680" y="538"/>
                    <a:pt x="682" y="540"/>
                  </a:cubicBezTo>
                  <a:cubicBezTo>
                    <a:pt x="685" y="541"/>
                    <a:pt x="683" y="538"/>
                    <a:pt x="685" y="541"/>
                  </a:cubicBezTo>
                  <a:cubicBezTo>
                    <a:pt x="685" y="545"/>
                    <a:pt x="686" y="543"/>
                    <a:pt x="686" y="546"/>
                  </a:cubicBezTo>
                  <a:cubicBezTo>
                    <a:pt x="688" y="551"/>
                    <a:pt x="689" y="548"/>
                    <a:pt x="691" y="552"/>
                  </a:cubicBezTo>
                  <a:cubicBezTo>
                    <a:pt x="691" y="557"/>
                    <a:pt x="692" y="554"/>
                    <a:pt x="692" y="555"/>
                  </a:cubicBezTo>
                  <a:cubicBezTo>
                    <a:pt x="691" y="557"/>
                    <a:pt x="692" y="559"/>
                    <a:pt x="694" y="557"/>
                  </a:cubicBezTo>
                  <a:cubicBezTo>
                    <a:pt x="697" y="555"/>
                    <a:pt x="695" y="560"/>
                    <a:pt x="697" y="557"/>
                  </a:cubicBezTo>
                  <a:cubicBezTo>
                    <a:pt x="700" y="554"/>
                    <a:pt x="697" y="554"/>
                    <a:pt x="699" y="552"/>
                  </a:cubicBezTo>
                  <a:cubicBezTo>
                    <a:pt x="700" y="549"/>
                    <a:pt x="700" y="546"/>
                    <a:pt x="700" y="543"/>
                  </a:cubicBezTo>
                  <a:cubicBezTo>
                    <a:pt x="702" y="538"/>
                    <a:pt x="695" y="529"/>
                    <a:pt x="697" y="524"/>
                  </a:cubicBezTo>
                  <a:cubicBezTo>
                    <a:pt x="697" y="521"/>
                    <a:pt x="691" y="517"/>
                    <a:pt x="689" y="504"/>
                  </a:cubicBezTo>
                  <a:cubicBezTo>
                    <a:pt x="688" y="492"/>
                    <a:pt x="694" y="485"/>
                    <a:pt x="695" y="482"/>
                  </a:cubicBezTo>
                  <a:cubicBezTo>
                    <a:pt x="699" y="481"/>
                    <a:pt x="695" y="481"/>
                    <a:pt x="699" y="481"/>
                  </a:cubicBezTo>
                  <a:cubicBezTo>
                    <a:pt x="702" y="481"/>
                    <a:pt x="703" y="476"/>
                    <a:pt x="705" y="476"/>
                  </a:cubicBezTo>
                  <a:cubicBezTo>
                    <a:pt x="708" y="475"/>
                    <a:pt x="706" y="470"/>
                    <a:pt x="711" y="467"/>
                  </a:cubicBezTo>
                  <a:cubicBezTo>
                    <a:pt x="715" y="464"/>
                    <a:pt x="717" y="467"/>
                    <a:pt x="718" y="464"/>
                  </a:cubicBezTo>
                  <a:cubicBezTo>
                    <a:pt x="718" y="461"/>
                    <a:pt x="723" y="458"/>
                    <a:pt x="726" y="458"/>
                  </a:cubicBezTo>
                  <a:cubicBezTo>
                    <a:pt x="730" y="456"/>
                    <a:pt x="730" y="454"/>
                    <a:pt x="730" y="453"/>
                  </a:cubicBezTo>
                  <a:cubicBezTo>
                    <a:pt x="729" y="453"/>
                    <a:pt x="727" y="456"/>
                    <a:pt x="726" y="454"/>
                  </a:cubicBezTo>
                  <a:cubicBezTo>
                    <a:pt x="724" y="453"/>
                    <a:pt x="726" y="454"/>
                    <a:pt x="727" y="453"/>
                  </a:cubicBezTo>
                  <a:cubicBezTo>
                    <a:pt x="729" y="450"/>
                    <a:pt x="723" y="448"/>
                    <a:pt x="727" y="450"/>
                  </a:cubicBezTo>
                  <a:cubicBezTo>
                    <a:pt x="730" y="450"/>
                    <a:pt x="730" y="451"/>
                    <a:pt x="732" y="450"/>
                  </a:cubicBezTo>
                  <a:cubicBezTo>
                    <a:pt x="734" y="447"/>
                    <a:pt x="734" y="450"/>
                    <a:pt x="734" y="447"/>
                  </a:cubicBezTo>
                  <a:cubicBezTo>
                    <a:pt x="735" y="443"/>
                    <a:pt x="734" y="443"/>
                    <a:pt x="734" y="443"/>
                  </a:cubicBezTo>
                  <a:cubicBezTo>
                    <a:pt x="732" y="445"/>
                    <a:pt x="734" y="443"/>
                    <a:pt x="729" y="443"/>
                  </a:cubicBezTo>
                  <a:cubicBezTo>
                    <a:pt x="726" y="445"/>
                    <a:pt x="726" y="443"/>
                    <a:pt x="726" y="442"/>
                  </a:cubicBezTo>
                  <a:cubicBezTo>
                    <a:pt x="726" y="440"/>
                    <a:pt x="727" y="445"/>
                    <a:pt x="730" y="442"/>
                  </a:cubicBezTo>
                  <a:cubicBezTo>
                    <a:pt x="734" y="439"/>
                    <a:pt x="735" y="445"/>
                    <a:pt x="737" y="445"/>
                  </a:cubicBezTo>
                  <a:cubicBezTo>
                    <a:pt x="737" y="445"/>
                    <a:pt x="735" y="443"/>
                    <a:pt x="734" y="434"/>
                  </a:cubicBezTo>
                  <a:cubicBezTo>
                    <a:pt x="732" y="431"/>
                    <a:pt x="730" y="433"/>
                    <a:pt x="729" y="434"/>
                  </a:cubicBezTo>
                  <a:cubicBezTo>
                    <a:pt x="727" y="434"/>
                    <a:pt x="732" y="431"/>
                    <a:pt x="729" y="429"/>
                  </a:cubicBezTo>
                  <a:cubicBezTo>
                    <a:pt x="727" y="428"/>
                    <a:pt x="730" y="431"/>
                    <a:pt x="730" y="426"/>
                  </a:cubicBezTo>
                  <a:cubicBezTo>
                    <a:pt x="729" y="422"/>
                    <a:pt x="732" y="423"/>
                    <a:pt x="729" y="422"/>
                  </a:cubicBezTo>
                  <a:cubicBezTo>
                    <a:pt x="726" y="419"/>
                    <a:pt x="724" y="417"/>
                    <a:pt x="727" y="420"/>
                  </a:cubicBezTo>
                  <a:cubicBezTo>
                    <a:pt x="730" y="422"/>
                    <a:pt x="729" y="420"/>
                    <a:pt x="729" y="417"/>
                  </a:cubicBezTo>
                  <a:cubicBezTo>
                    <a:pt x="727" y="414"/>
                    <a:pt x="727" y="412"/>
                    <a:pt x="729" y="411"/>
                  </a:cubicBezTo>
                  <a:cubicBezTo>
                    <a:pt x="729" y="408"/>
                    <a:pt x="729" y="408"/>
                    <a:pt x="730" y="406"/>
                  </a:cubicBezTo>
                  <a:cubicBezTo>
                    <a:pt x="732" y="405"/>
                    <a:pt x="730" y="406"/>
                    <a:pt x="730" y="408"/>
                  </a:cubicBezTo>
                  <a:cubicBezTo>
                    <a:pt x="729" y="409"/>
                    <a:pt x="729" y="411"/>
                    <a:pt x="730" y="412"/>
                  </a:cubicBezTo>
                  <a:cubicBezTo>
                    <a:pt x="730" y="414"/>
                    <a:pt x="729" y="414"/>
                    <a:pt x="730" y="415"/>
                  </a:cubicBezTo>
                  <a:cubicBezTo>
                    <a:pt x="730" y="417"/>
                    <a:pt x="729" y="417"/>
                    <a:pt x="730" y="419"/>
                  </a:cubicBezTo>
                  <a:cubicBezTo>
                    <a:pt x="732" y="420"/>
                    <a:pt x="732" y="417"/>
                    <a:pt x="734" y="419"/>
                  </a:cubicBezTo>
                  <a:cubicBezTo>
                    <a:pt x="734" y="422"/>
                    <a:pt x="732" y="422"/>
                    <a:pt x="734" y="422"/>
                  </a:cubicBezTo>
                  <a:cubicBezTo>
                    <a:pt x="735" y="423"/>
                    <a:pt x="730" y="429"/>
                    <a:pt x="732" y="431"/>
                  </a:cubicBezTo>
                  <a:cubicBezTo>
                    <a:pt x="734" y="431"/>
                    <a:pt x="735" y="423"/>
                    <a:pt x="738" y="420"/>
                  </a:cubicBezTo>
                  <a:cubicBezTo>
                    <a:pt x="741" y="415"/>
                    <a:pt x="740" y="412"/>
                    <a:pt x="738" y="412"/>
                  </a:cubicBezTo>
                  <a:cubicBezTo>
                    <a:pt x="737" y="412"/>
                    <a:pt x="737" y="409"/>
                    <a:pt x="735" y="406"/>
                  </a:cubicBezTo>
                  <a:cubicBezTo>
                    <a:pt x="735" y="403"/>
                    <a:pt x="735" y="401"/>
                    <a:pt x="738" y="400"/>
                  </a:cubicBezTo>
                  <a:cubicBezTo>
                    <a:pt x="741" y="398"/>
                    <a:pt x="734" y="401"/>
                    <a:pt x="737" y="406"/>
                  </a:cubicBezTo>
                  <a:cubicBezTo>
                    <a:pt x="740" y="411"/>
                    <a:pt x="741" y="406"/>
                    <a:pt x="741" y="409"/>
                  </a:cubicBezTo>
                  <a:cubicBezTo>
                    <a:pt x="740" y="414"/>
                    <a:pt x="743" y="409"/>
                    <a:pt x="746" y="405"/>
                  </a:cubicBezTo>
                  <a:cubicBezTo>
                    <a:pt x="747" y="400"/>
                    <a:pt x="750" y="395"/>
                    <a:pt x="747" y="395"/>
                  </a:cubicBezTo>
                  <a:cubicBezTo>
                    <a:pt x="746" y="395"/>
                    <a:pt x="746" y="394"/>
                    <a:pt x="747" y="391"/>
                  </a:cubicBezTo>
                  <a:cubicBezTo>
                    <a:pt x="750" y="389"/>
                    <a:pt x="755" y="386"/>
                    <a:pt x="758" y="386"/>
                  </a:cubicBezTo>
                  <a:cubicBezTo>
                    <a:pt x="761" y="384"/>
                    <a:pt x="769" y="384"/>
                    <a:pt x="769" y="383"/>
                  </a:cubicBezTo>
                  <a:cubicBezTo>
                    <a:pt x="769" y="381"/>
                    <a:pt x="769" y="378"/>
                    <a:pt x="770" y="381"/>
                  </a:cubicBezTo>
                  <a:cubicBezTo>
                    <a:pt x="770" y="383"/>
                    <a:pt x="770" y="384"/>
                    <a:pt x="773" y="381"/>
                  </a:cubicBezTo>
                  <a:cubicBezTo>
                    <a:pt x="776" y="378"/>
                    <a:pt x="773" y="384"/>
                    <a:pt x="776" y="383"/>
                  </a:cubicBezTo>
                  <a:cubicBezTo>
                    <a:pt x="778" y="380"/>
                    <a:pt x="781" y="383"/>
                    <a:pt x="781" y="380"/>
                  </a:cubicBezTo>
                  <a:cubicBezTo>
                    <a:pt x="779" y="377"/>
                    <a:pt x="779" y="375"/>
                    <a:pt x="778" y="377"/>
                  </a:cubicBezTo>
                  <a:cubicBezTo>
                    <a:pt x="778" y="377"/>
                    <a:pt x="779" y="377"/>
                    <a:pt x="779" y="378"/>
                  </a:cubicBezTo>
                  <a:cubicBezTo>
                    <a:pt x="779" y="380"/>
                    <a:pt x="776" y="381"/>
                    <a:pt x="776" y="378"/>
                  </a:cubicBezTo>
                  <a:cubicBezTo>
                    <a:pt x="775" y="375"/>
                    <a:pt x="775" y="375"/>
                    <a:pt x="773" y="374"/>
                  </a:cubicBezTo>
                  <a:cubicBezTo>
                    <a:pt x="770" y="374"/>
                    <a:pt x="776" y="370"/>
                    <a:pt x="775" y="369"/>
                  </a:cubicBezTo>
                  <a:cubicBezTo>
                    <a:pt x="773" y="369"/>
                    <a:pt x="775" y="363"/>
                    <a:pt x="778" y="360"/>
                  </a:cubicBezTo>
                  <a:cubicBezTo>
                    <a:pt x="779" y="358"/>
                    <a:pt x="776" y="358"/>
                    <a:pt x="778" y="356"/>
                  </a:cubicBezTo>
                  <a:cubicBezTo>
                    <a:pt x="779" y="356"/>
                    <a:pt x="779" y="360"/>
                    <a:pt x="782" y="358"/>
                  </a:cubicBezTo>
                  <a:cubicBezTo>
                    <a:pt x="784" y="356"/>
                    <a:pt x="784" y="355"/>
                    <a:pt x="785" y="355"/>
                  </a:cubicBezTo>
                  <a:cubicBezTo>
                    <a:pt x="788" y="355"/>
                    <a:pt x="787" y="349"/>
                    <a:pt x="790" y="350"/>
                  </a:cubicBezTo>
                  <a:cubicBezTo>
                    <a:pt x="793" y="352"/>
                    <a:pt x="791" y="350"/>
                    <a:pt x="793" y="350"/>
                  </a:cubicBezTo>
                  <a:cubicBezTo>
                    <a:pt x="794" y="349"/>
                    <a:pt x="794" y="352"/>
                    <a:pt x="796" y="349"/>
                  </a:cubicBezTo>
                  <a:cubicBezTo>
                    <a:pt x="799" y="347"/>
                    <a:pt x="801" y="349"/>
                    <a:pt x="802" y="347"/>
                  </a:cubicBezTo>
                  <a:cubicBezTo>
                    <a:pt x="804" y="344"/>
                    <a:pt x="804" y="345"/>
                    <a:pt x="802" y="344"/>
                  </a:cubicBezTo>
                  <a:cubicBezTo>
                    <a:pt x="802" y="342"/>
                    <a:pt x="802" y="341"/>
                    <a:pt x="801" y="341"/>
                  </a:cubicBezTo>
                  <a:cubicBezTo>
                    <a:pt x="799" y="341"/>
                    <a:pt x="799" y="338"/>
                    <a:pt x="799" y="336"/>
                  </a:cubicBezTo>
                  <a:cubicBezTo>
                    <a:pt x="799" y="336"/>
                    <a:pt x="799" y="336"/>
                    <a:pt x="798" y="335"/>
                  </a:cubicBezTo>
                  <a:cubicBezTo>
                    <a:pt x="796" y="335"/>
                    <a:pt x="798" y="335"/>
                    <a:pt x="798" y="333"/>
                  </a:cubicBezTo>
                  <a:cubicBezTo>
                    <a:pt x="798" y="331"/>
                    <a:pt x="798" y="324"/>
                    <a:pt x="798" y="322"/>
                  </a:cubicBezTo>
                  <a:cubicBezTo>
                    <a:pt x="798" y="319"/>
                    <a:pt x="798" y="319"/>
                    <a:pt x="794" y="317"/>
                  </a:cubicBezTo>
                  <a:cubicBezTo>
                    <a:pt x="793" y="314"/>
                    <a:pt x="791" y="316"/>
                    <a:pt x="790" y="317"/>
                  </a:cubicBezTo>
                  <a:cubicBezTo>
                    <a:pt x="788" y="317"/>
                    <a:pt x="787" y="317"/>
                    <a:pt x="787" y="316"/>
                  </a:cubicBezTo>
                  <a:cubicBezTo>
                    <a:pt x="787" y="314"/>
                    <a:pt x="785" y="314"/>
                    <a:pt x="785" y="314"/>
                  </a:cubicBezTo>
                  <a:cubicBezTo>
                    <a:pt x="785" y="314"/>
                    <a:pt x="782" y="319"/>
                    <a:pt x="781" y="322"/>
                  </a:cubicBezTo>
                  <a:cubicBezTo>
                    <a:pt x="778" y="325"/>
                    <a:pt x="781" y="325"/>
                    <a:pt x="779" y="327"/>
                  </a:cubicBezTo>
                  <a:cubicBezTo>
                    <a:pt x="776" y="330"/>
                    <a:pt x="779" y="331"/>
                    <a:pt x="778" y="333"/>
                  </a:cubicBezTo>
                  <a:cubicBezTo>
                    <a:pt x="775" y="335"/>
                    <a:pt x="778" y="333"/>
                    <a:pt x="775" y="336"/>
                  </a:cubicBezTo>
                  <a:cubicBezTo>
                    <a:pt x="772" y="338"/>
                    <a:pt x="776" y="338"/>
                    <a:pt x="775" y="338"/>
                  </a:cubicBezTo>
                  <a:cubicBezTo>
                    <a:pt x="773" y="338"/>
                    <a:pt x="773" y="341"/>
                    <a:pt x="772" y="339"/>
                  </a:cubicBezTo>
                  <a:cubicBezTo>
                    <a:pt x="772" y="339"/>
                    <a:pt x="772" y="341"/>
                    <a:pt x="770" y="339"/>
                  </a:cubicBezTo>
                  <a:cubicBezTo>
                    <a:pt x="769" y="339"/>
                    <a:pt x="769" y="339"/>
                    <a:pt x="769" y="342"/>
                  </a:cubicBezTo>
                  <a:cubicBezTo>
                    <a:pt x="746" y="342"/>
                    <a:pt x="746" y="342"/>
                    <a:pt x="746" y="342"/>
                  </a:cubicBezTo>
                  <a:cubicBezTo>
                    <a:pt x="744" y="342"/>
                    <a:pt x="743" y="344"/>
                    <a:pt x="743" y="342"/>
                  </a:cubicBezTo>
                  <a:cubicBezTo>
                    <a:pt x="741" y="342"/>
                    <a:pt x="737" y="345"/>
                    <a:pt x="734" y="349"/>
                  </a:cubicBezTo>
                  <a:close/>
                  <a:moveTo>
                    <a:pt x="807" y="630"/>
                  </a:moveTo>
                  <a:cubicBezTo>
                    <a:pt x="810" y="629"/>
                    <a:pt x="808" y="630"/>
                    <a:pt x="813" y="630"/>
                  </a:cubicBezTo>
                  <a:cubicBezTo>
                    <a:pt x="816" y="629"/>
                    <a:pt x="817" y="625"/>
                    <a:pt x="811" y="625"/>
                  </a:cubicBezTo>
                  <a:cubicBezTo>
                    <a:pt x="805" y="624"/>
                    <a:pt x="802" y="624"/>
                    <a:pt x="802" y="629"/>
                  </a:cubicBezTo>
                  <a:cubicBezTo>
                    <a:pt x="804" y="630"/>
                    <a:pt x="802" y="630"/>
                    <a:pt x="807" y="630"/>
                  </a:cubicBezTo>
                  <a:close/>
                  <a:moveTo>
                    <a:pt x="100" y="619"/>
                  </a:moveTo>
                  <a:cubicBezTo>
                    <a:pt x="102" y="616"/>
                    <a:pt x="106" y="618"/>
                    <a:pt x="106" y="615"/>
                  </a:cubicBezTo>
                  <a:cubicBezTo>
                    <a:pt x="106" y="615"/>
                    <a:pt x="106" y="615"/>
                    <a:pt x="106" y="615"/>
                  </a:cubicBezTo>
                  <a:cubicBezTo>
                    <a:pt x="106" y="615"/>
                    <a:pt x="106" y="615"/>
                    <a:pt x="106" y="613"/>
                  </a:cubicBezTo>
                  <a:cubicBezTo>
                    <a:pt x="105" y="613"/>
                    <a:pt x="105" y="613"/>
                    <a:pt x="105" y="613"/>
                  </a:cubicBezTo>
                  <a:cubicBezTo>
                    <a:pt x="105" y="611"/>
                    <a:pt x="105" y="613"/>
                    <a:pt x="105" y="613"/>
                  </a:cubicBezTo>
                  <a:cubicBezTo>
                    <a:pt x="105" y="611"/>
                    <a:pt x="105" y="610"/>
                    <a:pt x="103" y="610"/>
                  </a:cubicBezTo>
                  <a:cubicBezTo>
                    <a:pt x="103" y="610"/>
                    <a:pt x="100" y="607"/>
                    <a:pt x="99" y="607"/>
                  </a:cubicBezTo>
                  <a:cubicBezTo>
                    <a:pt x="99" y="607"/>
                    <a:pt x="99" y="607"/>
                    <a:pt x="99" y="607"/>
                  </a:cubicBezTo>
                  <a:cubicBezTo>
                    <a:pt x="97" y="607"/>
                    <a:pt x="99" y="610"/>
                    <a:pt x="99" y="610"/>
                  </a:cubicBezTo>
                  <a:cubicBezTo>
                    <a:pt x="99" y="610"/>
                    <a:pt x="97" y="611"/>
                    <a:pt x="97" y="613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5"/>
                    <a:pt x="97" y="615"/>
                    <a:pt x="97" y="615"/>
                  </a:cubicBezTo>
                  <a:cubicBezTo>
                    <a:pt x="97" y="616"/>
                    <a:pt x="97" y="618"/>
                    <a:pt x="97" y="619"/>
                  </a:cubicBezTo>
                  <a:cubicBezTo>
                    <a:pt x="99" y="619"/>
                    <a:pt x="100" y="621"/>
                    <a:pt x="100" y="619"/>
                  </a:cubicBezTo>
                  <a:moveTo>
                    <a:pt x="96" y="601"/>
                  </a:moveTo>
                  <a:cubicBezTo>
                    <a:pt x="94" y="601"/>
                    <a:pt x="94" y="601"/>
                    <a:pt x="94" y="601"/>
                  </a:cubicBezTo>
                  <a:cubicBezTo>
                    <a:pt x="92" y="601"/>
                    <a:pt x="92" y="599"/>
                    <a:pt x="92" y="599"/>
                  </a:cubicBezTo>
                  <a:cubicBezTo>
                    <a:pt x="92" y="599"/>
                    <a:pt x="92" y="599"/>
                    <a:pt x="92" y="599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92" y="601"/>
                    <a:pt x="92" y="601"/>
                    <a:pt x="94" y="602"/>
                  </a:cubicBezTo>
                  <a:cubicBezTo>
                    <a:pt x="94" y="602"/>
                    <a:pt x="92" y="604"/>
                    <a:pt x="94" y="604"/>
                  </a:cubicBezTo>
                  <a:cubicBezTo>
                    <a:pt x="94" y="604"/>
                    <a:pt x="99" y="604"/>
                    <a:pt x="96" y="601"/>
                  </a:cubicBezTo>
                  <a:cubicBezTo>
                    <a:pt x="96" y="601"/>
                    <a:pt x="96" y="601"/>
                    <a:pt x="96" y="601"/>
                  </a:cubicBezTo>
                  <a:moveTo>
                    <a:pt x="82" y="593"/>
                  </a:moveTo>
                  <a:cubicBezTo>
                    <a:pt x="82" y="593"/>
                    <a:pt x="80" y="593"/>
                    <a:pt x="80" y="594"/>
                  </a:cubicBezTo>
                  <a:cubicBezTo>
                    <a:pt x="80" y="594"/>
                    <a:pt x="79" y="593"/>
                    <a:pt x="79" y="594"/>
                  </a:cubicBezTo>
                  <a:cubicBezTo>
                    <a:pt x="80" y="599"/>
                    <a:pt x="82" y="596"/>
                    <a:pt x="82" y="596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83" y="597"/>
                    <a:pt x="83" y="597"/>
                    <a:pt x="83" y="597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3" y="594"/>
                    <a:pt x="83" y="596"/>
                    <a:pt x="83" y="596"/>
                  </a:cubicBezTo>
                  <a:cubicBezTo>
                    <a:pt x="82" y="594"/>
                    <a:pt x="82" y="593"/>
                    <a:pt x="82" y="593"/>
                  </a:cubicBezTo>
                  <a:moveTo>
                    <a:pt x="71" y="590"/>
                  </a:moveTo>
                  <a:cubicBezTo>
                    <a:pt x="71" y="585"/>
                    <a:pt x="67" y="588"/>
                    <a:pt x="67" y="590"/>
                  </a:cubicBezTo>
                  <a:cubicBezTo>
                    <a:pt x="67" y="590"/>
                    <a:pt x="71" y="591"/>
                    <a:pt x="71" y="590"/>
                  </a:cubicBezTo>
                  <a:moveTo>
                    <a:pt x="89" y="601"/>
                  </a:moveTo>
                  <a:cubicBezTo>
                    <a:pt x="89" y="602"/>
                    <a:pt x="89" y="604"/>
                    <a:pt x="91" y="602"/>
                  </a:cubicBezTo>
                  <a:cubicBezTo>
                    <a:pt x="91" y="601"/>
                    <a:pt x="91" y="601"/>
                    <a:pt x="91" y="601"/>
                  </a:cubicBezTo>
                  <a:cubicBezTo>
                    <a:pt x="89" y="601"/>
                    <a:pt x="88" y="601"/>
                    <a:pt x="89" y="601"/>
                  </a:cubicBezTo>
                  <a:moveTo>
                    <a:pt x="92" y="604"/>
                  </a:moveTo>
                  <a:cubicBezTo>
                    <a:pt x="94" y="604"/>
                    <a:pt x="92" y="605"/>
                    <a:pt x="91" y="604"/>
                  </a:cubicBezTo>
                  <a:cubicBezTo>
                    <a:pt x="92" y="604"/>
                    <a:pt x="92" y="604"/>
                    <a:pt x="92" y="604"/>
                  </a:cubicBezTo>
                  <a:moveTo>
                    <a:pt x="89" y="597"/>
                  </a:moveTo>
                  <a:cubicBezTo>
                    <a:pt x="88" y="597"/>
                    <a:pt x="88" y="597"/>
                    <a:pt x="86" y="597"/>
                  </a:cubicBezTo>
                  <a:cubicBezTo>
                    <a:pt x="86" y="599"/>
                    <a:pt x="86" y="599"/>
                    <a:pt x="86" y="599"/>
                  </a:cubicBezTo>
                  <a:cubicBezTo>
                    <a:pt x="88" y="599"/>
                    <a:pt x="88" y="599"/>
                    <a:pt x="88" y="599"/>
                  </a:cubicBezTo>
                  <a:cubicBezTo>
                    <a:pt x="89" y="599"/>
                    <a:pt x="89" y="599"/>
                    <a:pt x="89" y="599"/>
                  </a:cubicBezTo>
                  <a:cubicBezTo>
                    <a:pt x="91" y="599"/>
                    <a:pt x="91" y="597"/>
                    <a:pt x="91" y="597"/>
                  </a:cubicBezTo>
                  <a:cubicBezTo>
                    <a:pt x="89" y="597"/>
                    <a:pt x="89" y="597"/>
                    <a:pt x="89" y="597"/>
                  </a:cubicBezTo>
                  <a:cubicBezTo>
                    <a:pt x="89" y="597"/>
                    <a:pt x="89" y="597"/>
                    <a:pt x="89" y="597"/>
                  </a:cubicBezTo>
                  <a:moveTo>
                    <a:pt x="65" y="590"/>
                  </a:moveTo>
                  <a:cubicBezTo>
                    <a:pt x="65" y="590"/>
                    <a:pt x="62" y="591"/>
                    <a:pt x="64" y="591"/>
                  </a:cubicBezTo>
                  <a:cubicBezTo>
                    <a:pt x="65" y="590"/>
                    <a:pt x="65" y="590"/>
                    <a:pt x="65" y="59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Freeform 290"/>
            <p:cNvSpPr>
              <a:spLocks/>
            </p:cNvSpPr>
            <p:nvPr/>
          </p:nvSpPr>
          <p:spPr bwMode="auto">
            <a:xfrm>
              <a:off x="3102965" y="4967376"/>
              <a:ext cx="987954" cy="1230395"/>
            </a:xfrm>
            <a:custGeom>
              <a:avLst/>
              <a:gdLst/>
              <a:ahLst/>
              <a:cxnLst>
                <a:cxn ang="0">
                  <a:pos x="169" y="380"/>
                </a:cxn>
                <a:cxn ang="0">
                  <a:pos x="157" y="368"/>
                </a:cxn>
                <a:cxn ang="0">
                  <a:pos x="145" y="357"/>
                </a:cxn>
                <a:cxn ang="0">
                  <a:pos x="140" y="350"/>
                </a:cxn>
                <a:cxn ang="0">
                  <a:pos x="163" y="325"/>
                </a:cxn>
                <a:cxn ang="0">
                  <a:pos x="159" y="307"/>
                </a:cxn>
                <a:cxn ang="0">
                  <a:pos x="154" y="291"/>
                </a:cxn>
                <a:cxn ang="0">
                  <a:pos x="143" y="273"/>
                </a:cxn>
                <a:cxn ang="0">
                  <a:pos x="134" y="263"/>
                </a:cxn>
                <a:cxn ang="0">
                  <a:pos x="133" y="248"/>
                </a:cxn>
                <a:cxn ang="0">
                  <a:pos x="133" y="224"/>
                </a:cxn>
                <a:cxn ang="0">
                  <a:pos x="118" y="213"/>
                </a:cxn>
                <a:cxn ang="0">
                  <a:pos x="101" y="184"/>
                </a:cxn>
                <a:cxn ang="0">
                  <a:pos x="80" y="171"/>
                </a:cxn>
                <a:cxn ang="0">
                  <a:pos x="58" y="154"/>
                </a:cxn>
                <a:cxn ang="0">
                  <a:pos x="34" y="161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31" y="94"/>
                </a:cxn>
                <a:cxn ang="0">
                  <a:pos x="41" y="70"/>
                </a:cxn>
                <a:cxn ang="0">
                  <a:pos x="37" y="48"/>
                </a:cxn>
                <a:cxn ang="0">
                  <a:pos x="45" y="47"/>
                </a:cxn>
                <a:cxn ang="0">
                  <a:pos x="38" y="42"/>
                </a:cxn>
                <a:cxn ang="0">
                  <a:pos x="52" y="36"/>
                </a:cxn>
                <a:cxn ang="0">
                  <a:pos x="58" y="31"/>
                </a:cxn>
                <a:cxn ang="0">
                  <a:pos x="72" y="45"/>
                </a:cxn>
                <a:cxn ang="0">
                  <a:pos x="87" y="33"/>
                </a:cxn>
                <a:cxn ang="0">
                  <a:pos x="81" y="14"/>
                </a:cxn>
                <a:cxn ang="0">
                  <a:pos x="98" y="13"/>
                </a:cxn>
                <a:cxn ang="0">
                  <a:pos x="115" y="2"/>
                </a:cxn>
                <a:cxn ang="0">
                  <a:pos x="119" y="16"/>
                </a:cxn>
                <a:cxn ang="0">
                  <a:pos x="119" y="33"/>
                </a:cxn>
                <a:cxn ang="0">
                  <a:pos x="131" y="38"/>
                </a:cxn>
                <a:cxn ang="0">
                  <a:pos x="145" y="34"/>
                </a:cxn>
                <a:cxn ang="0">
                  <a:pos x="151" y="30"/>
                </a:cxn>
                <a:cxn ang="0">
                  <a:pos x="160" y="30"/>
                </a:cxn>
                <a:cxn ang="0">
                  <a:pos x="169" y="30"/>
                </a:cxn>
                <a:cxn ang="0">
                  <a:pos x="179" y="20"/>
                </a:cxn>
                <a:cxn ang="0">
                  <a:pos x="185" y="10"/>
                </a:cxn>
                <a:cxn ang="0">
                  <a:pos x="188" y="16"/>
                </a:cxn>
                <a:cxn ang="0">
                  <a:pos x="189" y="28"/>
                </a:cxn>
                <a:cxn ang="0">
                  <a:pos x="192" y="33"/>
                </a:cxn>
                <a:cxn ang="0">
                  <a:pos x="197" y="44"/>
                </a:cxn>
                <a:cxn ang="0">
                  <a:pos x="185" y="59"/>
                </a:cxn>
                <a:cxn ang="0">
                  <a:pos x="191" y="64"/>
                </a:cxn>
                <a:cxn ang="0">
                  <a:pos x="206" y="55"/>
                </a:cxn>
                <a:cxn ang="0">
                  <a:pos x="217" y="59"/>
                </a:cxn>
                <a:cxn ang="0">
                  <a:pos x="235" y="67"/>
                </a:cxn>
                <a:cxn ang="0">
                  <a:pos x="239" y="83"/>
                </a:cxn>
                <a:cxn ang="0">
                  <a:pos x="270" y="80"/>
                </a:cxn>
                <a:cxn ang="0">
                  <a:pos x="297" y="100"/>
                </a:cxn>
                <a:cxn ang="0">
                  <a:pos x="317" y="123"/>
                </a:cxn>
                <a:cxn ang="0">
                  <a:pos x="296" y="168"/>
                </a:cxn>
                <a:cxn ang="0">
                  <a:pos x="284" y="198"/>
                </a:cxn>
                <a:cxn ang="0">
                  <a:pos x="281" y="232"/>
                </a:cxn>
                <a:cxn ang="0">
                  <a:pos x="268" y="268"/>
                </a:cxn>
                <a:cxn ang="0">
                  <a:pos x="250" y="282"/>
                </a:cxn>
                <a:cxn ang="0">
                  <a:pos x="223" y="294"/>
                </a:cxn>
                <a:cxn ang="0">
                  <a:pos x="207" y="336"/>
                </a:cxn>
                <a:cxn ang="0">
                  <a:pos x="186" y="371"/>
                </a:cxn>
                <a:cxn ang="0">
                  <a:pos x="168" y="392"/>
                </a:cxn>
              </a:cxnLst>
              <a:rect l="0" t="0" r="r" b="b"/>
              <a:pathLst>
                <a:path w="319" h="392">
                  <a:moveTo>
                    <a:pt x="168" y="392"/>
                  </a:moveTo>
                  <a:cubicBezTo>
                    <a:pt x="166" y="385"/>
                    <a:pt x="174" y="386"/>
                    <a:pt x="169" y="380"/>
                  </a:cubicBezTo>
                  <a:cubicBezTo>
                    <a:pt x="166" y="375"/>
                    <a:pt x="168" y="375"/>
                    <a:pt x="163" y="374"/>
                  </a:cubicBezTo>
                  <a:cubicBezTo>
                    <a:pt x="160" y="371"/>
                    <a:pt x="162" y="371"/>
                    <a:pt x="157" y="368"/>
                  </a:cubicBezTo>
                  <a:cubicBezTo>
                    <a:pt x="153" y="366"/>
                    <a:pt x="154" y="361"/>
                    <a:pt x="151" y="364"/>
                  </a:cubicBezTo>
                  <a:cubicBezTo>
                    <a:pt x="146" y="366"/>
                    <a:pt x="150" y="361"/>
                    <a:pt x="145" y="357"/>
                  </a:cubicBezTo>
                  <a:cubicBezTo>
                    <a:pt x="139" y="352"/>
                    <a:pt x="139" y="360"/>
                    <a:pt x="136" y="355"/>
                  </a:cubicBezTo>
                  <a:cubicBezTo>
                    <a:pt x="137" y="354"/>
                    <a:pt x="137" y="352"/>
                    <a:pt x="140" y="350"/>
                  </a:cubicBezTo>
                  <a:cubicBezTo>
                    <a:pt x="142" y="350"/>
                    <a:pt x="142" y="347"/>
                    <a:pt x="148" y="340"/>
                  </a:cubicBezTo>
                  <a:cubicBezTo>
                    <a:pt x="153" y="332"/>
                    <a:pt x="159" y="329"/>
                    <a:pt x="163" y="325"/>
                  </a:cubicBezTo>
                  <a:cubicBezTo>
                    <a:pt x="168" y="322"/>
                    <a:pt x="168" y="316"/>
                    <a:pt x="166" y="310"/>
                  </a:cubicBezTo>
                  <a:cubicBezTo>
                    <a:pt x="163" y="302"/>
                    <a:pt x="162" y="308"/>
                    <a:pt x="159" y="307"/>
                  </a:cubicBezTo>
                  <a:cubicBezTo>
                    <a:pt x="162" y="305"/>
                    <a:pt x="163" y="293"/>
                    <a:pt x="160" y="290"/>
                  </a:cubicBezTo>
                  <a:cubicBezTo>
                    <a:pt x="159" y="288"/>
                    <a:pt x="157" y="291"/>
                    <a:pt x="154" y="291"/>
                  </a:cubicBezTo>
                  <a:cubicBezTo>
                    <a:pt x="151" y="291"/>
                    <a:pt x="154" y="288"/>
                    <a:pt x="151" y="276"/>
                  </a:cubicBezTo>
                  <a:cubicBezTo>
                    <a:pt x="150" y="273"/>
                    <a:pt x="145" y="271"/>
                    <a:pt x="143" y="273"/>
                  </a:cubicBezTo>
                  <a:cubicBezTo>
                    <a:pt x="143" y="274"/>
                    <a:pt x="133" y="273"/>
                    <a:pt x="133" y="271"/>
                  </a:cubicBezTo>
                  <a:cubicBezTo>
                    <a:pt x="134" y="268"/>
                    <a:pt x="133" y="268"/>
                    <a:pt x="134" y="263"/>
                  </a:cubicBezTo>
                  <a:cubicBezTo>
                    <a:pt x="136" y="260"/>
                    <a:pt x="131" y="255"/>
                    <a:pt x="131" y="252"/>
                  </a:cubicBezTo>
                  <a:cubicBezTo>
                    <a:pt x="134" y="251"/>
                    <a:pt x="134" y="251"/>
                    <a:pt x="133" y="248"/>
                  </a:cubicBezTo>
                  <a:cubicBezTo>
                    <a:pt x="133" y="246"/>
                    <a:pt x="136" y="243"/>
                    <a:pt x="134" y="240"/>
                  </a:cubicBezTo>
                  <a:cubicBezTo>
                    <a:pt x="134" y="238"/>
                    <a:pt x="140" y="227"/>
                    <a:pt x="133" y="224"/>
                  </a:cubicBezTo>
                  <a:cubicBezTo>
                    <a:pt x="128" y="223"/>
                    <a:pt x="128" y="218"/>
                    <a:pt x="130" y="215"/>
                  </a:cubicBezTo>
                  <a:cubicBezTo>
                    <a:pt x="131" y="212"/>
                    <a:pt x="122" y="213"/>
                    <a:pt x="118" y="213"/>
                  </a:cubicBezTo>
                  <a:cubicBezTo>
                    <a:pt x="113" y="212"/>
                    <a:pt x="116" y="192"/>
                    <a:pt x="111" y="187"/>
                  </a:cubicBezTo>
                  <a:cubicBezTo>
                    <a:pt x="107" y="182"/>
                    <a:pt x="105" y="189"/>
                    <a:pt x="101" y="184"/>
                  </a:cubicBezTo>
                  <a:cubicBezTo>
                    <a:pt x="98" y="181"/>
                    <a:pt x="99" y="184"/>
                    <a:pt x="95" y="179"/>
                  </a:cubicBezTo>
                  <a:cubicBezTo>
                    <a:pt x="89" y="175"/>
                    <a:pt x="86" y="178"/>
                    <a:pt x="80" y="171"/>
                  </a:cubicBezTo>
                  <a:cubicBezTo>
                    <a:pt x="73" y="165"/>
                    <a:pt x="73" y="159"/>
                    <a:pt x="75" y="151"/>
                  </a:cubicBezTo>
                  <a:cubicBezTo>
                    <a:pt x="78" y="145"/>
                    <a:pt x="66" y="148"/>
                    <a:pt x="58" y="154"/>
                  </a:cubicBezTo>
                  <a:cubicBezTo>
                    <a:pt x="49" y="162"/>
                    <a:pt x="51" y="164"/>
                    <a:pt x="41" y="161"/>
                  </a:cubicBezTo>
                  <a:cubicBezTo>
                    <a:pt x="37" y="159"/>
                    <a:pt x="37" y="162"/>
                    <a:pt x="34" y="161"/>
                  </a:cubicBezTo>
                  <a:cubicBezTo>
                    <a:pt x="31" y="161"/>
                    <a:pt x="34" y="143"/>
                    <a:pt x="31" y="148"/>
                  </a:cubicBezTo>
                  <a:cubicBezTo>
                    <a:pt x="29" y="151"/>
                    <a:pt x="19" y="156"/>
                    <a:pt x="20" y="148"/>
                  </a:cubicBezTo>
                  <a:cubicBezTo>
                    <a:pt x="20" y="142"/>
                    <a:pt x="11" y="148"/>
                    <a:pt x="13" y="143"/>
                  </a:cubicBezTo>
                  <a:cubicBezTo>
                    <a:pt x="14" y="139"/>
                    <a:pt x="0" y="126"/>
                    <a:pt x="10" y="118"/>
                  </a:cubicBezTo>
                  <a:cubicBezTo>
                    <a:pt x="16" y="115"/>
                    <a:pt x="13" y="108"/>
                    <a:pt x="17" y="101"/>
                  </a:cubicBezTo>
                  <a:cubicBezTo>
                    <a:pt x="23" y="97"/>
                    <a:pt x="25" y="98"/>
                    <a:pt x="31" y="94"/>
                  </a:cubicBezTo>
                  <a:cubicBezTo>
                    <a:pt x="37" y="90"/>
                    <a:pt x="34" y="97"/>
                    <a:pt x="38" y="94"/>
                  </a:cubicBezTo>
                  <a:cubicBezTo>
                    <a:pt x="38" y="92"/>
                    <a:pt x="40" y="76"/>
                    <a:pt x="41" y="70"/>
                  </a:cubicBezTo>
                  <a:cubicBezTo>
                    <a:pt x="43" y="62"/>
                    <a:pt x="40" y="62"/>
                    <a:pt x="41" y="59"/>
                  </a:cubicBezTo>
                  <a:cubicBezTo>
                    <a:pt x="41" y="56"/>
                    <a:pt x="38" y="61"/>
                    <a:pt x="37" y="48"/>
                  </a:cubicBezTo>
                  <a:cubicBezTo>
                    <a:pt x="37" y="45"/>
                    <a:pt x="40" y="47"/>
                    <a:pt x="41" y="45"/>
                  </a:cubicBezTo>
                  <a:cubicBezTo>
                    <a:pt x="41" y="45"/>
                    <a:pt x="43" y="47"/>
                    <a:pt x="45" y="47"/>
                  </a:cubicBezTo>
                  <a:cubicBezTo>
                    <a:pt x="45" y="48"/>
                    <a:pt x="45" y="42"/>
                    <a:pt x="43" y="42"/>
                  </a:cubicBezTo>
                  <a:cubicBezTo>
                    <a:pt x="40" y="42"/>
                    <a:pt x="38" y="42"/>
                    <a:pt x="38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4"/>
                    <a:pt x="51" y="31"/>
                    <a:pt x="54" y="34"/>
                  </a:cubicBezTo>
                  <a:cubicBezTo>
                    <a:pt x="55" y="38"/>
                    <a:pt x="57" y="31"/>
                    <a:pt x="58" y="31"/>
                  </a:cubicBezTo>
                  <a:cubicBezTo>
                    <a:pt x="63" y="38"/>
                    <a:pt x="58" y="42"/>
                    <a:pt x="63" y="41"/>
                  </a:cubicBezTo>
                  <a:cubicBezTo>
                    <a:pt x="66" y="47"/>
                    <a:pt x="69" y="44"/>
                    <a:pt x="72" y="45"/>
                  </a:cubicBezTo>
                  <a:cubicBezTo>
                    <a:pt x="76" y="47"/>
                    <a:pt x="75" y="41"/>
                    <a:pt x="81" y="39"/>
                  </a:cubicBezTo>
                  <a:cubicBezTo>
                    <a:pt x="87" y="39"/>
                    <a:pt x="83" y="34"/>
                    <a:pt x="87" y="33"/>
                  </a:cubicBezTo>
                  <a:cubicBezTo>
                    <a:pt x="92" y="30"/>
                    <a:pt x="90" y="27"/>
                    <a:pt x="87" y="28"/>
                  </a:cubicBezTo>
                  <a:cubicBezTo>
                    <a:pt x="84" y="30"/>
                    <a:pt x="84" y="19"/>
                    <a:pt x="81" y="14"/>
                  </a:cubicBezTo>
                  <a:cubicBezTo>
                    <a:pt x="78" y="10"/>
                    <a:pt x="86" y="13"/>
                    <a:pt x="92" y="16"/>
                  </a:cubicBezTo>
                  <a:cubicBezTo>
                    <a:pt x="99" y="20"/>
                    <a:pt x="93" y="11"/>
                    <a:pt x="98" y="13"/>
                  </a:cubicBezTo>
                  <a:cubicBezTo>
                    <a:pt x="102" y="13"/>
                    <a:pt x="113" y="8"/>
                    <a:pt x="111" y="2"/>
                  </a:cubicBezTo>
                  <a:cubicBezTo>
                    <a:pt x="111" y="2"/>
                    <a:pt x="113" y="2"/>
                    <a:pt x="115" y="2"/>
                  </a:cubicBezTo>
                  <a:cubicBezTo>
                    <a:pt x="116" y="0"/>
                    <a:pt x="118" y="3"/>
                    <a:pt x="116" y="6"/>
                  </a:cubicBezTo>
                  <a:cubicBezTo>
                    <a:pt x="115" y="11"/>
                    <a:pt x="122" y="10"/>
                    <a:pt x="119" y="16"/>
                  </a:cubicBezTo>
                  <a:cubicBezTo>
                    <a:pt x="119" y="19"/>
                    <a:pt x="119" y="19"/>
                    <a:pt x="118" y="25"/>
                  </a:cubicBezTo>
                  <a:cubicBezTo>
                    <a:pt x="116" y="31"/>
                    <a:pt x="119" y="28"/>
                    <a:pt x="119" y="33"/>
                  </a:cubicBezTo>
                  <a:cubicBezTo>
                    <a:pt x="119" y="38"/>
                    <a:pt x="125" y="42"/>
                    <a:pt x="127" y="41"/>
                  </a:cubicBezTo>
                  <a:cubicBezTo>
                    <a:pt x="130" y="39"/>
                    <a:pt x="128" y="38"/>
                    <a:pt x="131" y="38"/>
                  </a:cubicBezTo>
                  <a:cubicBezTo>
                    <a:pt x="134" y="39"/>
                    <a:pt x="136" y="34"/>
                    <a:pt x="139" y="33"/>
                  </a:cubicBezTo>
                  <a:cubicBezTo>
                    <a:pt x="142" y="33"/>
                    <a:pt x="140" y="34"/>
                    <a:pt x="145" y="34"/>
                  </a:cubicBezTo>
                  <a:cubicBezTo>
                    <a:pt x="146" y="33"/>
                    <a:pt x="151" y="38"/>
                    <a:pt x="150" y="33"/>
                  </a:cubicBezTo>
                  <a:cubicBezTo>
                    <a:pt x="148" y="30"/>
                    <a:pt x="148" y="28"/>
                    <a:pt x="151" y="30"/>
                  </a:cubicBezTo>
                  <a:cubicBezTo>
                    <a:pt x="153" y="31"/>
                    <a:pt x="157" y="25"/>
                    <a:pt x="157" y="28"/>
                  </a:cubicBezTo>
                  <a:cubicBezTo>
                    <a:pt x="157" y="30"/>
                    <a:pt x="159" y="28"/>
                    <a:pt x="160" y="30"/>
                  </a:cubicBezTo>
                  <a:cubicBezTo>
                    <a:pt x="162" y="33"/>
                    <a:pt x="163" y="33"/>
                    <a:pt x="165" y="31"/>
                  </a:cubicBezTo>
                  <a:cubicBezTo>
                    <a:pt x="166" y="28"/>
                    <a:pt x="166" y="33"/>
                    <a:pt x="169" y="30"/>
                  </a:cubicBezTo>
                  <a:cubicBezTo>
                    <a:pt x="171" y="28"/>
                    <a:pt x="169" y="31"/>
                    <a:pt x="172" y="31"/>
                  </a:cubicBezTo>
                  <a:cubicBezTo>
                    <a:pt x="175" y="31"/>
                    <a:pt x="177" y="24"/>
                    <a:pt x="179" y="20"/>
                  </a:cubicBezTo>
                  <a:cubicBezTo>
                    <a:pt x="182" y="16"/>
                    <a:pt x="182" y="16"/>
                    <a:pt x="183" y="14"/>
                  </a:cubicBezTo>
                  <a:cubicBezTo>
                    <a:pt x="185" y="11"/>
                    <a:pt x="183" y="11"/>
                    <a:pt x="185" y="10"/>
                  </a:cubicBezTo>
                  <a:cubicBezTo>
                    <a:pt x="185" y="10"/>
                    <a:pt x="186" y="13"/>
                    <a:pt x="186" y="14"/>
                  </a:cubicBezTo>
                  <a:cubicBezTo>
                    <a:pt x="188" y="16"/>
                    <a:pt x="188" y="14"/>
                    <a:pt x="188" y="16"/>
                  </a:cubicBezTo>
                  <a:cubicBezTo>
                    <a:pt x="188" y="19"/>
                    <a:pt x="188" y="24"/>
                    <a:pt x="189" y="25"/>
                  </a:cubicBezTo>
                  <a:cubicBezTo>
                    <a:pt x="189" y="25"/>
                    <a:pt x="189" y="27"/>
                    <a:pt x="189" y="28"/>
                  </a:cubicBezTo>
                  <a:cubicBezTo>
                    <a:pt x="189" y="30"/>
                    <a:pt x="191" y="30"/>
                    <a:pt x="191" y="31"/>
                  </a:cubicBezTo>
                  <a:cubicBezTo>
                    <a:pt x="191" y="33"/>
                    <a:pt x="191" y="31"/>
                    <a:pt x="192" y="33"/>
                  </a:cubicBezTo>
                  <a:cubicBezTo>
                    <a:pt x="192" y="34"/>
                    <a:pt x="192" y="36"/>
                    <a:pt x="194" y="36"/>
                  </a:cubicBezTo>
                  <a:cubicBezTo>
                    <a:pt x="197" y="34"/>
                    <a:pt x="198" y="42"/>
                    <a:pt x="197" y="44"/>
                  </a:cubicBezTo>
                  <a:cubicBezTo>
                    <a:pt x="192" y="44"/>
                    <a:pt x="192" y="52"/>
                    <a:pt x="188" y="53"/>
                  </a:cubicBezTo>
                  <a:cubicBezTo>
                    <a:pt x="183" y="55"/>
                    <a:pt x="186" y="56"/>
                    <a:pt x="185" y="59"/>
                  </a:cubicBezTo>
                  <a:cubicBezTo>
                    <a:pt x="182" y="62"/>
                    <a:pt x="189" y="56"/>
                    <a:pt x="188" y="62"/>
                  </a:cubicBezTo>
                  <a:cubicBezTo>
                    <a:pt x="185" y="67"/>
                    <a:pt x="189" y="59"/>
                    <a:pt x="191" y="64"/>
                  </a:cubicBezTo>
                  <a:cubicBezTo>
                    <a:pt x="191" y="69"/>
                    <a:pt x="188" y="53"/>
                    <a:pt x="195" y="55"/>
                  </a:cubicBezTo>
                  <a:cubicBezTo>
                    <a:pt x="203" y="56"/>
                    <a:pt x="200" y="53"/>
                    <a:pt x="206" y="55"/>
                  </a:cubicBezTo>
                  <a:cubicBezTo>
                    <a:pt x="214" y="58"/>
                    <a:pt x="204" y="62"/>
                    <a:pt x="206" y="67"/>
                  </a:cubicBezTo>
                  <a:cubicBezTo>
                    <a:pt x="207" y="70"/>
                    <a:pt x="209" y="59"/>
                    <a:pt x="217" y="59"/>
                  </a:cubicBezTo>
                  <a:cubicBezTo>
                    <a:pt x="223" y="59"/>
                    <a:pt x="223" y="62"/>
                    <a:pt x="226" y="62"/>
                  </a:cubicBezTo>
                  <a:cubicBezTo>
                    <a:pt x="229" y="62"/>
                    <a:pt x="229" y="66"/>
                    <a:pt x="235" y="67"/>
                  </a:cubicBezTo>
                  <a:cubicBezTo>
                    <a:pt x="241" y="69"/>
                    <a:pt x="238" y="70"/>
                    <a:pt x="241" y="73"/>
                  </a:cubicBezTo>
                  <a:cubicBezTo>
                    <a:pt x="242" y="75"/>
                    <a:pt x="238" y="81"/>
                    <a:pt x="239" y="83"/>
                  </a:cubicBezTo>
                  <a:cubicBezTo>
                    <a:pt x="241" y="84"/>
                    <a:pt x="245" y="75"/>
                    <a:pt x="250" y="76"/>
                  </a:cubicBezTo>
                  <a:cubicBezTo>
                    <a:pt x="255" y="78"/>
                    <a:pt x="261" y="81"/>
                    <a:pt x="270" y="80"/>
                  </a:cubicBezTo>
                  <a:cubicBezTo>
                    <a:pt x="277" y="78"/>
                    <a:pt x="281" y="83"/>
                    <a:pt x="287" y="87"/>
                  </a:cubicBezTo>
                  <a:cubicBezTo>
                    <a:pt x="293" y="94"/>
                    <a:pt x="288" y="94"/>
                    <a:pt x="297" y="100"/>
                  </a:cubicBezTo>
                  <a:cubicBezTo>
                    <a:pt x="306" y="106"/>
                    <a:pt x="306" y="100"/>
                    <a:pt x="311" y="104"/>
                  </a:cubicBezTo>
                  <a:cubicBezTo>
                    <a:pt x="316" y="108"/>
                    <a:pt x="316" y="114"/>
                    <a:pt x="317" y="123"/>
                  </a:cubicBezTo>
                  <a:cubicBezTo>
                    <a:pt x="319" y="133"/>
                    <a:pt x="316" y="137"/>
                    <a:pt x="308" y="148"/>
                  </a:cubicBezTo>
                  <a:cubicBezTo>
                    <a:pt x="302" y="161"/>
                    <a:pt x="300" y="156"/>
                    <a:pt x="296" y="168"/>
                  </a:cubicBezTo>
                  <a:cubicBezTo>
                    <a:pt x="291" y="179"/>
                    <a:pt x="290" y="184"/>
                    <a:pt x="287" y="178"/>
                  </a:cubicBezTo>
                  <a:cubicBezTo>
                    <a:pt x="284" y="171"/>
                    <a:pt x="284" y="192"/>
                    <a:pt x="284" y="198"/>
                  </a:cubicBezTo>
                  <a:cubicBezTo>
                    <a:pt x="282" y="204"/>
                    <a:pt x="287" y="206"/>
                    <a:pt x="284" y="213"/>
                  </a:cubicBezTo>
                  <a:cubicBezTo>
                    <a:pt x="281" y="221"/>
                    <a:pt x="284" y="229"/>
                    <a:pt x="281" y="232"/>
                  </a:cubicBezTo>
                  <a:cubicBezTo>
                    <a:pt x="276" y="234"/>
                    <a:pt x="281" y="240"/>
                    <a:pt x="276" y="249"/>
                  </a:cubicBezTo>
                  <a:cubicBezTo>
                    <a:pt x="271" y="259"/>
                    <a:pt x="265" y="262"/>
                    <a:pt x="268" y="268"/>
                  </a:cubicBezTo>
                  <a:cubicBezTo>
                    <a:pt x="270" y="273"/>
                    <a:pt x="259" y="276"/>
                    <a:pt x="261" y="279"/>
                  </a:cubicBezTo>
                  <a:cubicBezTo>
                    <a:pt x="262" y="282"/>
                    <a:pt x="256" y="280"/>
                    <a:pt x="250" y="282"/>
                  </a:cubicBezTo>
                  <a:cubicBezTo>
                    <a:pt x="242" y="283"/>
                    <a:pt x="247" y="280"/>
                    <a:pt x="241" y="282"/>
                  </a:cubicBezTo>
                  <a:cubicBezTo>
                    <a:pt x="236" y="283"/>
                    <a:pt x="238" y="288"/>
                    <a:pt x="223" y="294"/>
                  </a:cubicBezTo>
                  <a:cubicBezTo>
                    <a:pt x="218" y="296"/>
                    <a:pt x="209" y="304"/>
                    <a:pt x="209" y="311"/>
                  </a:cubicBezTo>
                  <a:cubicBezTo>
                    <a:pt x="207" y="321"/>
                    <a:pt x="210" y="329"/>
                    <a:pt x="207" y="336"/>
                  </a:cubicBezTo>
                  <a:cubicBezTo>
                    <a:pt x="203" y="343"/>
                    <a:pt x="203" y="338"/>
                    <a:pt x="198" y="349"/>
                  </a:cubicBezTo>
                  <a:cubicBezTo>
                    <a:pt x="194" y="358"/>
                    <a:pt x="192" y="366"/>
                    <a:pt x="186" y="371"/>
                  </a:cubicBezTo>
                  <a:cubicBezTo>
                    <a:pt x="179" y="377"/>
                    <a:pt x="179" y="377"/>
                    <a:pt x="175" y="385"/>
                  </a:cubicBezTo>
                  <a:cubicBezTo>
                    <a:pt x="175" y="389"/>
                    <a:pt x="171" y="388"/>
                    <a:pt x="168" y="39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9" name="Freeform 291"/>
            <p:cNvSpPr>
              <a:spLocks/>
            </p:cNvSpPr>
            <p:nvPr/>
          </p:nvSpPr>
          <p:spPr bwMode="auto">
            <a:xfrm>
              <a:off x="3701483" y="5064513"/>
              <a:ext cx="7980" cy="9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Freeform 292"/>
            <p:cNvSpPr>
              <a:spLocks/>
            </p:cNvSpPr>
            <p:nvPr/>
          </p:nvSpPr>
          <p:spPr bwMode="auto">
            <a:xfrm>
              <a:off x="3701483" y="5111462"/>
              <a:ext cx="11172" cy="1295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Freeform 293"/>
            <p:cNvSpPr>
              <a:spLocks/>
            </p:cNvSpPr>
            <p:nvPr/>
          </p:nvSpPr>
          <p:spPr bwMode="auto">
            <a:xfrm>
              <a:off x="3695100" y="5114700"/>
              <a:ext cx="7980" cy="1457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Freeform 294"/>
            <p:cNvSpPr>
              <a:spLocks/>
            </p:cNvSpPr>
            <p:nvPr/>
          </p:nvSpPr>
          <p:spPr bwMode="auto">
            <a:xfrm>
              <a:off x="3675946" y="5138984"/>
              <a:ext cx="9577" cy="971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3" name="Freeform 295"/>
            <p:cNvSpPr>
              <a:spLocks/>
            </p:cNvSpPr>
            <p:nvPr/>
          </p:nvSpPr>
          <p:spPr bwMode="auto">
            <a:xfrm>
              <a:off x="3682331" y="5148697"/>
              <a:ext cx="9577" cy="97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4" name="Freeform 296"/>
            <p:cNvSpPr>
              <a:spLocks/>
            </p:cNvSpPr>
            <p:nvPr/>
          </p:nvSpPr>
          <p:spPr bwMode="auto">
            <a:xfrm>
              <a:off x="3682331" y="5142222"/>
              <a:ext cx="9577" cy="64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5" name="Freeform 297"/>
            <p:cNvSpPr>
              <a:spLocks/>
            </p:cNvSpPr>
            <p:nvPr/>
          </p:nvSpPr>
          <p:spPr bwMode="auto">
            <a:xfrm>
              <a:off x="3703080" y="5104986"/>
              <a:ext cx="9577" cy="9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Freeform 298"/>
            <p:cNvSpPr>
              <a:spLocks/>
            </p:cNvSpPr>
            <p:nvPr/>
          </p:nvSpPr>
          <p:spPr bwMode="auto">
            <a:xfrm>
              <a:off x="2895478" y="4834623"/>
              <a:ext cx="151625" cy="79329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6" y="2"/>
                </a:cxn>
                <a:cxn ang="0">
                  <a:pos x="31" y="0"/>
                </a:cxn>
                <a:cxn ang="0">
                  <a:pos x="25" y="3"/>
                </a:cxn>
                <a:cxn ang="0">
                  <a:pos x="16" y="10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7" y="19"/>
                </a:cxn>
                <a:cxn ang="0">
                  <a:pos x="19" y="24"/>
                </a:cxn>
                <a:cxn ang="0">
                  <a:pos x="22" y="24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8" y="10"/>
                </a:cxn>
                <a:cxn ang="0">
                  <a:pos x="28" y="8"/>
                </a:cxn>
                <a:cxn ang="0">
                  <a:pos x="31" y="6"/>
                </a:cxn>
                <a:cxn ang="0">
                  <a:pos x="37" y="11"/>
                </a:cxn>
                <a:cxn ang="0">
                  <a:pos x="39" y="13"/>
                </a:cxn>
                <a:cxn ang="0">
                  <a:pos x="40" y="13"/>
                </a:cxn>
                <a:cxn ang="0">
                  <a:pos x="39" y="17"/>
                </a:cxn>
                <a:cxn ang="0">
                  <a:pos x="42" y="24"/>
                </a:cxn>
                <a:cxn ang="0">
                  <a:pos x="43" y="19"/>
                </a:cxn>
                <a:cxn ang="0">
                  <a:pos x="46" y="20"/>
                </a:cxn>
                <a:cxn ang="0">
                  <a:pos x="48" y="17"/>
                </a:cxn>
                <a:cxn ang="0">
                  <a:pos x="46" y="10"/>
                </a:cxn>
              </a:cxnLst>
              <a:rect l="0" t="0" r="r" b="b"/>
              <a:pathLst>
                <a:path w="49" h="25">
                  <a:moveTo>
                    <a:pt x="46" y="10"/>
                  </a:moveTo>
                  <a:cubicBezTo>
                    <a:pt x="43" y="6"/>
                    <a:pt x="40" y="2"/>
                    <a:pt x="36" y="2"/>
                  </a:cubicBezTo>
                  <a:cubicBezTo>
                    <a:pt x="31" y="3"/>
                    <a:pt x="36" y="2"/>
                    <a:pt x="31" y="0"/>
                  </a:cubicBezTo>
                  <a:cubicBezTo>
                    <a:pt x="26" y="0"/>
                    <a:pt x="29" y="2"/>
                    <a:pt x="25" y="3"/>
                  </a:cubicBezTo>
                  <a:cubicBezTo>
                    <a:pt x="16" y="8"/>
                    <a:pt x="23" y="6"/>
                    <a:pt x="16" y="10"/>
                  </a:cubicBezTo>
                  <a:cubicBezTo>
                    <a:pt x="14" y="10"/>
                    <a:pt x="13" y="8"/>
                    <a:pt x="13" y="6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5"/>
                    <a:pt x="7" y="3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2" y="0"/>
                    <a:pt x="2" y="3"/>
                    <a:pt x="2" y="6"/>
                  </a:cubicBezTo>
                  <a:cubicBezTo>
                    <a:pt x="2" y="6"/>
                    <a:pt x="5" y="6"/>
                    <a:pt x="4" y="8"/>
                  </a:cubicBezTo>
                  <a:cubicBezTo>
                    <a:pt x="2" y="10"/>
                    <a:pt x="4" y="10"/>
                    <a:pt x="2" y="11"/>
                  </a:cubicBezTo>
                  <a:cubicBezTo>
                    <a:pt x="2" y="13"/>
                    <a:pt x="0" y="13"/>
                    <a:pt x="2" y="16"/>
                  </a:cubicBezTo>
                  <a:cubicBezTo>
                    <a:pt x="2" y="14"/>
                    <a:pt x="4" y="13"/>
                    <a:pt x="4" y="14"/>
                  </a:cubicBezTo>
                  <a:cubicBezTo>
                    <a:pt x="8" y="14"/>
                    <a:pt x="11" y="16"/>
                    <a:pt x="11" y="16"/>
                  </a:cubicBezTo>
                  <a:cubicBezTo>
                    <a:pt x="13" y="14"/>
                    <a:pt x="11" y="16"/>
                    <a:pt x="13" y="17"/>
                  </a:cubicBezTo>
                  <a:cubicBezTo>
                    <a:pt x="13" y="17"/>
                    <a:pt x="13" y="19"/>
                    <a:pt x="14" y="19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7"/>
                    <a:pt x="17" y="17"/>
                    <a:pt x="17" y="19"/>
                  </a:cubicBezTo>
                  <a:cubicBezTo>
                    <a:pt x="17" y="19"/>
                    <a:pt x="19" y="22"/>
                    <a:pt x="19" y="24"/>
                  </a:cubicBezTo>
                  <a:cubicBezTo>
                    <a:pt x="17" y="25"/>
                    <a:pt x="20" y="24"/>
                    <a:pt x="22" y="24"/>
                  </a:cubicBezTo>
                  <a:cubicBezTo>
                    <a:pt x="23" y="24"/>
                    <a:pt x="22" y="22"/>
                    <a:pt x="23" y="22"/>
                  </a:cubicBezTo>
                  <a:cubicBezTo>
                    <a:pt x="25" y="22"/>
                    <a:pt x="26" y="22"/>
                    <a:pt x="25" y="19"/>
                  </a:cubicBezTo>
                  <a:cubicBezTo>
                    <a:pt x="22" y="16"/>
                    <a:pt x="23" y="16"/>
                    <a:pt x="22" y="16"/>
                  </a:cubicBezTo>
                  <a:cubicBezTo>
                    <a:pt x="22" y="16"/>
                    <a:pt x="20" y="14"/>
                    <a:pt x="22" y="14"/>
                  </a:cubicBezTo>
                  <a:cubicBezTo>
                    <a:pt x="26" y="13"/>
                    <a:pt x="26" y="11"/>
                    <a:pt x="28" y="10"/>
                  </a:cubicBezTo>
                  <a:cubicBezTo>
                    <a:pt x="28" y="10"/>
                    <a:pt x="26" y="8"/>
                    <a:pt x="28" y="8"/>
                  </a:cubicBezTo>
                  <a:cubicBezTo>
                    <a:pt x="29" y="8"/>
                    <a:pt x="29" y="6"/>
                    <a:pt x="31" y="6"/>
                  </a:cubicBezTo>
                  <a:cubicBezTo>
                    <a:pt x="34" y="6"/>
                    <a:pt x="37" y="10"/>
                    <a:pt x="37" y="11"/>
                  </a:cubicBezTo>
                  <a:cubicBezTo>
                    <a:pt x="37" y="11"/>
                    <a:pt x="37" y="13"/>
                    <a:pt x="39" y="13"/>
                  </a:cubicBezTo>
                  <a:cubicBezTo>
                    <a:pt x="39" y="11"/>
                    <a:pt x="39" y="13"/>
                    <a:pt x="40" y="13"/>
                  </a:cubicBezTo>
                  <a:cubicBezTo>
                    <a:pt x="40" y="11"/>
                    <a:pt x="37" y="16"/>
                    <a:pt x="39" y="17"/>
                  </a:cubicBezTo>
                  <a:cubicBezTo>
                    <a:pt x="40" y="19"/>
                    <a:pt x="40" y="22"/>
                    <a:pt x="42" y="24"/>
                  </a:cubicBezTo>
                  <a:cubicBezTo>
                    <a:pt x="43" y="20"/>
                    <a:pt x="42" y="22"/>
                    <a:pt x="43" y="19"/>
                  </a:cubicBezTo>
                  <a:cubicBezTo>
                    <a:pt x="43" y="19"/>
                    <a:pt x="45" y="22"/>
                    <a:pt x="46" y="20"/>
                  </a:cubicBezTo>
                  <a:cubicBezTo>
                    <a:pt x="48" y="19"/>
                    <a:pt x="46" y="17"/>
                    <a:pt x="48" y="17"/>
                  </a:cubicBezTo>
                  <a:cubicBezTo>
                    <a:pt x="49" y="17"/>
                    <a:pt x="45" y="13"/>
                    <a:pt x="46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7" name="Freeform 299"/>
            <p:cNvSpPr>
              <a:spLocks/>
            </p:cNvSpPr>
            <p:nvPr/>
          </p:nvSpPr>
          <p:spPr bwMode="auto">
            <a:xfrm>
              <a:off x="2930592" y="4894524"/>
              <a:ext cx="7980" cy="1619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Freeform 300"/>
            <p:cNvSpPr>
              <a:spLocks/>
            </p:cNvSpPr>
            <p:nvPr/>
          </p:nvSpPr>
          <p:spPr bwMode="auto">
            <a:xfrm>
              <a:off x="3000818" y="4868620"/>
              <a:ext cx="6384" cy="97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5494369" y="3408639"/>
              <a:ext cx="448292" cy="305283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27"/>
                </a:cxn>
                <a:cxn ang="0">
                  <a:pos x="6" y="41"/>
                </a:cxn>
                <a:cxn ang="0">
                  <a:pos x="3" y="46"/>
                </a:cxn>
                <a:cxn ang="0">
                  <a:pos x="5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24" y="58"/>
                </a:cxn>
                <a:cxn ang="0">
                  <a:pos x="37" y="52"/>
                </a:cxn>
                <a:cxn ang="0">
                  <a:pos x="52" y="53"/>
                </a:cxn>
                <a:cxn ang="0">
                  <a:pos x="56" y="58"/>
                </a:cxn>
                <a:cxn ang="0">
                  <a:pos x="61" y="67"/>
                </a:cxn>
                <a:cxn ang="0">
                  <a:pos x="62" y="74"/>
                </a:cxn>
                <a:cxn ang="0">
                  <a:pos x="55" y="75"/>
                </a:cxn>
                <a:cxn ang="0">
                  <a:pos x="49" y="84"/>
                </a:cxn>
                <a:cxn ang="0">
                  <a:pos x="56" y="86"/>
                </a:cxn>
                <a:cxn ang="0">
                  <a:pos x="59" y="83"/>
                </a:cxn>
                <a:cxn ang="0">
                  <a:pos x="68" y="74"/>
                </a:cxn>
                <a:cxn ang="0">
                  <a:pos x="78" y="70"/>
                </a:cxn>
                <a:cxn ang="0">
                  <a:pos x="82" y="72"/>
                </a:cxn>
                <a:cxn ang="0">
                  <a:pos x="81" y="77"/>
                </a:cxn>
                <a:cxn ang="0">
                  <a:pos x="91" y="78"/>
                </a:cxn>
                <a:cxn ang="0">
                  <a:pos x="91" y="91"/>
                </a:cxn>
                <a:cxn ang="0">
                  <a:pos x="100" y="92"/>
                </a:cxn>
                <a:cxn ang="0">
                  <a:pos x="113" y="89"/>
                </a:cxn>
                <a:cxn ang="0">
                  <a:pos x="111" y="84"/>
                </a:cxn>
                <a:cxn ang="0">
                  <a:pos x="102" y="75"/>
                </a:cxn>
                <a:cxn ang="0">
                  <a:pos x="111" y="70"/>
                </a:cxn>
                <a:cxn ang="0">
                  <a:pos x="128" y="66"/>
                </a:cxn>
                <a:cxn ang="0">
                  <a:pos x="141" y="55"/>
                </a:cxn>
                <a:cxn ang="0">
                  <a:pos x="141" y="46"/>
                </a:cxn>
                <a:cxn ang="0">
                  <a:pos x="143" y="41"/>
                </a:cxn>
                <a:cxn ang="0">
                  <a:pos x="138" y="35"/>
                </a:cxn>
                <a:cxn ang="0">
                  <a:pos x="125" y="30"/>
                </a:cxn>
                <a:cxn ang="0">
                  <a:pos x="108" y="27"/>
                </a:cxn>
                <a:cxn ang="0">
                  <a:pos x="99" y="16"/>
                </a:cxn>
                <a:cxn ang="0">
                  <a:pos x="97" y="8"/>
                </a:cxn>
                <a:cxn ang="0">
                  <a:pos x="88" y="3"/>
                </a:cxn>
                <a:cxn ang="0">
                  <a:pos x="76" y="5"/>
                </a:cxn>
                <a:cxn ang="0">
                  <a:pos x="65" y="14"/>
                </a:cxn>
                <a:cxn ang="0">
                  <a:pos x="53" y="13"/>
                </a:cxn>
                <a:cxn ang="0">
                  <a:pos x="38" y="10"/>
                </a:cxn>
                <a:cxn ang="0">
                  <a:pos x="15" y="11"/>
                </a:cxn>
              </a:cxnLst>
              <a:rect l="0" t="0" r="r" b="b"/>
              <a:pathLst>
                <a:path w="144" h="98">
                  <a:moveTo>
                    <a:pt x="12" y="13"/>
                  </a:moveTo>
                  <a:cubicBezTo>
                    <a:pt x="14" y="16"/>
                    <a:pt x="11" y="14"/>
                    <a:pt x="14" y="19"/>
                  </a:cubicBezTo>
                  <a:cubicBezTo>
                    <a:pt x="20" y="24"/>
                    <a:pt x="14" y="21"/>
                    <a:pt x="15" y="22"/>
                  </a:cubicBezTo>
                  <a:cubicBezTo>
                    <a:pt x="17" y="24"/>
                    <a:pt x="18" y="25"/>
                    <a:pt x="14" y="27"/>
                  </a:cubicBezTo>
                  <a:cubicBezTo>
                    <a:pt x="12" y="27"/>
                    <a:pt x="8" y="32"/>
                    <a:pt x="6" y="35"/>
                  </a:cubicBezTo>
                  <a:cubicBezTo>
                    <a:pt x="3" y="38"/>
                    <a:pt x="6" y="39"/>
                    <a:pt x="6" y="41"/>
                  </a:cubicBezTo>
                  <a:cubicBezTo>
                    <a:pt x="5" y="42"/>
                    <a:pt x="9" y="44"/>
                    <a:pt x="3" y="42"/>
                  </a:cubicBezTo>
                  <a:cubicBezTo>
                    <a:pt x="5" y="44"/>
                    <a:pt x="3" y="44"/>
                    <a:pt x="3" y="46"/>
                  </a:cubicBezTo>
                  <a:cubicBezTo>
                    <a:pt x="3" y="47"/>
                    <a:pt x="2" y="46"/>
                    <a:pt x="0" y="50"/>
                  </a:cubicBezTo>
                  <a:cubicBezTo>
                    <a:pt x="5" y="52"/>
                    <a:pt x="3" y="55"/>
                    <a:pt x="5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8" y="55"/>
                    <a:pt x="8" y="56"/>
                    <a:pt x="8" y="55"/>
                  </a:cubicBezTo>
                  <a:cubicBezTo>
                    <a:pt x="9" y="53"/>
                    <a:pt x="9" y="55"/>
                    <a:pt x="12" y="55"/>
                  </a:cubicBezTo>
                  <a:cubicBezTo>
                    <a:pt x="17" y="55"/>
                    <a:pt x="17" y="56"/>
                    <a:pt x="18" y="56"/>
                  </a:cubicBezTo>
                  <a:cubicBezTo>
                    <a:pt x="21" y="55"/>
                    <a:pt x="21" y="60"/>
                    <a:pt x="24" y="58"/>
                  </a:cubicBezTo>
                  <a:cubicBezTo>
                    <a:pt x="26" y="56"/>
                    <a:pt x="24" y="56"/>
                    <a:pt x="29" y="56"/>
                  </a:cubicBezTo>
                  <a:cubicBezTo>
                    <a:pt x="34" y="55"/>
                    <a:pt x="32" y="53"/>
                    <a:pt x="37" y="52"/>
                  </a:cubicBezTo>
                  <a:cubicBezTo>
                    <a:pt x="38" y="50"/>
                    <a:pt x="41" y="50"/>
                    <a:pt x="43" y="50"/>
                  </a:cubicBezTo>
                  <a:cubicBezTo>
                    <a:pt x="44" y="49"/>
                    <a:pt x="50" y="53"/>
                    <a:pt x="52" y="53"/>
                  </a:cubicBezTo>
                  <a:cubicBezTo>
                    <a:pt x="53" y="52"/>
                    <a:pt x="53" y="56"/>
                    <a:pt x="56" y="55"/>
                  </a:cubicBezTo>
                  <a:cubicBezTo>
                    <a:pt x="58" y="55"/>
                    <a:pt x="58" y="56"/>
                    <a:pt x="56" y="58"/>
                  </a:cubicBezTo>
                  <a:cubicBezTo>
                    <a:pt x="55" y="61"/>
                    <a:pt x="58" y="63"/>
                    <a:pt x="59" y="63"/>
                  </a:cubicBezTo>
                  <a:cubicBezTo>
                    <a:pt x="61" y="63"/>
                    <a:pt x="58" y="66"/>
                    <a:pt x="61" y="67"/>
                  </a:cubicBezTo>
                  <a:cubicBezTo>
                    <a:pt x="64" y="69"/>
                    <a:pt x="61" y="72"/>
                    <a:pt x="62" y="74"/>
                  </a:cubicBezTo>
                  <a:cubicBezTo>
                    <a:pt x="65" y="74"/>
                    <a:pt x="62" y="75"/>
                    <a:pt x="62" y="74"/>
                  </a:cubicBezTo>
                  <a:cubicBezTo>
                    <a:pt x="61" y="74"/>
                    <a:pt x="58" y="75"/>
                    <a:pt x="56" y="74"/>
                  </a:cubicBezTo>
                  <a:cubicBezTo>
                    <a:pt x="55" y="72"/>
                    <a:pt x="53" y="74"/>
                    <a:pt x="55" y="75"/>
                  </a:cubicBezTo>
                  <a:cubicBezTo>
                    <a:pt x="56" y="78"/>
                    <a:pt x="50" y="81"/>
                    <a:pt x="52" y="83"/>
                  </a:cubicBezTo>
                  <a:cubicBezTo>
                    <a:pt x="52" y="84"/>
                    <a:pt x="50" y="84"/>
                    <a:pt x="49" y="84"/>
                  </a:cubicBezTo>
                  <a:cubicBezTo>
                    <a:pt x="52" y="88"/>
                    <a:pt x="53" y="88"/>
                    <a:pt x="53" y="88"/>
                  </a:cubicBezTo>
                  <a:cubicBezTo>
                    <a:pt x="53" y="86"/>
                    <a:pt x="55" y="88"/>
                    <a:pt x="56" y="86"/>
                  </a:cubicBezTo>
                  <a:cubicBezTo>
                    <a:pt x="56" y="84"/>
                    <a:pt x="59" y="84"/>
                    <a:pt x="61" y="88"/>
                  </a:cubicBezTo>
                  <a:cubicBezTo>
                    <a:pt x="61" y="84"/>
                    <a:pt x="61" y="86"/>
                    <a:pt x="59" y="83"/>
                  </a:cubicBezTo>
                  <a:cubicBezTo>
                    <a:pt x="59" y="80"/>
                    <a:pt x="61" y="83"/>
                    <a:pt x="64" y="81"/>
                  </a:cubicBezTo>
                  <a:cubicBezTo>
                    <a:pt x="67" y="78"/>
                    <a:pt x="68" y="77"/>
                    <a:pt x="68" y="74"/>
                  </a:cubicBezTo>
                  <a:cubicBezTo>
                    <a:pt x="68" y="70"/>
                    <a:pt x="73" y="72"/>
                    <a:pt x="75" y="70"/>
                  </a:cubicBezTo>
                  <a:cubicBezTo>
                    <a:pt x="76" y="70"/>
                    <a:pt x="78" y="72"/>
                    <a:pt x="78" y="70"/>
                  </a:cubicBezTo>
                  <a:cubicBezTo>
                    <a:pt x="78" y="67"/>
                    <a:pt x="78" y="64"/>
                    <a:pt x="79" y="67"/>
                  </a:cubicBezTo>
                  <a:cubicBezTo>
                    <a:pt x="79" y="70"/>
                    <a:pt x="78" y="72"/>
                    <a:pt x="82" y="72"/>
                  </a:cubicBezTo>
                  <a:cubicBezTo>
                    <a:pt x="79" y="74"/>
                    <a:pt x="76" y="70"/>
                    <a:pt x="76" y="72"/>
                  </a:cubicBezTo>
                  <a:cubicBezTo>
                    <a:pt x="75" y="74"/>
                    <a:pt x="81" y="75"/>
                    <a:pt x="81" y="77"/>
                  </a:cubicBezTo>
                  <a:cubicBezTo>
                    <a:pt x="81" y="78"/>
                    <a:pt x="87" y="77"/>
                    <a:pt x="88" y="77"/>
                  </a:cubicBezTo>
                  <a:cubicBezTo>
                    <a:pt x="90" y="78"/>
                    <a:pt x="91" y="75"/>
                    <a:pt x="91" y="78"/>
                  </a:cubicBezTo>
                  <a:cubicBezTo>
                    <a:pt x="93" y="81"/>
                    <a:pt x="82" y="83"/>
                    <a:pt x="82" y="86"/>
                  </a:cubicBezTo>
                  <a:cubicBezTo>
                    <a:pt x="84" y="88"/>
                    <a:pt x="91" y="86"/>
                    <a:pt x="91" y="91"/>
                  </a:cubicBezTo>
                  <a:cubicBezTo>
                    <a:pt x="91" y="95"/>
                    <a:pt x="88" y="92"/>
                    <a:pt x="91" y="95"/>
                  </a:cubicBezTo>
                  <a:cubicBezTo>
                    <a:pt x="94" y="98"/>
                    <a:pt x="97" y="94"/>
                    <a:pt x="100" y="92"/>
                  </a:cubicBezTo>
                  <a:cubicBezTo>
                    <a:pt x="103" y="91"/>
                    <a:pt x="102" y="94"/>
                    <a:pt x="105" y="91"/>
                  </a:cubicBezTo>
                  <a:cubicBezTo>
                    <a:pt x="108" y="86"/>
                    <a:pt x="108" y="91"/>
                    <a:pt x="113" y="89"/>
                  </a:cubicBezTo>
                  <a:cubicBezTo>
                    <a:pt x="117" y="88"/>
                    <a:pt x="113" y="89"/>
                    <a:pt x="114" y="86"/>
                  </a:cubicBezTo>
                  <a:cubicBezTo>
                    <a:pt x="116" y="84"/>
                    <a:pt x="114" y="83"/>
                    <a:pt x="111" y="84"/>
                  </a:cubicBezTo>
                  <a:cubicBezTo>
                    <a:pt x="106" y="86"/>
                    <a:pt x="106" y="89"/>
                    <a:pt x="103" y="83"/>
                  </a:cubicBezTo>
                  <a:cubicBezTo>
                    <a:pt x="99" y="77"/>
                    <a:pt x="100" y="77"/>
                    <a:pt x="102" y="75"/>
                  </a:cubicBezTo>
                  <a:cubicBezTo>
                    <a:pt x="106" y="74"/>
                    <a:pt x="102" y="78"/>
                    <a:pt x="105" y="77"/>
                  </a:cubicBezTo>
                  <a:cubicBezTo>
                    <a:pt x="106" y="75"/>
                    <a:pt x="110" y="70"/>
                    <a:pt x="111" y="70"/>
                  </a:cubicBezTo>
                  <a:cubicBezTo>
                    <a:pt x="116" y="72"/>
                    <a:pt x="123" y="66"/>
                    <a:pt x="125" y="66"/>
                  </a:cubicBezTo>
                  <a:cubicBezTo>
                    <a:pt x="128" y="66"/>
                    <a:pt x="126" y="67"/>
                    <a:pt x="128" y="66"/>
                  </a:cubicBezTo>
                  <a:cubicBezTo>
                    <a:pt x="126" y="56"/>
                    <a:pt x="132" y="61"/>
                    <a:pt x="132" y="58"/>
                  </a:cubicBezTo>
                  <a:cubicBezTo>
                    <a:pt x="134" y="55"/>
                    <a:pt x="140" y="58"/>
                    <a:pt x="141" y="55"/>
                  </a:cubicBezTo>
                  <a:cubicBezTo>
                    <a:pt x="143" y="53"/>
                    <a:pt x="141" y="50"/>
                    <a:pt x="140" y="49"/>
                  </a:cubicBezTo>
                  <a:cubicBezTo>
                    <a:pt x="138" y="47"/>
                    <a:pt x="140" y="46"/>
                    <a:pt x="141" y="46"/>
                  </a:cubicBezTo>
                  <a:cubicBezTo>
                    <a:pt x="144" y="46"/>
                    <a:pt x="143" y="44"/>
                    <a:pt x="141" y="44"/>
                  </a:cubicBezTo>
                  <a:cubicBezTo>
                    <a:pt x="140" y="44"/>
                    <a:pt x="140" y="42"/>
                    <a:pt x="143" y="41"/>
                  </a:cubicBezTo>
                  <a:cubicBezTo>
                    <a:pt x="144" y="39"/>
                    <a:pt x="143" y="39"/>
                    <a:pt x="143" y="36"/>
                  </a:cubicBezTo>
                  <a:cubicBezTo>
                    <a:pt x="143" y="35"/>
                    <a:pt x="140" y="38"/>
                    <a:pt x="138" y="35"/>
                  </a:cubicBezTo>
                  <a:cubicBezTo>
                    <a:pt x="137" y="32"/>
                    <a:pt x="134" y="35"/>
                    <a:pt x="132" y="33"/>
                  </a:cubicBezTo>
                  <a:cubicBezTo>
                    <a:pt x="129" y="28"/>
                    <a:pt x="128" y="33"/>
                    <a:pt x="125" y="30"/>
                  </a:cubicBezTo>
                  <a:cubicBezTo>
                    <a:pt x="122" y="28"/>
                    <a:pt x="123" y="24"/>
                    <a:pt x="119" y="27"/>
                  </a:cubicBezTo>
                  <a:cubicBezTo>
                    <a:pt x="113" y="30"/>
                    <a:pt x="113" y="25"/>
                    <a:pt x="108" y="27"/>
                  </a:cubicBezTo>
                  <a:cubicBezTo>
                    <a:pt x="105" y="28"/>
                    <a:pt x="108" y="22"/>
                    <a:pt x="105" y="19"/>
                  </a:cubicBezTo>
                  <a:cubicBezTo>
                    <a:pt x="102" y="14"/>
                    <a:pt x="102" y="17"/>
                    <a:pt x="99" y="16"/>
                  </a:cubicBezTo>
                  <a:cubicBezTo>
                    <a:pt x="96" y="16"/>
                    <a:pt x="99" y="16"/>
                    <a:pt x="96" y="13"/>
                  </a:cubicBezTo>
                  <a:cubicBezTo>
                    <a:pt x="94" y="11"/>
                    <a:pt x="100" y="10"/>
                    <a:pt x="97" y="8"/>
                  </a:cubicBezTo>
                  <a:cubicBezTo>
                    <a:pt x="93" y="7"/>
                    <a:pt x="96" y="0"/>
                    <a:pt x="93" y="3"/>
                  </a:cubicBezTo>
                  <a:cubicBezTo>
                    <a:pt x="90" y="5"/>
                    <a:pt x="91" y="0"/>
                    <a:pt x="88" y="3"/>
                  </a:cubicBezTo>
                  <a:cubicBezTo>
                    <a:pt x="85" y="5"/>
                    <a:pt x="82" y="2"/>
                    <a:pt x="82" y="5"/>
                  </a:cubicBezTo>
                  <a:cubicBezTo>
                    <a:pt x="81" y="8"/>
                    <a:pt x="78" y="7"/>
                    <a:pt x="76" y="5"/>
                  </a:cubicBezTo>
                  <a:cubicBezTo>
                    <a:pt x="70" y="5"/>
                    <a:pt x="68" y="8"/>
                    <a:pt x="68" y="13"/>
                  </a:cubicBezTo>
                  <a:cubicBezTo>
                    <a:pt x="68" y="17"/>
                    <a:pt x="67" y="17"/>
                    <a:pt x="65" y="14"/>
                  </a:cubicBezTo>
                  <a:cubicBezTo>
                    <a:pt x="64" y="14"/>
                    <a:pt x="61" y="14"/>
                    <a:pt x="59" y="14"/>
                  </a:cubicBezTo>
                  <a:cubicBezTo>
                    <a:pt x="56" y="16"/>
                    <a:pt x="58" y="10"/>
                    <a:pt x="53" y="13"/>
                  </a:cubicBezTo>
                  <a:cubicBezTo>
                    <a:pt x="50" y="16"/>
                    <a:pt x="55" y="11"/>
                    <a:pt x="46" y="11"/>
                  </a:cubicBezTo>
                  <a:cubicBezTo>
                    <a:pt x="40" y="11"/>
                    <a:pt x="43" y="10"/>
                    <a:pt x="38" y="10"/>
                  </a:cubicBezTo>
                  <a:cubicBezTo>
                    <a:pt x="35" y="11"/>
                    <a:pt x="34" y="7"/>
                    <a:pt x="23" y="8"/>
                  </a:cubicBezTo>
                  <a:cubicBezTo>
                    <a:pt x="14" y="10"/>
                    <a:pt x="18" y="13"/>
                    <a:pt x="15" y="11"/>
                  </a:cubicBezTo>
                  <a:cubicBezTo>
                    <a:pt x="14" y="11"/>
                    <a:pt x="12" y="13"/>
                    <a:pt x="12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4684551" y="3299379"/>
              <a:ext cx="114081" cy="159069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2" y="12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1" y="17"/>
                </a:cxn>
                <a:cxn ang="0">
                  <a:pos x="34" y="17"/>
                </a:cxn>
                <a:cxn ang="0">
                  <a:pos x="34" y="19"/>
                </a:cxn>
                <a:cxn ang="0">
                  <a:pos x="36" y="23"/>
                </a:cxn>
                <a:cxn ang="0">
                  <a:pos x="36" y="36"/>
                </a:cxn>
                <a:cxn ang="0">
                  <a:pos x="33" y="40"/>
                </a:cxn>
                <a:cxn ang="0">
                  <a:pos x="28" y="40"/>
                </a:cxn>
                <a:cxn ang="0">
                  <a:pos x="19" y="45"/>
                </a:cxn>
                <a:cxn ang="0">
                  <a:pos x="18" y="47"/>
                </a:cxn>
                <a:cxn ang="0">
                  <a:pos x="7" y="48"/>
                </a:cxn>
                <a:cxn ang="0">
                  <a:pos x="6" y="47"/>
                </a:cxn>
                <a:cxn ang="0">
                  <a:pos x="4" y="44"/>
                </a:cxn>
                <a:cxn ang="0">
                  <a:pos x="3" y="40"/>
                </a:cxn>
                <a:cxn ang="0">
                  <a:pos x="7" y="39"/>
                </a:cxn>
                <a:cxn ang="0">
                  <a:pos x="12" y="36"/>
                </a:cxn>
                <a:cxn ang="0">
                  <a:pos x="13" y="34"/>
                </a:cxn>
                <a:cxn ang="0">
                  <a:pos x="7" y="34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6" y="23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6"/>
                </a:cxn>
                <a:cxn ang="0">
                  <a:pos x="12" y="16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15" y="11"/>
                </a:cxn>
                <a:cxn ang="0">
                  <a:pos x="18" y="6"/>
                </a:cxn>
                <a:cxn ang="0">
                  <a:pos x="24" y="3"/>
                </a:cxn>
                <a:cxn ang="0">
                  <a:pos x="28" y="1"/>
                </a:cxn>
                <a:cxn ang="0">
                  <a:pos x="28" y="5"/>
                </a:cxn>
                <a:cxn ang="0">
                  <a:pos x="24" y="9"/>
                </a:cxn>
              </a:cxnLst>
              <a:rect l="0" t="0" r="r" b="b"/>
              <a:pathLst>
                <a:path w="37" h="51">
                  <a:moveTo>
                    <a:pt x="24" y="9"/>
                  </a:moveTo>
                  <a:cubicBezTo>
                    <a:pt x="21" y="9"/>
                    <a:pt x="25" y="11"/>
                    <a:pt x="22" y="12"/>
                  </a:cubicBezTo>
                  <a:cubicBezTo>
                    <a:pt x="18" y="14"/>
                    <a:pt x="28" y="19"/>
                    <a:pt x="28" y="16"/>
                  </a:cubicBezTo>
                  <a:cubicBezTo>
                    <a:pt x="28" y="14"/>
                    <a:pt x="30" y="12"/>
                    <a:pt x="30" y="14"/>
                  </a:cubicBezTo>
                  <a:cubicBezTo>
                    <a:pt x="31" y="17"/>
                    <a:pt x="31" y="16"/>
                    <a:pt x="31" y="17"/>
                  </a:cubicBezTo>
                  <a:cubicBezTo>
                    <a:pt x="33" y="19"/>
                    <a:pt x="33" y="17"/>
                    <a:pt x="34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4" y="19"/>
                    <a:pt x="34" y="20"/>
                    <a:pt x="36" y="23"/>
                  </a:cubicBezTo>
                  <a:cubicBezTo>
                    <a:pt x="37" y="26"/>
                    <a:pt x="37" y="31"/>
                    <a:pt x="36" y="36"/>
                  </a:cubicBezTo>
                  <a:cubicBezTo>
                    <a:pt x="33" y="40"/>
                    <a:pt x="36" y="40"/>
                    <a:pt x="33" y="40"/>
                  </a:cubicBezTo>
                  <a:cubicBezTo>
                    <a:pt x="30" y="40"/>
                    <a:pt x="31" y="40"/>
                    <a:pt x="28" y="40"/>
                  </a:cubicBezTo>
                  <a:cubicBezTo>
                    <a:pt x="24" y="42"/>
                    <a:pt x="21" y="47"/>
                    <a:pt x="19" y="45"/>
                  </a:cubicBezTo>
                  <a:cubicBezTo>
                    <a:pt x="19" y="42"/>
                    <a:pt x="19" y="45"/>
                    <a:pt x="18" y="47"/>
                  </a:cubicBezTo>
                  <a:cubicBezTo>
                    <a:pt x="18" y="48"/>
                    <a:pt x="4" y="51"/>
                    <a:pt x="7" y="48"/>
                  </a:cubicBezTo>
                  <a:cubicBezTo>
                    <a:pt x="12" y="44"/>
                    <a:pt x="3" y="50"/>
                    <a:pt x="6" y="47"/>
                  </a:cubicBezTo>
                  <a:cubicBezTo>
                    <a:pt x="7" y="44"/>
                    <a:pt x="0" y="47"/>
                    <a:pt x="4" y="44"/>
                  </a:cubicBezTo>
                  <a:cubicBezTo>
                    <a:pt x="7" y="39"/>
                    <a:pt x="0" y="44"/>
                    <a:pt x="3" y="40"/>
                  </a:cubicBezTo>
                  <a:cubicBezTo>
                    <a:pt x="6" y="37"/>
                    <a:pt x="9" y="40"/>
                    <a:pt x="7" y="39"/>
                  </a:cubicBezTo>
                  <a:cubicBezTo>
                    <a:pt x="6" y="37"/>
                    <a:pt x="7" y="36"/>
                    <a:pt x="12" y="36"/>
                  </a:cubicBezTo>
                  <a:cubicBezTo>
                    <a:pt x="16" y="36"/>
                    <a:pt x="15" y="34"/>
                    <a:pt x="13" y="34"/>
                  </a:cubicBezTo>
                  <a:cubicBezTo>
                    <a:pt x="12" y="34"/>
                    <a:pt x="3" y="37"/>
                    <a:pt x="7" y="34"/>
                  </a:cubicBezTo>
                  <a:cubicBezTo>
                    <a:pt x="12" y="31"/>
                    <a:pt x="7" y="30"/>
                    <a:pt x="12" y="30"/>
                  </a:cubicBezTo>
                  <a:cubicBezTo>
                    <a:pt x="16" y="28"/>
                    <a:pt x="12" y="26"/>
                    <a:pt x="10" y="28"/>
                  </a:cubicBezTo>
                  <a:cubicBezTo>
                    <a:pt x="9" y="28"/>
                    <a:pt x="3" y="25"/>
                    <a:pt x="6" y="23"/>
                  </a:cubicBezTo>
                  <a:cubicBezTo>
                    <a:pt x="7" y="22"/>
                    <a:pt x="6" y="22"/>
                    <a:pt x="9" y="20"/>
                  </a:cubicBezTo>
                  <a:cubicBezTo>
                    <a:pt x="12" y="19"/>
                    <a:pt x="3" y="20"/>
                    <a:pt x="6" y="17"/>
                  </a:cubicBezTo>
                  <a:cubicBezTo>
                    <a:pt x="7" y="16"/>
                    <a:pt x="4" y="17"/>
                    <a:pt x="4" y="16"/>
                  </a:cubicBezTo>
                  <a:cubicBezTo>
                    <a:pt x="6" y="14"/>
                    <a:pt x="9" y="14"/>
                    <a:pt x="12" y="16"/>
                  </a:cubicBezTo>
                  <a:cubicBezTo>
                    <a:pt x="13" y="16"/>
                    <a:pt x="13" y="14"/>
                    <a:pt x="15" y="16"/>
                  </a:cubicBezTo>
                  <a:cubicBezTo>
                    <a:pt x="18" y="16"/>
                    <a:pt x="16" y="14"/>
                    <a:pt x="19" y="12"/>
                  </a:cubicBezTo>
                  <a:cubicBezTo>
                    <a:pt x="22" y="9"/>
                    <a:pt x="16" y="11"/>
                    <a:pt x="15" y="11"/>
                  </a:cubicBezTo>
                  <a:cubicBezTo>
                    <a:pt x="15" y="9"/>
                    <a:pt x="19" y="9"/>
                    <a:pt x="18" y="6"/>
                  </a:cubicBezTo>
                  <a:cubicBezTo>
                    <a:pt x="18" y="5"/>
                    <a:pt x="22" y="3"/>
                    <a:pt x="24" y="3"/>
                  </a:cubicBezTo>
                  <a:cubicBezTo>
                    <a:pt x="27" y="3"/>
                    <a:pt x="25" y="0"/>
                    <a:pt x="28" y="1"/>
                  </a:cubicBezTo>
                  <a:cubicBezTo>
                    <a:pt x="31" y="3"/>
                    <a:pt x="28" y="3"/>
                    <a:pt x="28" y="5"/>
                  </a:cubicBezTo>
                  <a:cubicBezTo>
                    <a:pt x="25" y="6"/>
                    <a:pt x="27" y="9"/>
                    <a:pt x="24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7118824" y="3424705"/>
              <a:ext cx="800177" cy="385621"/>
            </a:xfrm>
            <a:custGeom>
              <a:avLst/>
              <a:gdLst/>
              <a:ahLst/>
              <a:cxnLst>
                <a:cxn ang="0">
                  <a:pos x="230" y="28"/>
                </a:cxn>
                <a:cxn ang="0">
                  <a:pos x="222" y="48"/>
                </a:cxn>
                <a:cxn ang="0">
                  <a:pos x="225" y="53"/>
                </a:cxn>
                <a:cxn ang="0">
                  <a:pos x="234" y="53"/>
                </a:cxn>
                <a:cxn ang="0">
                  <a:pos x="240" y="50"/>
                </a:cxn>
                <a:cxn ang="0">
                  <a:pos x="251" y="56"/>
                </a:cxn>
                <a:cxn ang="0">
                  <a:pos x="255" y="65"/>
                </a:cxn>
                <a:cxn ang="0">
                  <a:pos x="246" y="65"/>
                </a:cxn>
                <a:cxn ang="0">
                  <a:pos x="239" y="65"/>
                </a:cxn>
                <a:cxn ang="0">
                  <a:pos x="228" y="70"/>
                </a:cxn>
                <a:cxn ang="0">
                  <a:pos x="225" y="76"/>
                </a:cxn>
                <a:cxn ang="0">
                  <a:pos x="216" y="80"/>
                </a:cxn>
                <a:cxn ang="0">
                  <a:pos x="207" y="87"/>
                </a:cxn>
                <a:cxn ang="0">
                  <a:pos x="192" y="84"/>
                </a:cxn>
                <a:cxn ang="0">
                  <a:pos x="189" y="92"/>
                </a:cxn>
                <a:cxn ang="0">
                  <a:pos x="192" y="100"/>
                </a:cxn>
                <a:cxn ang="0">
                  <a:pos x="181" y="107"/>
                </a:cxn>
                <a:cxn ang="0">
                  <a:pos x="173" y="114"/>
                </a:cxn>
                <a:cxn ang="0">
                  <a:pos x="169" y="114"/>
                </a:cxn>
                <a:cxn ang="0">
                  <a:pos x="160" y="114"/>
                </a:cxn>
                <a:cxn ang="0">
                  <a:pos x="154" y="115"/>
                </a:cxn>
                <a:cxn ang="0">
                  <a:pos x="138" y="123"/>
                </a:cxn>
                <a:cxn ang="0">
                  <a:pos x="134" y="123"/>
                </a:cxn>
                <a:cxn ang="0">
                  <a:pos x="131" y="120"/>
                </a:cxn>
                <a:cxn ang="0">
                  <a:pos x="117" y="117"/>
                </a:cxn>
                <a:cxn ang="0">
                  <a:pos x="100" y="111"/>
                </a:cxn>
                <a:cxn ang="0">
                  <a:pos x="75" y="111"/>
                </a:cxn>
                <a:cxn ang="0">
                  <a:pos x="69" y="109"/>
                </a:cxn>
                <a:cxn ang="0">
                  <a:pos x="64" y="100"/>
                </a:cxn>
                <a:cxn ang="0">
                  <a:pos x="55" y="92"/>
                </a:cxn>
                <a:cxn ang="0">
                  <a:pos x="38" y="84"/>
                </a:cxn>
                <a:cxn ang="0">
                  <a:pos x="27" y="83"/>
                </a:cxn>
                <a:cxn ang="0">
                  <a:pos x="24" y="76"/>
                </a:cxn>
                <a:cxn ang="0">
                  <a:pos x="26" y="67"/>
                </a:cxn>
                <a:cxn ang="0">
                  <a:pos x="18" y="52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2" y="36"/>
                </a:cxn>
                <a:cxn ang="0">
                  <a:pos x="12" y="31"/>
                </a:cxn>
                <a:cxn ang="0">
                  <a:pos x="21" y="24"/>
                </a:cxn>
                <a:cxn ang="0">
                  <a:pos x="41" y="19"/>
                </a:cxn>
                <a:cxn ang="0">
                  <a:pos x="53" y="22"/>
                </a:cxn>
                <a:cxn ang="0">
                  <a:pos x="84" y="24"/>
                </a:cxn>
                <a:cxn ang="0">
                  <a:pos x="82" y="10"/>
                </a:cxn>
                <a:cxn ang="0">
                  <a:pos x="99" y="5"/>
                </a:cxn>
                <a:cxn ang="0">
                  <a:pos x="116" y="13"/>
                </a:cxn>
                <a:cxn ang="0">
                  <a:pos x="131" y="24"/>
                </a:cxn>
                <a:cxn ang="0">
                  <a:pos x="152" y="25"/>
                </a:cxn>
                <a:cxn ang="0">
                  <a:pos x="170" y="35"/>
                </a:cxn>
                <a:cxn ang="0">
                  <a:pos x="195" y="33"/>
                </a:cxn>
                <a:cxn ang="0">
                  <a:pos x="214" y="24"/>
                </a:cxn>
                <a:cxn ang="0">
                  <a:pos x="230" y="28"/>
                </a:cxn>
              </a:cxnLst>
              <a:rect l="0" t="0" r="r" b="b"/>
              <a:pathLst>
                <a:path w="257" h="124">
                  <a:moveTo>
                    <a:pt x="230" y="28"/>
                  </a:moveTo>
                  <a:cubicBezTo>
                    <a:pt x="219" y="50"/>
                    <a:pt x="225" y="45"/>
                    <a:pt x="222" y="48"/>
                  </a:cubicBezTo>
                  <a:cubicBezTo>
                    <a:pt x="219" y="50"/>
                    <a:pt x="223" y="55"/>
                    <a:pt x="225" y="53"/>
                  </a:cubicBezTo>
                  <a:cubicBezTo>
                    <a:pt x="227" y="52"/>
                    <a:pt x="231" y="52"/>
                    <a:pt x="234" y="53"/>
                  </a:cubicBezTo>
                  <a:cubicBezTo>
                    <a:pt x="237" y="56"/>
                    <a:pt x="234" y="50"/>
                    <a:pt x="240" y="50"/>
                  </a:cubicBezTo>
                  <a:cubicBezTo>
                    <a:pt x="246" y="50"/>
                    <a:pt x="248" y="53"/>
                    <a:pt x="251" y="56"/>
                  </a:cubicBezTo>
                  <a:cubicBezTo>
                    <a:pt x="254" y="59"/>
                    <a:pt x="257" y="64"/>
                    <a:pt x="255" y="65"/>
                  </a:cubicBezTo>
                  <a:cubicBezTo>
                    <a:pt x="252" y="67"/>
                    <a:pt x="248" y="64"/>
                    <a:pt x="246" y="65"/>
                  </a:cubicBezTo>
                  <a:cubicBezTo>
                    <a:pt x="245" y="67"/>
                    <a:pt x="243" y="64"/>
                    <a:pt x="239" y="65"/>
                  </a:cubicBezTo>
                  <a:cubicBezTo>
                    <a:pt x="236" y="69"/>
                    <a:pt x="231" y="67"/>
                    <a:pt x="228" y="70"/>
                  </a:cubicBezTo>
                  <a:cubicBezTo>
                    <a:pt x="225" y="75"/>
                    <a:pt x="228" y="75"/>
                    <a:pt x="225" y="76"/>
                  </a:cubicBezTo>
                  <a:cubicBezTo>
                    <a:pt x="222" y="80"/>
                    <a:pt x="219" y="81"/>
                    <a:pt x="216" y="80"/>
                  </a:cubicBezTo>
                  <a:cubicBezTo>
                    <a:pt x="211" y="80"/>
                    <a:pt x="213" y="84"/>
                    <a:pt x="207" y="87"/>
                  </a:cubicBezTo>
                  <a:cubicBezTo>
                    <a:pt x="199" y="90"/>
                    <a:pt x="196" y="83"/>
                    <a:pt x="192" y="84"/>
                  </a:cubicBezTo>
                  <a:cubicBezTo>
                    <a:pt x="189" y="84"/>
                    <a:pt x="189" y="87"/>
                    <a:pt x="189" y="92"/>
                  </a:cubicBezTo>
                  <a:cubicBezTo>
                    <a:pt x="189" y="95"/>
                    <a:pt x="195" y="98"/>
                    <a:pt x="192" y="100"/>
                  </a:cubicBezTo>
                  <a:cubicBezTo>
                    <a:pt x="187" y="103"/>
                    <a:pt x="185" y="103"/>
                    <a:pt x="181" y="107"/>
                  </a:cubicBezTo>
                  <a:cubicBezTo>
                    <a:pt x="178" y="112"/>
                    <a:pt x="175" y="111"/>
                    <a:pt x="173" y="114"/>
                  </a:cubicBezTo>
                  <a:cubicBezTo>
                    <a:pt x="172" y="115"/>
                    <a:pt x="170" y="112"/>
                    <a:pt x="169" y="114"/>
                  </a:cubicBezTo>
                  <a:cubicBezTo>
                    <a:pt x="166" y="115"/>
                    <a:pt x="166" y="114"/>
                    <a:pt x="160" y="114"/>
                  </a:cubicBezTo>
                  <a:cubicBezTo>
                    <a:pt x="155" y="114"/>
                    <a:pt x="158" y="112"/>
                    <a:pt x="154" y="115"/>
                  </a:cubicBezTo>
                  <a:cubicBezTo>
                    <a:pt x="151" y="118"/>
                    <a:pt x="151" y="115"/>
                    <a:pt x="138" y="123"/>
                  </a:cubicBezTo>
                  <a:cubicBezTo>
                    <a:pt x="137" y="124"/>
                    <a:pt x="137" y="121"/>
                    <a:pt x="134" y="123"/>
                  </a:cubicBezTo>
                  <a:cubicBezTo>
                    <a:pt x="132" y="123"/>
                    <a:pt x="135" y="118"/>
                    <a:pt x="131" y="120"/>
                  </a:cubicBezTo>
                  <a:cubicBezTo>
                    <a:pt x="126" y="123"/>
                    <a:pt x="120" y="117"/>
                    <a:pt x="117" y="117"/>
                  </a:cubicBezTo>
                  <a:cubicBezTo>
                    <a:pt x="114" y="117"/>
                    <a:pt x="111" y="111"/>
                    <a:pt x="100" y="111"/>
                  </a:cubicBezTo>
                  <a:cubicBezTo>
                    <a:pt x="90" y="112"/>
                    <a:pt x="88" y="112"/>
                    <a:pt x="75" y="111"/>
                  </a:cubicBezTo>
                  <a:cubicBezTo>
                    <a:pt x="72" y="109"/>
                    <a:pt x="69" y="112"/>
                    <a:pt x="69" y="109"/>
                  </a:cubicBezTo>
                  <a:cubicBezTo>
                    <a:pt x="67" y="104"/>
                    <a:pt x="65" y="107"/>
                    <a:pt x="64" y="100"/>
                  </a:cubicBezTo>
                  <a:cubicBezTo>
                    <a:pt x="62" y="93"/>
                    <a:pt x="64" y="100"/>
                    <a:pt x="55" y="92"/>
                  </a:cubicBezTo>
                  <a:cubicBezTo>
                    <a:pt x="47" y="84"/>
                    <a:pt x="43" y="84"/>
                    <a:pt x="38" y="84"/>
                  </a:cubicBezTo>
                  <a:cubicBezTo>
                    <a:pt x="34" y="84"/>
                    <a:pt x="31" y="83"/>
                    <a:pt x="27" y="83"/>
                  </a:cubicBezTo>
                  <a:cubicBezTo>
                    <a:pt x="23" y="83"/>
                    <a:pt x="23" y="78"/>
                    <a:pt x="24" y="76"/>
                  </a:cubicBezTo>
                  <a:cubicBezTo>
                    <a:pt x="27" y="72"/>
                    <a:pt x="24" y="73"/>
                    <a:pt x="26" y="67"/>
                  </a:cubicBezTo>
                  <a:cubicBezTo>
                    <a:pt x="27" y="61"/>
                    <a:pt x="20" y="55"/>
                    <a:pt x="18" y="52"/>
                  </a:cubicBezTo>
                  <a:cubicBezTo>
                    <a:pt x="18" y="50"/>
                    <a:pt x="17" y="53"/>
                    <a:pt x="15" y="50"/>
                  </a:cubicBezTo>
                  <a:cubicBezTo>
                    <a:pt x="14" y="47"/>
                    <a:pt x="12" y="52"/>
                    <a:pt x="9" y="48"/>
                  </a:cubicBezTo>
                  <a:cubicBezTo>
                    <a:pt x="5" y="47"/>
                    <a:pt x="0" y="41"/>
                    <a:pt x="2" y="36"/>
                  </a:cubicBezTo>
                  <a:cubicBezTo>
                    <a:pt x="6" y="30"/>
                    <a:pt x="5" y="35"/>
                    <a:pt x="12" y="31"/>
                  </a:cubicBezTo>
                  <a:cubicBezTo>
                    <a:pt x="18" y="30"/>
                    <a:pt x="12" y="28"/>
                    <a:pt x="21" y="24"/>
                  </a:cubicBezTo>
                  <a:cubicBezTo>
                    <a:pt x="31" y="19"/>
                    <a:pt x="37" y="16"/>
                    <a:pt x="41" y="19"/>
                  </a:cubicBezTo>
                  <a:cubicBezTo>
                    <a:pt x="46" y="22"/>
                    <a:pt x="52" y="16"/>
                    <a:pt x="53" y="22"/>
                  </a:cubicBezTo>
                  <a:cubicBezTo>
                    <a:pt x="55" y="27"/>
                    <a:pt x="81" y="31"/>
                    <a:pt x="84" y="24"/>
                  </a:cubicBezTo>
                  <a:cubicBezTo>
                    <a:pt x="85" y="17"/>
                    <a:pt x="76" y="17"/>
                    <a:pt x="82" y="10"/>
                  </a:cubicBezTo>
                  <a:cubicBezTo>
                    <a:pt x="88" y="0"/>
                    <a:pt x="85" y="0"/>
                    <a:pt x="99" y="5"/>
                  </a:cubicBezTo>
                  <a:cubicBezTo>
                    <a:pt x="111" y="11"/>
                    <a:pt x="116" y="5"/>
                    <a:pt x="116" y="13"/>
                  </a:cubicBezTo>
                  <a:cubicBezTo>
                    <a:pt x="116" y="21"/>
                    <a:pt x="123" y="27"/>
                    <a:pt x="131" y="24"/>
                  </a:cubicBezTo>
                  <a:cubicBezTo>
                    <a:pt x="140" y="21"/>
                    <a:pt x="141" y="21"/>
                    <a:pt x="152" y="25"/>
                  </a:cubicBezTo>
                  <a:cubicBezTo>
                    <a:pt x="163" y="28"/>
                    <a:pt x="157" y="31"/>
                    <a:pt x="170" y="35"/>
                  </a:cubicBezTo>
                  <a:cubicBezTo>
                    <a:pt x="190" y="39"/>
                    <a:pt x="182" y="31"/>
                    <a:pt x="195" y="33"/>
                  </a:cubicBezTo>
                  <a:cubicBezTo>
                    <a:pt x="207" y="33"/>
                    <a:pt x="204" y="17"/>
                    <a:pt x="214" y="24"/>
                  </a:cubicBezTo>
                  <a:cubicBezTo>
                    <a:pt x="223" y="30"/>
                    <a:pt x="223" y="24"/>
                    <a:pt x="230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6762118" y="3371683"/>
              <a:ext cx="1528049" cy="1142400"/>
            </a:xfrm>
            <a:custGeom>
              <a:avLst/>
              <a:gdLst/>
              <a:ahLst/>
              <a:cxnLst>
                <a:cxn ang="0">
                  <a:pos x="441" y="136"/>
                </a:cxn>
                <a:cxn ang="0">
                  <a:pos x="427" y="142"/>
                </a:cxn>
                <a:cxn ang="0">
                  <a:pos x="414" y="150"/>
                </a:cxn>
                <a:cxn ang="0">
                  <a:pos x="398" y="160"/>
                </a:cxn>
                <a:cxn ang="0">
                  <a:pos x="383" y="171"/>
                </a:cxn>
                <a:cxn ang="0">
                  <a:pos x="382" y="160"/>
                </a:cxn>
                <a:cxn ang="0">
                  <a:pos x="376" y="151"/>
                </a:cxn>
                <a:cxn ang="0">
                  <a:pos x="351" y="168"/>
                </a:cxn>
                <a:cxn ang="0">
                  <a:pos x="365" y="190"/>
                </a:cxn>
                <a:cxn ang="0">
                  <a:pos x="383" y="187"/>
                </a:cxn>
                <a:cxn ang="0">
                  <a:pos x="385" y="193"/>
                </a:cxn>
                <a:cxn ang="0">
                  <a:pos x="371" y="204"/>
                </a:cxn>
                <a:cxn ang="0">
                  <a:pos x="379" y="240"/>
                </a:cxn>
                <a:cxn ang="0">
                  <a:pos x="371" y="246"/>
                </a:cxn>
                <a:cxn ang="0">
                  <a:pos x="383" y="257"/>
                </a:cxn>
                <a:cxn ang="0">
                  <a:pos x="386" y="268"/>
                </a:cxn>
                <a:cxn ang="0">
                  <a:pos x="380" y="285"/>
                </a:cxn>
                <a:cxn ang="0">
                  <a:pos x="368" y="300"/>
                </a:cxn>
                <a:cxn ang="0">
                  <a:pos x="365" y="313"/>
                </a:cxn>
                <a:cxn ang="0">
                  <a:pos x="357" y="322"/>
                </a:cxn>
                <a:cxn ang="0">
                  <a:pos x="345" y="333"/>
                </a:cxn>
                <a:cxn ang="0">
                  <a:pos x="335" y="342"/>
                </a:cxn>
                <a:cxn ang="0">
                  <a:pos x="325" y="345"/>
                </a:cxn>
                <a:cxn ang="0">
                  <a:pos x="316" y="347"/>
                </a:cxn>
                <a:cxn ang="0">
                  <a:pos x="303" y="353"/>
                </a:cxn>
                <a:cxn ang="0">
                  <a:pos x="290" y="364"/>
                </a:cxn>
                <a:cxn ang="0">
                  <a:pos x="287" y="353"/>
                </a:cxn>
                <a:cxn ang="0">
                  <a:pos x="277" y="353"/>
                </a:cxn>
                <a:cxn ang="0">
                  <a:pos x="265" y="342"/>
                </a:cxn>
                <a:cxn ang="0">
                  <a:pos x="245" y="341"/>
                </a:cxn>
                <a:cxn ang="0">
                  <a:pos x="233" y="341"/>
                </a:cxn>
                <a:cxn ang="0">
                  <a:pos x="220" y="353"/>
                </a:cxn>
                <a:cxn ang="0">
                  <a:pos x="205" y="345"/>
                </a:cxn>
                <a:cxn ang="0">
                  <a:pos x="195" y="328"/>
                </a:cxn>
                <a:cxn ang="0">
                  <a:pos x="201" y="310"/>
                </a:cxn>
                <a:cxn ang="0">
                  <a:pos x="190" y="285"/>
                </a:cxn>
                <a:cxn ang="0">
                  <a:pos x="176" y="274"/>
                </a:cxn>
                <a:cxn ang="0">
                  <a:pos x="144" y="289"/>
                </a:cxn>
                <a:cxn ang="0">
                  <a:pos x="126" y="289"/>
                </a:cxn>
                <a:cxn ang="0">
                  <a:pos x="105" y="286"/>
                </a:cxn>
                <a:cxn ang="0">
                  <a:pos x="93" y="280"/>
                </a:cxn>
                <a:cxn ang="0">
                  <a:pos x="67" y="261"/>
                </a:cxn>
                <a:cxn ang="0">
                  <a:pos x="41" y="241"/>
                </a:cxn>
                <a:cxn ang="0">
                  <a:pos x="47" y="223"/>
                </a:cxn>
                <a:cxn ang="0">
                  <a:pos x="45" y="202"/>
                </a:cxn>
                <a:cxn ang="0">
                  <a:pos x="21" y="196"/>
                </a:cxn>
                <a:cxn ang="0">
                  <a:pos x="12" y="179"/>
                </a:cxn>
                <a:cxn ang="0">
                  <a:pos x="7" y="157"/>
                </a:cxn>
                <a:cxn ang="0">
                  <a:pos x="39" y="143"/>
                </a:cxn>
                <a:cxn ang="0">
                  <a:pos x="56" y="106"/>
                </a:cxn>
                <a:cxn ang="0">
                  <a:pos x="76" y="78"/>
                </a:cxn>
                <a:cxn ang="0">
                  <a:pos x="111" y="55"/>
                </a:cxn>
                <a:cxn ang="0">
                  <a:pos x="140" y="84"/>
                </a:cxn>
                <a:cxn ang="0">
                  <a:pos x="178" y="117"/>
                </a:cxn>
                <a:cxn ang="0">
                  <a:pos x="245" y="137"/>
                </a:cxn>
                <a:cxn ang="0">
                  <a:pos x="283" y="131"/>
                </a:cxn>
                <a:cxn ang="0">
                  <a:pos x="306" y="101"/>
                </a:cxn>
                <a:cxn ang="0">
                  <a:pos x="353" y="83"/>
                </a:cxn>
                <a:cxn ang="0">
                  <a:pos x="348" y="70"/>
                </a:cxn>
                <a:cxn ang="0">
                  <a:pos x="373" y="24"/>
                </a:cxn>
                <a:cxn ang="0">
                  <a:pos x="441" y="50"/>
                </a:cxn>
                <a:cxn ang="0">
                  <a:pos x="481" y="64"/>
                </a:cxn>
                <a:cxn ang="0">
                  <a:pos x="458" y="123"/>
                </a:cxn>
              </a:cxnLst>
              <a:rect l="0" t="0" r="r" b="b"/>
              <a:pathLst>
                <a:path w="490" h="367">
                  <a:moveTo>
                    <a:pt x="453" y="131"/>
                  </a:moveTo>
                  <a:cubicBezTo>
                    <a:pt x="453" y="128"/>
                    <a:pt x="453" y="131"/>
                    <a:pt x="452" y="129"/>
                  </a:cubicBezTo>
                  <a:cubicBezTo>
                    <a:pt x="450" y="128"/>
                    <a:pt x="452" y="126"/>
                    <a:pt x="449" y="125"/>
                  </a:cubicBezTo>
                  <a:cubicBezTo>
                    <a:pt x="446" y="125"/>
                    <a:pt x="449" y="132"/>
                    <a:pt x="446" y="131"/>
                  </a:cubicBezTo>
                  <a:cubicBezTo>
                    <a:pt x="443" y="131"/>
                    <a:pt x="444" y="134"/>
                    <a:pt x="441" y="136"/>
                  </a:cubicBezTo>
                  <a:cubicBezTo>
                    <a:pt x="440" y="137"/>
                    <a:pt x="441" y="136"/>
                    <a:pt x="438" y="136"/>
                  </a:cubicBezTo>
                  <a:cubicBezTo>
                    <a:pt x="436" y="137"/>
                    <a:pt x="433" y="134"/>
                    <a:pt x="433" y="137"/>
                  </a:cubicBezTo>
                  <a:cubicBezTo>
                    <a:pt x="433" y="140"/>
                    <a:pt x="436" y="140"/>
                    <a:pt x="435" y="142"/>
                  </a:cubicBezTo>
                  <a:cubicBezTo>
                    <a:pt x="433" y="143"/>
                    <a:pt x="433" y="142"/>
                    <a:pt x="432" y="142"/>
                  </a:cubicBezTo>
                  <a:cubicBezTo>
                    <a:pt x="430" y="143"/>
                    <a:pt x="429" y="142"/>
                    <a:pt x="427" y="142"/>
                  </a:cubicBezTo>
                  <a:cubicBezTo>
                    <a:pt x="426" y="142"/>
                    <a:pt x="426" y="137"/>
                    <a:pt x="424" y="139"/>
                  </a:cubicBezTo>
                  <a:cubicBezTo>
                    <a:pt x="423" y="140"/>
                    <a:pt x="424" y="139"/>
                    <a:pt x="423" y="140"/>
                  </a:cubicBezTo>
                  <a:cubicBezTo>
                    <a:pt x="421" y="142"/>
                    <a:pt x="423" y="142"/>
                    <a:pt x="421" y="143"/>
                  </a:cubicBezTo>
                  <a:cubicBezTo>
                    <a:pt x="420" y="145"/>
                    <a:pt x="418" y="148"/>
                    <a:pt x="417" y="148"/>
                  </a:cubicBezTo>
                  <a:cubicBezTo>
                    <a:pt x="414" y="148"/>
                    <a:pt x="415" y="150"/>
                    <a:pt x="414" y="150"/>
                  </a:cubicBezTo>
                  <a:cubicBezTo>
                    <a:pt x="412" y="150"/>
                    <a:pt x="414" y="151"/>
                    <a:pt x="412" y="151"/>
                  </a:cubicBezTo>
                  <a:cubicBezTo>
                    <a:pt x="409" y="153"/>
                    <a:pt x="411" y="153"/>
                    <a:pt x="409" y="153"/>
                  </a:cubicBezTo>
                  <a:cubicBezTo>
                    <a:pt x="408" y="153"/>
                    <a:pt x="406" y="156"/>
                    <a:pt x="405" y="157"/>
                  </a:cubicBezTo>
                  <a:cubicBezTo>
                    <a:pt x="405" y="159"/>
                    <a:pt x="405" y="159"/>
                    <a:pt x="405" y="159"/>
                  </a:cubicBezTo>
                  <a:cubicBezTo>
                    <a:pt x="401" y="162"/>
                    <a:pt x="400" y="159"/>
                    <a:pt x="398" y="160"/>
                  </a:cubicBezTo>
                  <a:cubicBezTo>
                    <a:pt x="397" y="162"/>
                    <a:pt x="397" y="159"/>
                    <a:pt x="395" y="162"/>
                  </a:cubicBezTo>
                  <a:cubicBezTo>
                    <a:pt x="395" y="164"/>
                    <a:pt x="392" y="162"/>
                    <a:pt x="391" y="164"/>
                  </a:cubicBezTo>
                  <a:cubicBezTo>
                    <a:pt x="389" y="165"/>
                    <a:pt x="388" y="165"/>
                    <a:pt x="386" y="168"/>
                  </a:cubicBezTo>
                  <a:cubicBezTo>
                    <a:pt x="386" y="171"/>
                    <a:pt x="383" y="170"/>
                    <a:pt x="383" y="170"/>
                  </a:cubicBezTo>
                  <a:cubicBezTo>
                    <a:pt x="383" y="170"/>
                    <a:pt x="385" y="171"/>
                    <a:pt x="383" y="171"/>
                  </a:cubicBezTo>
                  <a:cubicBezTo>
                    <a:pt x="380" y="171"/>
                    <a:pt x="379" y="174"/>
                    <a:pt x="379" y="171"/>
                  </a:cubicBezTo>
                  <a:cubicBezTo>
                    <a:pt x="379" y="168"/>
                    <a:pt x="379" y="171"/>
                    <a:pt x="380" y="170"/>
                  </a:cubicBezTo>
                  <a:cubicBezTo>
                    <a:pt x="382" y="167"/>
                    <a:pt x="382" y="170"/>
                    <a:pt x="383" y="168"/>
                  </a:cubicBezTo>
                  <a:cubicBezTo>
                    <a:pt x="383" y="165"/>
                    <a:pt x="380" y="164"/>
                    <a:pt x="380" y="164"/>
                  </a:cubicBezTo>
                  <a:cubicBezTo>
                    <a:pt x="379" y="164"/>
                    <a:pt x="382" y="162"/>
                    <a:pt x="382" y="160"/>
                  </a:cubicBezTo>
                  <a:cubicBezTo>
                    <a:pt x="380" y="160"/>
                    <a:pt x="383" y="160"/>
                    <a:pt x="386" y="156"/>
                  </a:cubicBezTo>
                  <a:cubicBezTo>
                    <a:pt x="388" y="153"/>
                    <a:pt x="388" y="153"/>
                    <a:pt x="386" y="151"/>
                  </a:cubicBezTo>
                  <a:cubicBezTo>
                    <a:pt x="383" y="148"/>
                    <a:pt x="385" y="148"/>
                    <a:pt x="383" y="148"/>
                  </a:cubicBezTo>
                  <a:cubicBezTo>
                    <a:pt x="382" y="150"/>
                    <a:pt x="380" y="146"/>
                    <a:pt x="379" y="148"/>
                  </a:cubicBezTo>
                  <a:cubicBezTo>
                    <a:pt x="376" y="150"/>
                    <a:pt x="379" y="150"/>
                    <a:pt x="376" y="151"/>
                  </a:cubicBezTo>
                  <a:cubicBezTo>
                    <a:pt x="374" y="154"/>
                    <a:pt x="376" y="156"/>
                    <a:pt x="373" y="156"/>
                  </a:cubicBezTo>
                  <a:cubicBezTo>
                    <a:pt x="371" y="157"/>
                    <a:pt x="363" y="160"/>
                    <a:pt x="363" y="164"/>
                  </a:cubicBezTo>
                  <a:cubicBezTo>
                    <a:pt x="363" y="167"/>
                    <a:pt x="362" y="168"/>
                    <a:pt x="359" y="168"/>
                  </a:cubicBezTo>
                  <a:cubicBezTo>
                    <a:pt x="357" y="167"/>
                    <a:pt x="357" y="171"/>
                    <a:pt x="356" y="168"/>
                  </a:cubicBezTo>
                  <a:cubicBezTo>
                    <a:pt x="354" y="167"/>
                    <a:pt x="351" y="167"/>
                    <a:pt x="351" y="168"/>
                  </a:cubicBezTo>
                  <a:cubicBezTo>
                    <a:pt x="351" y="170"/>
                    <a:pt x="350" y="171"/>
                    <a:pt x="351" y="174"/>
                  </a:cubicBezTo>
                  <a:cubicBezTo>
                    <a:pt x="351" y="178"/>
                    <a:pt x="353" y="178"/>
                    <a:pt x="354" y="178"/>
                  </a:cubicBezTo>
                  <a:cubicBezTo>
                    <a:pt x="354" y="179"/>
                    <a:pt x="357" y="179"/>
                    <a:pt x="359" y="179"/>
                  </a:cubicBezTo>
                  <a:cubicBezTo>
                    <a:pt x="360" y="178"/>
                    <a:pt x="363" y="182"/>
                    <a:pt x="362" y="184"/>
                  </a:cubicBezTo>
                  <a:cubicBezTo>
                    <a:pt x="360" y="185"/>
                    <a:pt x="362" y="190"/>
                    <a:pt x="365" y="190"/>
                  </a:cubicBezTo>
                  <a:cubicBezTo>
                    <a:pt x="370" y="190"/>
                    <a:pt x="370" y="190"/>
                    <a:pt x="370" y="188"/>
                  </a:cubicBezTo>
                  <a:cubicBezTo>
                    <a:pt x="368" y="187"/>
                    <a:pt x="371" y="187"/>
                    <a:pt x="373" y="185"/>
                  </a:cubicBezTo>
                  <a:cubicBezTo>
                    <a:pt x="373" y="182"/>
                    <a:pt x="377" y="182"/>
                    <a:pt x="379" y="184"/>
                  </a:cubicBezTo>
                  <a:cubicBezTo>
                    <a:pt x="379" y="184"/>
                    <a:pt x="379" y="185"/>
                    <a:pt x="380" y="185"/>
                  </a:cubicBezTo>
                  <a:cubicBezTo>
                    <a:pt x="382" y="184"/>
                    <a:pt x="380" y="185"/>
                    <a:pt x="383" y="187"/>
                  </a:cubicBezTo>
                  <a:cubicBezTo>
                    <a:pt x="388" y="187"/>
                    <a:pt x="385" y="184"/>
                    <a:pt x="388" y="185"/>
                  </a:cubicBezTo>
                  <a:cubicBezTo>
                    <a:pt x="388" y="187"/>
                    <a:pt x="392" y="187"/>
                    <a:pt x="391" y="188"/>
                  </a:cubicBezTo>
                  <a:cubicBezTo>
                    <a:pt x="388" y="192"/>
                    <a:pt x="392" y="192"/>
                    <a:pt x="389" y="193"/>
                  </a:cubicBezTo>
                  <a:cubicBezTo>
                    <a:pt x="386" y="195"/>
                    <a:pt x="388" y="192"/>
                    <a:pt x="386" y="192"/>
                  </a:cubicBezTo>
                  <a:cubicBezTo>
                    <a:pt x="385" y="193"/>
                    <a:pt x="386" y="190"/>
                    <a:pt x="385" y="193"/>
                  </a:cubicBezTo>
                  <a:cubicBezTo>
                    <a:pt x="382" y="195"/>
                    <a:pt x="382" y="193"/>
                    <a:pt x="380" y="195"/>
                  </a:cubicBezTo>
                  <a:cubicBezTo>
                    <a:pt x="377" y="196"/>
                    <a:pt x="377" y="198"/>
                    <a:pt x="377" y="198"/>
                  </a:cubicBezTo>
                  <a:cubicBezTo>
                    <a:pt x="376" y="198"/>
                    <a:pt x="376" y="201"/>
                    <a:pt x="374" y="201"/>
                  </a:cubicBezTo>
                  <a:cubicBezTo>
                    <a:pt x="371" y="202"/>
                    <a:pt x="373" y="199"/>
                    <a:pt x="371" y="199"/>
                  </a:cubicBezTo>
                  <a:cubicBezTo>
                    <a:pt x="370" y="201"/>
                    <a:pt x="373" y="202"/>
                    <a:pt x="371" y="204"/>
                  </a:cubicBezTo>
                  <a:cubicBezTo>
                    <a:pt x="370" y="204"/>
                    <a:pt x="371" y="206"/>
                    <a:pt x="368" y="206"/>
                  </a:cubicBezTo>
                  <a:cubicBezTo>
                    <a:pt x="366" y="207"/>
                    <a:pt x="360" y="216"/>
                    <a:pt x="363" y="215"/>
                  </a:cubicBezTo>
                  <a:cubicBezTo>
                    <a:pt x="368" y="215"/>
                    <a:pt x="365" y="218"/>
                    <a:pt x="370" y="220"/>
                  </a:cubicBezTo>
                  <a:cubicBezTo>
                    <a:pt x="374" y="221"/>
                    <a:pt x="373" y="227"/>
                    <a:pt x="376" y="232"/>
                  </a:cubicBezTo>
                  <a:cubicBezTo>
                    <a:pt x="379" y="237"/>
                    <a:pt x="376" y="237"/>
                    <a:pt x="379" y="240"/>
                  </a:cubicBezTo>
                  <a:cubicBezTo>
                    <a:pt x="382" y="241"/>
                    <a:pt x="380" y="241"/>
                    <a:pt x="382" y="244"/>
                  </a:cubicBezTo>
                  <a:cubicBezTo>
                    <a:pt x="385" y="246"/>
                    <a:pt x="386" y="249"/>
                    <a:pt x="383" y="247"/>
                  </a:cubicBezTo>
                  <a:cubicBezTo>
                    <a:pt x="379" y="246"/>
                    <a:pt x="379" y="247"/>
                    <a:pt x="377" y="246"/>
                  </a:cubicBezTo>
                  <a:cubicBezTo>
                    <a:pt x="376" y="246"/>
                    <a:pt x="377" y="244"/>
                    <a:pt x="376" y="244"/>
                  </a:cubicBezTo>
                  <a:cubicBezTo>
                    <a:pt x="374" y="243"/>
                    <a:pt x="373" y="246"/>
                    <a:pt x="371" y="246"/>
                  </a:cubicBezTo>
                  <a:cubicBezTo>
                    <a:pt x="370" y="244"/>
                    <a:pt x="368" y="240"/>
                    <a:pt x="368" y="241"/>
                  </a:cubicBezTo>
                  <a:cubicBezTo>
                    <a:pt x="366" y="243"/>
                    <a:pt x="371" y="247"/>
                    <a:pt x="374" y="244"/>
                  </a:cubicBezTo>
                  <a:cubicBezTo>
                    <a:pt x="374" y="244"/>
                    <a:pt x="377" y="246"/>
                    <a:pt x="376" y="246"/>
                  </a:cubicBezTo>
                  <a:cubicBezTo>
                    <a:pt x="376" y="247"/>
                    <a:pt x="377" y="247"/>
                    <a:pt x="380" y="251"/>
                  </a:cubicBezTo>
                  <a:cubicBezTo>
                    <a:pt x="383" y="254"/>
                    <a:pt x="386" y="257"/>
                    <a:pt x="383" y="257"/>
                  </a:cubicBezTo>
                  <a:cubicBezTo>
                    <a:pt x="382" y="257"/>
                    <a:pt x="377" y="260"/>
                    <a:pt x="377" y="261"/>
                  </a:cubicBezTo>
                  <a:cubicBezTo>
                    <a:pt x="377" y="263"/>
                    <a:pt x="374" y="260"/>
                    <a:pt x="373" y="263"/>
                  </a:cubicBezTo>
                  <a:cubicBezTo>
                    <a:pt x="373" y="265"/>
                    <a:pt x="374" y="261"/>
                    <a:pt x="374" y="263"/>
                  </a:cubicBezTo>
                  <a:cubicBezTo>
                    <a:pt x="376" y="268"/>
                    <a:pt x="379" y="260"/>
                    <a:pt x="382" y="265"/>
                  </a:cubicBezTo>
                  <a:cubicBezTo>
                    <a:pt x="385" y="268"/>
                    <a:pt x="388" y="266"/>
                    <a:pt x="386" y="268"/>
                  </a:cubicBezTo>
                  <a:cubicBezTo>
                    <a:pt x="382" y="271"/>
                    <a:pt x="385" y="268"/>
                    <a:pt x="385" y="272"/>
                  </a:cubicBezTo>
                  <a:cubicBezTo>
                    <a:pt x="386" y="277"/>
                    <a:pt x="380" y="274"/>
                    <a:pt x="383" y="275"/>
                  </a:cubicBezTo>
                  <a:cubicBezTo>
                    <a:pt x="385" y="277"/>
                    <a:pt x="382" y="277"/>
                    <a:pt x="383" y="279"/>
                  </a:cubicBezTo>
                  <a:cubicBezTo>
                    <a:pt x="383" y="280"/>
                    <a:pt x="380" y="279"/>
                    <a:pt x="382" y="282"/>
                  </a:cubicBezTo>
                  <a:cubicBezTo>
                    <a:pt x="383" y="285"/>
                    <a:pt x="382" y="283"/>
                    <a:pt x="380" y="285"/>
                  </a:cubicBezTo>
                  <a:cubicBezTo>
                    <a:pt x="380" y="286"/>
                    <a:pt x="380" y="280"/>
                    <a:pt x="379" y="285"/>
                  </a:cubicBezTo>
                  <a:cubicBezTo>
                    <a:pt x="377" y="289"/>
                    <a:pt x="374" y="289"/>
                    <a:pt x="374" y="291"/>
                  </a:cubicBezTo>
                  <a:cubicBezTo>
                    <a:pt x="376" y="293"/>
                    <a:pt x="373" y="297"/>
                    <a:pt x="371" y="299"/>
                  </a:cubicBezTo>
                  <a:cubicBezTo>
                    <a:pt x="370" y="299"/>
                    <a:pt x="373" y="300"/>
                    <a:pt x="370" y="302"/>
                  </a:cubicBezTo>
                  <a:cubicBezTo>
                    <a:pt x="368" y="302"/>
                    <a:pt x="370" y="299"/>
                    <a:pt x="368" y="300"/>
                  </a:cubicBezTo>
                  <a:cubicBezTo>
                    <a:pt x="365" y="300"/>
                    <a:pt x="368" y="300"/>
                    <a:pt x="368" y="302"/>
                  </a:cubicBezTo>
                  <a:cubicBezTo>
                    <a:pt x="370" y="305"/>
                    <a:pt x="371" y="303"/>
                    <a:pt x="368" y="303"/>
                  </a:cubicBezTo>
                  <a:cubicBezTo>
                    <a:pt x="366" y="305"/>
                    <a:pt x="365" y="308"/>
                    <a:pt x="366" y="307"/>
                  </a:cubicBezTo>
                  <a:cubicBezTo>
                    <a:pt x="370" y="307"/>
                    <a:pt x="365" y="310"/>
                    <a:pt x="366" y="313"/>
                  </a:cubicBezTo>
                  <a:cubicBezTo>
                    <a:pt x="368" y="314"/>
                    <a:pt x="366" y="316"/>
                    <a:pt x="365" y="313"/>
                  </a:cubicBezTo>
                  <a:cubicBezTo>
                    <a:pt x="363" y="311"/>
                    <a:pt x="362" y="313"/>
                    <a:pt x="363" y="314"/>
                  </a:cubicBezTo>
                  <a:cubicBezTo>
                    <a:pt x="363" y="314"/>
                    <a:pt x="366" y="314"/>
                    <a:pt x="363" y="316"/>
                  </a:cubicBezTo>
                  <a:cubicBezTo>
                    <a:pt x="362" y="317"/>
                    <a:pt x="362" y="314"/>
                    <a:pt x="360" y="316"/>
                  </a:cubicBezTo>
                  <a:cubicBezTo>
                    <a:pt x="360" y="317"/>
                    <a:pt x="363" y="317"/>
                    <a:pt x="362" y="319"/>
                  </a:cubicBezTo>
                  <a:cubicBezTo>
                    <a:pt x="359" y="320"/>
                    <a:pt x="359" y="324"/>
                    <a:pt x="357" y="322"/>
                  </a:cubicBezTo>
                  <a:cubicBezTo>
                    <a:pt x="356" y="320"/>
                    <a:pt x="356" y="324"/>
                    <a:pt x="356" y="322"/>
                  </a:cubicBezTo>
                  <a:cubicBezTo>
                    <a:pt x="354" y="320"/>
                    <a:pt x="354" y="324"/>
                    <a:pt x="354" y="324"/>
                  </a:cubicBezTo>
                  <a:cubicBezTo>
                    <a:pt x="356" y="325"/>
                    <a:pt x="353" y="328"/>
                    <a:pt x="351" y="330"/>
                  </a:cubicBezTo>
                  <a:cubicBezTo>
                    <a:pt x="350" y="331"/>
                    <a:pt x="351" y="328"/>
                    <a:pt x="348" y="330"/>
                  </a:cubicBezTo>
                  <a:cubicBezTo>
                    <a:pt x="347" y="333"/>
                    <a:pt x="347" y="330"/>
                    <a:pt x="345" y="333"/>
                  </a:cubicBezTo>
                  <a:cubicBezTo>
                    <a:pt x="344" y="335"/>
                    <a:pt x="342" y="335"/>
                    <a:pt x="344" y="335"/>
                  </a:cubicBezTo>
                  <a:cubicBezTo>
                    <a:pt x="345" y="336"/>
                    <a:pt x="342" y="336"/>
                    <a:pt x="342" y="338"/>
                  </a:cubicBezTo>
                  <a:cubicBezTo>
                    <a:pt x="342" y="339"/>
                    <a:pt x="341" y="339"/>
                    <a:pt x="338" y="341"/>
                  </a:cubicBezTo>
                  <a:cubicBezTo>
                    <a:pt x="336" y="342"/>
                    <a:pt x="336" y="339"/>
                    <a:pt x="335" y="339"/>
                  </a:cubicBezTo>
                  <a:cubicBezTo>
                    <a:pt x="335" y="339"/>
                    <a:pt x="336" y="342"/>
                    <a:pt x="335" y="342"/>
                  </a:cubicBezTo>
                  <a:cubicBezTo>
                    <a:pt x="333" y="341"/>
                    <a:pt x="331" y="339"/>
                    <a:pt x="330" y="342"/>
                  </a:cubicBezTo>
                  <a:cubicBezTo>
                    <a:pt x="328" y="344"/>
                    <a:pt x="328" y="339"/>
                    <a:pt x="327" y="341"/>
                  </a:cubicBezTo>
                  <a:cubicBezTo>
                    <a:pt x="325" y="341"/>
                    <a:pt x="328" y="342"/>
                    <a:pt x="327" y="344"/>
                  </a:cubicBezTo>
                  <a:cubicBezTo>
                    <a:pt x="325" y="344"/>
                    <a:pt x="325" y="341"/>
                    <a:pt x="325" y="342"/>
                  </a:cubicBezTo>
                  <a:cubicBezTo>
                    <a:pt x="324" y="344"/>
                    <a:pt x="325" y="344"/>
                    <a:pt x="325" y="345"/>
                  </a:cubicBezTo>
                  <a:cubicBezTo>
                    <a:pt x="324" y="345"/>
                    <a:pt x="324" y="345"/>
                    <a:pt x="322" y="345"/>
                  </a:cubicBezTo>
                  <a:cubicBezTo>
                    <a:pt x="321" y="344"/>
                    <a:pt x="322" y="344"/>
                    <a:pt x="321" y="342"/>
                  </a:cubicBezTo>
                  <a:cubicBezTo>
                    <a:pt x="319" y="341"/>
                    <a:pt x="319" y="338"/>
                    <a:pt x="318" y="339"/>
                  </a:cubicBezTo>
                  <a:cubicBezTo>
                    <a:pt x="318" y="339"/>
                    <a:pt x="319" y="344"/>
                    <a:pt x="319" y="345"/>
                  </a:cubicBezTo>
                  <a:cubicBezTo>
                    <a:pt x="318" y="348"/>
                    <a:pt x="318" y="345"/>
                    <a:pt x="316" y="347"/>
                  </a:cubicBezTo>
                  <a:cubicBezTo>
                    <a:pt x="316" y="348"/>
                    <a:pt x="315" y="345"/>
                    <a:pt x="315" y="348"/>
                  </a:cubicBezTo>
                  <a:cubicBezTo>
                    <a:pt x="315" y="352"/>
                    <a:pt x="313" y="347"/>
                    <a:pt x="312" y="350"/>
                  </a:cubicBezTo>
                  <a:cubicBezTo>
                    <a:pt x="310" y="352"/>
                    <a:pt x="310" y="348"/>
                    <a:pt x="309" y="350"/>
                  </a:cubicBezTo>
                  <a:cubicBezTo>
                    <a:pt x="307" y="353"/>
                    <a:pt x="309" y="352"/>
                    <a:pt x="307" y="350"/>
                  </a:cubicBezTo>
                  <a:cubicBezTo>
                    <a:pt x="304" y="350"/>
                    <a:pt x="307" y="352"/>
                    <a:pt x="303" y="353"/>
                  </a:cubicBezTo>
                  <a:cubicBezTo>
                    <a:pt x="298" y="355"/>
                    <a:pt x="300" y="353"/>
                    <a:pt x="296" y="355"/>
                  </a:cubicBezTo>
                  <a:cubicBezTo>
                    <a:pt x="293" y="356"/>
                    <a:pt x="292" y="358"/>
                    <a:pt x="292" y="359"/>
                  </a:cubicBezTo>
                  <a:cubicBezTo>
                    <a:pt x="292" y="361"/>
                    <a:pt x="293" y="358"/>
                    <a:pt x="293" y="361"/>
                  </a:cubicBezTo>
                  <a:cubicBezTo>
                    <a:pt x="293" y="364"/>
                    <a:pt x="296" y="364"/>
                    <a:pt x="292" y="366"/>
                  </a:cubicBezTo>
                  <a:cubicBezTo>
                    <a:pt x="289" y="367"/>
                    <a:pt x="290" y="366"/>
                    <a:pt x="290" y="364"/>
                  </a:cubicBezTo>
                  <a:cubicBezTo>
                    <a:pt x="289" y="363"/>
                    <a:pt x="287" y="363"/>
                    <a:pt x="289" y="361"/>
                  </a:cubicBezTo>
                  <a:cubicBezTo>
                    <a:pt x="289" y="359"/>
                    <a:pt x="287" y="361"/>
                    <a:pt x="287" y="358"/>
                  </a:cubicBezTo>
                  <a:cubicBezTo>
                    <a:pt x="289" y="355"/>
                    <a:pt x="290" y="355"/>
                    <a:pt x="289" y="353"/>
                  </a:cubicBezTo>
                  <a:cubicBezTo>
                    <a:pt x="289" y="353"/>
                    <a:pt x="289" y="355"/>
                    <a:pt x="287" y="353"/>
                  </a:cubicBezTo>
                  <a:cubicBezTo>
                    <a:pt x="286" y="350"/>
                    <a:pt x="286" y="352"/>
                    <a:pt x="287" y="353"/>
                  </a:cubicBezTo>
                  <a:cubicBezTo>
                    <a:pt x="287" y="355"/>
                    <a:pt x="286" y="353"/>
                    <a:pt x="284" y="355"/>
                  </a:cubicBezTo>
                  <a:cubicBezTo>
                    <a:pt x="281" y="355"/>
                    <a:pt x="286" y="352"/>
                    <a:pt x="283" y="352"/>
                  </a:cubicBezTo>
                  <a:cubicBezTo>
                    <a:pt x="280" y="352"/>
                    <a:pt x="280" y="348"/>
                    <a:pt x="278" y="350"/>
                  </a:cubicBezTo>
                  <a:cubicBezTo>
                    <a:pt x="278" y="352"/>
                    <a:pt x="280" y="352"/>
                    <a:pt x="278" y="353"/>
                  </a:cubicBezTo>
                  <a:cubicBezTo>
                    <a:pt x="278" y="353"/>
                    <a:pt x="277" y="350"/>
                    <a:pt x="277" y="353"/>
                  </a:cubicBezTo>
                  <a:cubicBezTo>
                    <a:pt x="277" y="355"/>
                    <a:pt x="275" y="353"/>
                    <a:pt x="275" y="353"/>
                  </a:cubicBezTo>
                  <a:cubicBezTo>
                    <a:pt x="272" y="352"/>
                    <a:pt x="271" y="353"/>
                    <a:pt x="269" y="352"/>
                  </a:cubicBezTo>
                  <a:cubicBezTo>
                    <a:pt x="269" y="350"/>
                    <a:pt x="268" y="352"/>
                    <a:pt x="268" y="350"/>
                  </a:cubicBezTo>
                  <a:cubicBezTo>
                    <a:pt x="266" y="347"/>
                    <a:pt x="265" y="348"/>
                    <a:pt x="265" y="347"/>
                  </a:cubicBezTo>
                  <a:cubicBezTo>
                    <a:pt x="265" y="344"/>
                    <a:pt x="262" y="345"/>
                    <a:pt x="265" y="342"/>
                  </a:cubicBezTo>
                  <a:cubicBezTo>
                    <a:pt x="266" y="339"/>
                    <a:pt x="265" y="339"/>
                    <a:pt x="263" y="339"/>
                  </a:cubicBezTo>
                  <a:cubicBezTo>
                    <a:pt x="260" y="341"/>
                    <a:pt x="262" y="338"/>
                    <a:pt x="258" y="339"/>
                  </a:cubicBezTo>
                  <a:cubicBezTo>
                    <a:pt x="255" y="339"/>
                    <a:pt x="254" y="333"/>
                    <a:pt x="252" y="335"/>
                  </a:cubicBezTo>
                  <a:cubicBezTo>
                    <a:pt x="251" y="338"/>
                    <a:pt x="249" y="336"/>
                    <a:pt x="249" y="338"/>
                  </a:cubicBezTo>
                  <a:cubicBezTo>
                    <a:pt x="251" y="339"/>
                    <a:pt x="246" y="342"/>
                    <a:pt x="245" y="341"/>
                  </a:cubicBezTo>
                  <a:cubicBezTo>
                    <a:pt x="245" y="339"/>
                    <a:pt x="243" y="339"/>
                    <a:pt x="243" y="342"/>
                  </a:cubicBezTo>
                  <a:cubicBezTo>
                    <a:pt x="243" y="345"/>
                    <a:pt x="242" y="342"/>
                    <a:pt x="240" y="341"/>
                  </a:cubicBezTo>
                  <a:cubicBezTo>
                    <a:pt x="240" y="341"/>
                    <a:pt x="240" y="342"/>
                    <a:pt x="239" y="341"/>
                  </a:cubicBezTo>
                  <a:cubicBezTo>
                    <a:pt x="237" y="338"/>
                    <a:pt x="237" y="344"/>
                    <a:pt x="236" y="344"/>
                  </a:cubicBezTo>
                  <a:cubicBezTo>
                    <a:pt x="234" y="344"/>
                    <a:pt x="236" y="342"/>
                    <a:pt x="233" y="341"/>
                  </a:cubicBezTo>
                  <a:cubicBezTo>
                    <a:pt x="230" y="339"/>
                    <a:pt x="231" y="344"/>
                    <a:pt x="228" y="344"/>
                  </a:cubicBezTo>
                  <a:cubicBezTo>
                    <a:pt x="227" y="344"/>
                    <a:pt x="222" y="344"/>
                    <a:pt x="225" y="348"/>
                  </a:cubicBezTo>
                  <a:cubicBezTo>
                    <a:pt x="227" y="355"/>
                    <a:pt x="225" y="353"/>
                    <a:pt x="225" y="355"/>
                  </a:cubicBezTo>
                  <a:cubicBezTo>
                    <a:pt x="227" y="356"/>
                    <a:pt x="225" y="358"/>
                    <a:pt x="225" y="356"/>
                  </a:cubicBezTo>
                  <a:cubicBezTo>
                    <a:pt x="223" y="355"/>
                    <a:pt x="222" y="359"/>
                    <a:pt x="220" y="353"/>
                  </a:cubicBezTo>
                  <a:cubicBezTo>
                    <a:pt x="220" y="352"/>
                    <a:pt x="220" y="348"/>
                    <a:pt x="217" y="352"/>
                  </a:cubicBezTo>
                  <a:cubicBezTo>
                    <a:pt x="214" y="356"/>
                    <a:pt x="214" y="353"/>
                    <a:pt x="213" y="353"/>
                  </a:cubicBezTo>
                  <a:cubicBezTo>
                    <a:pt x="211" y="355"/>
                    <a:pt x="213" y="352"/>
                    <a:pt x="211" y="352"/>
                  </a:cubicBezTo>
                  <a:cubicBezTo>
                    <a:pt x="210" y="350"/>
                    <a:pt x="211" y="348"/>
                    <a:pt x="210" y="347"/>
                  </a:cubicBezTo>
                  <a:cubicBezTo>
                    <a:pt x="208" y="347"/>
                    <a:pt x="204" y="348"/>
                    <a:pt x="205" y="345"/>
                  </a:cubicBezTo>
                  <a:cubicBezTo>
                    <a:pt x="207" y="341"/>
                    <a:pt x="205" y="342"/>
                    <a:pt x="205" y="339"/>
                  </a:cubicBezTo>
                  <a:cubicBezTo>
                    <a:pt x="207" y="338"/>
                    <a:pt x="210" y="338"/>
                    <a:pt x="205" y="338"/>
                  </a:cubicBezTo>
                  <a:cubicBezTo>
                    <a:pt x="201" y="338"/>
                    <a:pt x="202" y="335"/>
                    <a:pt x="201" y="331"/>
                  </a:cubicBezTo>
                  <a:cubicBezTo>
                    <a:pt x="199" y="328"/>
                    <a:pt x="204" y="325"/>
                    <a:pt x="201" y="327"/>
                  </a:cubicBezTo>
                  <a:cubicBezTo>
                    <a:pt x="199" y="328"/>
                    <a:pt x="198" y="325"/>
                    <a:pt x="195" y="328"/>
                  </a:cubicBezTo>
                  <a:cubicBezTo>
                    <a:pt x="192" y="330"/>
                    <a:pt x="192" y="328"/>
                    <a:pt x="193" y="327"/>
                  </a:cubicBezTo>
                  <a:cubicBezTo>
                    <a:pt x="195" y="325"/>
                    <a:pt x="188" y="322"/>
                    <a:pt x="193" y="320"/>
                  </a:cubicBezTo>
                  <a:cubicBezTo>
                    <a:pt x="195" y="319"/>
                    <a:pt x="192" y="316"/>
                    <a:pt x="195" y="314"/>
                  </a:cubicBezTo>
                  <a:cubicBezTo>
                    <a:pt x="198" y="314"/>
                    <a:pt x="196" y="311"/>
                    <a:pt x="198" y="311"/>
                  </a:cubicBezTo>
                  <a:cubicBezTo>
                    <a:pt x="199" y="313"/>
                    <a:pt x="198" y="310"/>
                    <a:pt x="201" y="310"/>
                  </a:cubicBezTo>
                  <a:cubicBezTo>
                    <a:pt x="202" y="310"/>
                    <a:pt x="199" y="307"/>
                    <a:pt x="201" y="302"/>
                  </a:cubicBezTo>
                  <a:cubicBezTo>
                    <a:pt x="202" y="297"/>
                    <a:pt x="199" y="296"/>
                    <a:pt x="201" y="294"/>
                  </a:cubicBezTo>
                  <a:cubicBezTo>
                    <a:pt x="202" y="293"/>
                    <a:pt x="201" y="289"/>
                    <a:pt x="199" y="291"/>
                  </a:cubicBezTo>
                  <a:cubicBezTo>
                    <a:pt x="196" y="293"/>
                    <a:pt x="199" y="286"/>
                    <a:pt x="195" y="283"/>
                  </a:cubicBezTo>
                  <a:cubicBezTo>
                    <a:pt x="190" y="279"/>
                    <a:pt x="192" y="283"/>
                    <a:pt x="190" y="285"/>
                  </a:cubicBezTo>
                  <a:cubicBezTo>
                    <a:pt x="188" y="283"/>
                    <a:pt x="188" y="282"/>
                    <a:pt x="184" y="283"/>
                  </a:cubicBezTo>
                  <a:cubicBezTo>
                    <a:pt x="178" y="283"/>
                    <a:pt x="185" y="282"/>
                    <a:pt x="184" y="277"/>
                  </a:cubicBezTo>
                  <a:cubicBezTo>
                    <a:pt x="184" y="274"/>
                    <a:pt x="179" y="279"/>
                    <a:pt x="182" y="275"/>
                  </a:cubicBezTo>
                  <a:cubicBezTo>
                    <a:pt x="184" y="272"/>
                    <a:pt x="182" y="275"/>
                    <a:pt x="181" y="272"/>
                  </a:cubicBezTo>
                  <a:cubicBezTo>
                    <a:pt x="181" y="271"/>
                    <a:pt x="176" y="272"/>
                    <a:pt x="176" y="274"/>
                  </a:cubicBezTo>
                  <a:cubicBezTo>
                    <a:pt x="175" y="275"/>
                    <a:pt x="173" y="275"/>
                    <a:pt x="170" y="274"/>
                  </a:cubicBezTo>
                  <a:cubicBezTo>
                    <a:pt x="169" y="272"/>
                    <a:pt x="167" y="274"/>
                    <a:pt x="164" y="277"/>
                  </a:cubicBezTo>
                  <a:cubicBezTo>
                    <a:pt x="161" y="280"/>
                    <a:pt x="158" y="279"/>
                    <a:pt x="157" y="282"/>
                  </a:cubicBezTo>
                  <a:cubicBezTo>
                    <a:pt x="157" y="285"/>
                    <a:pt x="153" y="283"/>
                    <a:pt x="153" y="286"/>
                  </a:cubicBezTo>
                  <a:cubicBezTo>
                    <a:pt x="153" y="288"/>
                    <a:pt x="150" y="289"/>
                    <a:pt x="144" y="289"/>
                  </a:cubicBezTo>
                  <a:cubicBezTo>
                    <a:pt x="146" y="286"/>
                    <a:pt x="144" y="286"/>
                    <a:pt x="143" y="286"/>
                  </a:cubicBezTo>
                  <a:cubicBezTo>
                    <a:pt x="141" y="285"/>
                    <a:pt x="141" y="288"/>
                    <a:pt x="140" y="286"/>
                  </a:cubicBezTo>
                  <a:cubicBezTo>
                    <a:pt x="138" y="285"/>
                    <a:pt x="134" y="286"/>
                    <a:pt x="135" y="285"/>
                  </a:cubicBezTo>
                  <a:cubicBezTo>
                    <a:pt x="137" y="283"/>
                    <a:pt x="131" y="282"/>
                    <a:pt x="129" y="286"/>
                  </a:cubicBezTo>
                  <a:cubicBezTo>
                    <a:pt x="128" y="289"/>
                    <a:pt x="126" y="286"/>
                    <a:pt x="126" y="289"/>
                  </a:cubicBezTo>
                  <a:cubicBezTo>
                    <a:pt x="125" y="293"/>
                    <a:pt x="125" y="291"/>
                    <a:pt x="123" y="294"/>
                  </a:cubicBezTo>
                  <a:cubicBezTo>
                    <a:pt x="122" y="289"/>
                    <a:pt x="128" y="282"/>
                    <a:pt x="117" y="288"/>
                  </a:cubicBezTo>
                  <a:cubicBezTo>
                    <a:pt x="117" y="288"/>
                    <a:pt x="115" y="288"/>
                    <a:pt x="114" y="288"/>
                  </a:cubicBezTo>
                  <a:cubicBezTo>
                    <a:pt x="114" y="289"/>
                    <a:pt x="114" y="288"/>
                    <a:pt x="111" y="288"/>
                  </a:cubicBezTo>
                  <a:cubicBezTo>
                    <a:pt x="109" y="289"/>
                    <a:pt x="106" y="283"/>
                    <a:pt x="105" y="286"/>
                  </a:cubicBezTo>
                  <a:cubicBezTo>
                    <a:pt x="105" y="288"/>
                    <a:pt x="103" y="288"/>
                    <a:pt x="102" y="286"/>
                  </a:cubicBezTo>
                  <a:cubicBezTo>
                    <a:pt x="100" y="283"/>
                    <a:pt x="102" y="288"/>
                    <a:pt x="100" y="288"/>
                  </a:cubicBezTo>
                  <a:cubicBezTo>
                    <a:pt x="99" y="288"/>
                    <a:pt x="99" y="283"/>
                    <a:pt x="97" y="283"/>
                  </a:cubicBezTo>
                  <a:cubicBezTo>
                    <a:pt x="94" y="283"/>
                    <a:pt x="93" y="285"/>
                    <a:pt x="94" y="282"/>
                  </a:cubicBezTo>
                  <a:cubicBezTo>
                    <a:pt x="94" y="280"/>
                    <a:pt x="94" y="280"/>
                    <a:pt x="93" y="280"/>
                  </a:cubicBezTo>
                  <a:cubicBezTo>
                    <a:pt x="91" y="282"/>
                    <a:pt x="87" y="279"/>
                    <a:pt x="87" y="275"/>
                  </a:cubicBezTo>
                  <a:cubicBezTo>
                    <a:pt x="87" y="272"/>
                    <a:pt x="85" y="274"/>
                    <a:pt x="82" y="274"/>
                  </a:cubicBezTo>
                  <a:cubicBezTo>
                    <a:pt x="80" y="275"/>
                    <a:pt x="79" y="269"/>
                    <a:pt x="77" y="269"/>
                  </a:cubicBezTo>
                  <a:cubicBezTo>
                    <a:pt x="74" y="269"/>
                    <a:pt x="74" y="266"/>
                    <a:pt x="71" y="266"/>
                  </a:cubicBezTo>
                  <a:cubicBezTo>
                    <a:pt x="68" y="265"/>
                    <a:pt x="73" y="263"/>
                    <a:pt x="67" y="261"/>
                  </a:cubicBezTo>
                  <a:cubicBezTo>
                    <a:pt x="62" y="260"/>
                    <a:pt x="64" y="269"/>
                    <a:pt x="61" y="263"/>
                  </a:cubicBezTo>
                  <a:cubicBezTo>
                    <a:pt x="61" y="261"/>
                    <a:pt x="56" y="260"/>
                    <a:pt x="53" y="257"/>
                  </a:cubicBezTo>
                  <a:cubicBezTo>
                    <a:pt x="50" y="254"/>
                    <a:pt x="50" y="258"/>
                    <a:pt x="47" y="252"/>
                  </a:cubicBezTo>
                  <a:cubicBezTo>
                    <a:pt x="45" y="249"/>
                    <a:pt x="42" y="255"/>
                    <a:pt x="42" y="251"/>
                  </a:cubicBezTo>
                  <a:cubicBezTo>
                    <a:pt x="44" y="246"/>
                    <a:pt x="42" y="243"/>
                    <a:pt x="41" y="241"/>
                  </a:cubicBezTo>
                  <a:cubicBezTo>
                    <a:pt x="39" y="238"/>
                    <a:pt x="42" y="238"/>
                    <a:pt x="44" y="240"/>
                  </a:cubicBezTo>
                  <a:cubicBezTo>
                    <a:pt x="45" y="243"/>
                    <a:pt x="45" y="240"/>
                    <a:pt x="47" y="240"/>
                  </a:cubicBezTo>
                  <a:cubicBezTo>
                    <a:pt x="52" y="238"/>
                    <a:pt x="47" y="235"/>
                    <a:pt x="48" y="234"/>
                  </a:cubicBezTo>
                  <a:cubicBezTo>
                    <a:pt x="48" y="232"/>
                    <a:pt x="42" y="232"/>
                    <a:pt x="44" y="227"/>
                  </a:cubicBezTo>
                  <a:cubicBezTo>
                    <a:pt x="45" y="226"/>
                    <a:pt x="41" y="224"/>
                    <a:pt x="47" y="223"/>
                  </a:cubicBezTo>
                  <a:cubicBezTo>
                    <a:pt x="52" y="223"/>
                    <a:pt x="47" y="221"/>
                    <a:pt x="53" y="216"/>
                  </a:cubicBezTo>
                  <a:cubicBezTo>
                    <a:pt x="56" y="213"/>
                    <a:pt x="53" y="213"/>
                    <a:pt x="55" y="210"/>
                  </a:cubicBezTo>
                  <a:cubicBezTo>
                    <a:pt x="58" y="207"/>
                    <a:pt x="55" y="206"/>
                    <a:pt x="55" y="207"/>
                  </a:cubicBezTo>
                  <a:cubicBezTo>
                    <a:pt x="53" y="210"/>
                    <a:pt x="53" y="206"/>
                    <a:pt x="52" y="207"/>
                  </a:cubicBezTo>
                  <a:cubicBezTo>
                    <a:pt x="50" y="207"/>
                    <a:pt x="52" y="202"/>
                    <a:pt x="45" y="202"/>
                  </a:cubicBezTo>
                  <a:cubicBezTo>
                    <a:pt x="39" y="204"/>
                    <a:pt x="41" y="206"/>
                    <a:pt x="3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32" y="207"/>
                    <a:pt x="27" y="206"/>
                    <a:pt x="26" y="204"/>
                  </a:cubicBezTo>
                  <a:cubicBezTo>
                    <a:pt x="26" y="202"/>
                    <a:pt x="24" y="206"/>
                    <a:pt x="21" y="202"/>
                  </a:cubicBezTo>
                  <a:cubicBezTo>
                    <a:pt x="20" y="199"/>
                    <a:pt x="23" y="201"/>
                    <a:pt x="21" y="196"/>
                  </a:cubicBezTo>
                  <a:cubicBezTo>
                    <a:pt x="18" y="192"/>
                    <a:pt x="17" y="196"/>
                    <a:pt x="17" y="193"/>
                  </a:cubicBezTo>
                  <a:cubicBezTo>
                    <a:pt x="15" y="190"/>
                    <a:pt x="12" y="193"/>
                    <a:pt x="9" y="190"/>
                  </a:cubicBezTo>
                  <a:cubicBezTo>
                    <a:pt x="7" y="190"/>
                    <a:pt x="7" y="188"/>
                    <a:pt x="10" y="188"/>
                  </a:cubicBezTo>
                  <a:cubicBezTo>
                    <a:pt x="13" y="188"/>
                    <a:pt x="15" y="187"/>
                    <a:pt x="13" y="185"/>
                  </a:cubicBezTo>
                  <a:cubicBezTo>
                    <a:pt x="10" y="184"/>
                    <a:pt x="13" y="181"/>
                    <a:pt x="12" y="179"/>
                  </a:cubicBezTo>
                  <a:cubicBezTo>
                    <a:pt x="10" y="178"/>
                    <a:pt x="12" y="176"/>
                    <a:pt x="12" y="174"/>
                  </a:cubicBezTo>
                  <a:cubicBezTo>
                    <a:pt x="10" y="173"/>
                    <a:pt x="6" y="171"/>
                    <a:pt x="6" y="174"/>
                  </a:cubicBezTo>
                  <a:cubicBezTo>
                    <a:pt x="6" y="176"/>
                    <a:pt x="3" y="173"/>
                    <a:pt x="4" y="170"/>
                  </a:cubicBezTo>
                  <a:cubicBezTo>
                    <a:pt x="4" y="168"/>
                    <a:pt x="1" y="168"/>
                    <a:pt x="3" y="165"/>
                  </a:cubicBezTo>
                  <a:cubicBezTo>
                    <a:pt x="9" y="164"/>
                    <a:pt x="0" y="159"/>
                    <a:pt x="7" y="157"/>
                  </a:cubicBezTo>
                  <a:cubicBezTo>
                    <a:pt x="13" y="156"/>
                    <a:pt x="10" y="153"/>
                    <a:pt x="13" y="153"/>
                  </a:cubicBezTo>
                  <a:cubicBezTo>
                    <a:pt x="18" y="154"/>
                    <a:pt x="17" y="148"/>
                    <a:pt x="18" y="153"/>
                  </a:cubicBezTo>
                  <a:cubicBezTo>
                    <a:pt x="20" y="157"/>
                    <a:pt x="21" y="153"/>
                    <a:pt x="23" y="154"/>
                  </a:cubicBezTo>
                  <a:cubicBezTo>
                    <a:pt x="26" y="156"/>
                    <a:pt x="26" y="153"/>
                    <a:pt x="27" y="148"/>
                  </a:cubicBezTo>
                  <a:cubicBezTo>
                    <a:pt x="29" y="145"/>
                    <a:pt x="38" y="150"/>
                    <a:pt x="39" y="143"/>
                  </a:cubicBezTo>
                  <a:cubicBezTo>
                    <a:pt x="41" y="140"/>
                    <a:pt x="48" y="139"/>
                    <a:pt x="52" y="137"/>
                  </a:cubicBezTo>
                  <a:cubicBezTo>
                    <a:pt x="53" y="136"/>
                    <a:pt x="53" y="137"/>
                    <a:pt x="56" y="134"/>
                  </a:cubicBezTo>
                  <a:cubicBezTo>
                    <a:pt x="56" y="132"/>
                    <a:pt x="53" y="128"/>
                    <a:pt x="56" y="126"/>
                  </a:cubicBezTo>
                  <a:cubicBezTo>
                    <a:pt x="59" y="126"/>
                    <a:pt x="55" y="125"/>
                    <a:pt x="58" y="123"/>
                  </a:cubicBezTo>
                  <a:cubicBezTo>
                    <a:pt x="62" y="122"/>
                    <a:pt x="55" y="109"/>
                    <a:pt x="56" y="106"/>
                  </a:cubicBezTo>
                  <a:cubicBezTo>
                    <a:pt x="58" y="103"/>
                    <a:pt x="47" y="103"/>
                    <a:pt x="55" y="101"/>
                  </a:cubicBezTo>
                  <a:cubicBezTo>
                    <a:pt x="59" y="100"/>
                    <a:pt x="65" y="98"/>
                    <a:pt x="67" y="98"/>
                  </a:cubicBezTo>
                  <a:cubicBezTo>
                    <a:pt x="70" y="100"/>
                    <a:pt x="73" y="101"/>
                    <a:pt x="74" y="98"/>
                  </a:cubicBezTo>
                  <a:cubicBezTo>
                    <a:pt x="74" y="95"/>
                    <a:pt x="70" y="97"/>
                    <a:pt x="71" y="94"/>
                  </a:cubicBezTo>
                  <a:cubicBezTo>
                    <a:pt x="74" y="91"/>
                    <a:pt x="76" y="81"/>
                    <a:pt x="76" y="78"/>
                  </a:cubicBezTo>
                  <a:cubicBezTo>
                    <a:pt x="77" y="73"/>
                    <a:pt x="82" y="80"/>
                    <a:pt x="87" y="80"/>
                  </a:cubicBezTo>
                  <a:cubicBezTo>
                    <a:pt x="91" y="78"/>
                    <a:pt x="90" y="81"/>
                    <a:pt x="93" y="80"/>
                  </a:cubicBezTo>
                  <a:cubicBezTo>
                    <a:pt x="97" y="78"/>
                    <a:pt x="99" y="76"/>
                    <a:pt x="97" y="73"/>
                  </a:cubicBezTo>
                  <a:cubicBezTo>
                    <a:pt x="96" y="70"/>
                    <a:pt x="94" y="64"/>
                    <a:pt x="103" y="61"/>
                  </a:cubicBezTo>
                  <a:cubicBezTo>
                    <a:pt x="111" y="59"/>
                    <a:pt x="102" y="53"/>
                    <a:pt x="111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4" y="58"/>
                    <a:pt x="118" y="64"/>
                    <a:pt x="123" y="66"/>
                  </a:cubicBezTo>
                  <a:cubicBezTo>
                    <a:pt x="126" y="69"/>
                    <a:pt x="128" y="64"/>
                    <a:pt x="129" y="67"/>
                  </a:cubicBezTo>
                  <a:cubicBezTo>
                    <a:pt x="131" y="70"/>
                    <a:pt x="132" y="67"/>
                    <a:pt x="132" y="69"/>
                  </a:cubicBezTo>
                  <a:cubicBezTo>
                    <a:pt x="134" y="72"/>
                    <a:pt x="141" y="78"/>
                    <a:pt x="140" y="84"/>
                  </a:cubicBezTo>
                  <a:cubicBezTo>
                    <a:pt x="138" y="91"/>
                    <a:pt x="141" y="89"/>
                    <a:pt x="138" y="94"/>
                  </a:cubicBezTo>
                  <a:cubicBezTo>
                    <a:pt x="137" y="95"/>
                    <a:pt x="137" y="100"/>
                    <a:pt x="141" y="100"/>
                  </a:cubicBezTo>
                  <a:cubicBezTo>
                    <a:pt x="144" y="100"/>
                    <a:pt x="147" y="101"/>
                    <a:pt x="152" y="101"/>
                  </a:cubicBezTo>
                  <a:cubicBezTo>
                    <a:pt x="157" y="101"/>
                    <a:pt x="161" y="101"/>
                    <a:pt x="169" y="109"/>
                  </a:cubicBezTo>
                  <a:cubicBezTo>
                    <a:pt x="178" y="117"/>
                    <a:pt x="176" y="111"/>
                    <a:pt x="178" y="117"/>
                  </a:cubicBezTo>
                  <a:cubicBezTo>
                    <a:pt x="179" y="125"/>
                    <a:pt x="181" y="122"/>
                    <a:pt x="182" y="126"/>
                  </a:cubicBezTo>
                  <a:cubicBezTo>
                    <a:pt x="182" y="129"/>
                    <a:pt x="185" y="126"/>
                    <a:pt x="188" y="128"/>
                  </a:cubicBezTo>
                  <a:cubicBezTo>
                    <a:pt x="202" y="129"/>
                    <a:pt x="204" y="129"/>
                    <a:pt x="214" y="128"/>
                  </a:cubicBezTo>
                  <a:cubicBezTo>
                    <a:pt x="225" y="128"/>
                    <a:pt x="228" y="134"/>
                    <a:pt x="231" y="134"/>
                  </a:cubicBezTo>
                  <a:cubicBezTo>
                    <a:pt x="234" y="134"/>
                    <a:pt x="240" y="140"/>
                    <a:pt x="245" y="137"/>
                  </a:cubicBezTo>
                  <a:cubicBezTo>
                    <a:pt x="249" y="136"/>
                    <a:pt x="246" y="140"/>
                    <a:pt x="248" y="140"/>
                  </a:cubicBezTo>
                  <a:cubicBezTo>
                    <a:pt x="251" y="139"/>
                    <a:pt x="251" y="142"/>
                    <a:pt x="252" y="140"/>
                  </a:cubicBezTo>
                  <a:cubicBezTo>
                    <a:pt x="265" y="132"/>
                    <a:pt x="265" y="136"/>
                    <a:pt x="268" y="132"/>
                  </a:cubicBezTo>
                  <a:cubicBezTo>
                    <a:pt x="272" y="129"/>
                    <a:pt x="269" y="131"/>
                    <a:pt x="274" y="131"/>
                  </a:cubicBezTo>
                  <a:cubicBezTo>
                    <a:pt x="280" y="131"/>
                    <a:pt x="280" y="132"/>
                    <a:pt x="283" y="131"/>
                  </a:cubicBezTo>
                  <a:cubicBezTo>
                    <a:pt x="284" y="129"/>
                    <a:pt x="286" y="132"/>
                    <a:pt x="287" y="131"/>
                  </a:cubicBezTo>
                  <a:cubicBezTo>
                    <a:pt x="289" y="128"/>
                    <a:pt x="292" y="129"/>
                    <a:pt x="295" y="125"/>
                  </a:cubicBezTo>
                  <a:cubicBezTo>
                    <a:pt x="300" y="120"/>
                    <a:pt x="301" y="120"/>
                    <a:pt x="306" y="117"/>
                  </a:cubicBezTo>
                  <a:cubicBezTo>
                    <a:pt x="309" y="115"/>
                    <a:pt x="303" y="112"/>
                    <a:pt x="303" y="109"/>
                  </a:cubicBezTo>
                  <a:cubicBezTo>
                    <a:pt x="303" y="104"/>
                    <a:pt x="303" y="101"/>
                    <a:pt x="306" y="101"/>
                  </a:cubicBezTo>
                  <a:cubicBezTo>
                    <a:pt x="310" y="100"/>
                    <a:pt x="313" y="108"/>
                    <a:pt x="321" y="104"/>
                  </a:cubicBezTo>
                  <a:cubicBezTo>
                    <a:pt x="327" y="101"/>
                    <a:pt x="325" y="97"/>
                    <a:pt x="330" y="97"/>
                  </a:cubicBezTo>
                  <a:cubicBezTo>
                    <a:pt x="333" y="98"/>
                    <a:pt x="336" y="97"/>
                    <a:pt x="339" y="94"/>
                  </a:cubicBezTo>
                  <a:cubicBezTo>
                    <a:pt x="342" y="92"/>
                    <a:pt x="339" y="92"/>
                    <a:pt x="342" y="87"/>
                  </a:cubicBezTo>
                  <a:cubicBezTo>
                    <a:pt x="345" y="84"/>
                    <a:pt x="350" y="86"/>
                    <a:pt x="353" y="83"/>
                  </a:cubicBezTo>
                  <a:cubicBezTo>
                    <a:pt x="357" y="81"/>
                    <a:pt x="359" y="84"/>
                    <a:pt x="360" y="83"/>
                  </a:cubicBezTo>
                  <a:cubicBezTo>
                    <a:pt x="362" y="81"/>
                    <a:pt x="366" y="84"/>
                    <a:pt x="370" y="83"/>
                  </a:cubicBezTo>
                  <a:cubicBezTo>
                    <a:pt x="371" y="81"/>
                    <a:pt x="368" y="76"/>
                    <a:pt x="365" y="73"/>
                  </a:cubicBezTo>
                  <a:cubicBezTo>
                    <a:pt x="362" y="70"/>
                    <a:pt x="360" y="67"/>
                    <a:pt x="354" y="67"/>
                  </a:cubicBezTo>
                  <a:cubicBezTo>
                    <a:pt x="348" y="67"/>
                    <a:pt x="351" y="73"/>
                    <a:pt x="348" y="70"/>
                  </a:cubicBezTo>
                  <a:cubicBezTo>
                    <a:pt x="345" y="69"/>
                    <a:pt x="341" y="69"/>
                    <a:pt x="339" y="70"/>
                  </a:cubicBezTo>
                  <a:cubicBezTo>
                    <a:pt x="338" y="72"/>
                    <a:pt x="333" y="67"/>
                    <a:pt x="336" y="66"/>
                  </a:cubicBezTo>
                  <a:cubicBezTo>
                    <a:pt x="339" y="63"/>
                    <a:pt x="333" y="67"/>
                    <a:pt x="344" y="46"/>
                  </a:cubicBezTo>
                  <a:cubicBezTo>
                    <a:pt x="351" y="50"/>
                    <a:pt x="354" y="50"/>
                    <a:pt x="360" y="44"/>
                  </a:cubicBezTo>
                  <a:cubicBezTo>
                    <a:pt x="366" y="38"/>
                    <a:pt x="365" y="33"/>
                    <a:pt x="373" y="24"/>
                  </a:cubicBezTo>
                  <a:cubicBezTo>
                    <a:pt x="379" y="16"/>
                    <a:pt x="376" y="13"/>
                    <a:pt x="371" y="13"/>
                  </a:cubicBezTo>
                  <a:cubicBezTo>
                    <a:pt x="366" y="13"/>
                    <a:pt x="373" y="3"/>
                    <a:pt x="388" y="2"/>
                  </a:cubicBezTo>
                  <a:cubicBezTo>
                    <a:pt x="401" y="0"/>
                    <a:pt x="406" y="5"/>
                    <a:pt x="411" y="5"/>
                  </a:cubicBezTo>
                  <a:cubicBezTo>
                    <a:pt x="415" y="5"/>
                    <a:pt x="424" y="18"/>
                    <a:pt x="427" y="33"/>
                  </a:cubicBezTo>
                  <a:cubicBezTo>
                    <a:pt x="429" y="50"/>
                    <a:pt x="432" y="49"/>
                    <a:pt x="441" y="50"/>
                  </a:cubicBezTo>
                  <a:cubicBezTo>
                    <a:pt x="450" y="52"/>
                    <a:pt x="447" y="56"/>
                    <a:pt x="452" y="56"/>
                  </a:cubicBezTo>
                  <a:cubicBezTo>
                    <a:pt x="456" y="58"/>
                    <a:pt x="452" y="61"/>
                    <a:pt x="455" y="63"/>
                  </a:cubicBezTo>
                  <a:cubicBezTo>
                    <a:pt x="458" y="64"/>
                    <a:pt x="452" y="66"/>
                    <a:pt x="456" y="69"/>
                  </a:cubicBezTo>
                  <a:cubicBezTo>
                    <a:pt x="461" y="73"/>
                    <a:pt x="467" y="72"/>
                    <a:pt x="471" y="67"/>
                  </a:cubicBezTo>
                  <a:cubicBezTo>
                    <a:pt x="476" y="64"/>
                    <a:pt x="476" y="69"/>
                    <a:pt x="481" y="64"/>
                  </a:cubicBezTo>
                  <a:cubicBezTo>
                    <a:pt x="485" y="59"/>
                    <a:pt x="490" y="67"/>
                    <a:pt x="485" y="73"/>
                  </a:cubicBezTo>
                  <a:cubicBezTo>
                    <a:pt x="481" y="81"/>
                    <a:pt x="478" y="104"/>
                    <a:pt x="471" y="101"/>
                  </a:cubicBezTo>
                  <a:cubicBezTo>
                    <a:pt x="465" y="98"/>
                    <a:pt x="464" y="97"/>
                    <a:pt x="462" y="100"/>
                  </a:cubicBezTo>
                  <a:cubicBezTo>
                    <a:pt x="461" y="104"/>
                    <a:pt x="455" y="100"/>
                    <a:pt x="458" y="106"/>
                  </a:cubicBezTo>
                  <a:cubicBezTo>
                    <a:pt x="459" y="112"/>
                    <a:pt x="461" y="119"/>
                    <a:pt x="458" y="123"/>
                  </a:cubicBezTo>
                  <a:cubicBezTo>
                    <a:pt x="456" y="129"/>
                    <a:pt x="455" y="123"/>
                    <a:pt x="453" y="129"/>
                  </a:cubicBezTo>
                  <a:cubicBezTo>
                    <a:pt x="453" y="131"/>
                    <a:pt x="453" y="131"/>
                    <a:pt x="453" y="131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Freeform 11"/>
            <p:cNvSpPr>
              <a:spLocks noEditPoints="1"/>
            </p:cNvSpPr>
            <p:nvPr/>
          </p:nvSpPr>
          <p:spPr bwMode="auto">
            <a:xfrm>
              <a:off x="9059816" y="6215633"/>
              <a:ext cx="305289" cy="427396"/>
            </a:xfrm>
            <a:custGeom>
              <a:avLst/>
              <a:gdLst/>
              <a:ahLst/>
              <a:cxnLst>
                <a:cxn ang="0">
                  <a:pos x="47" y="68"/>
                </a:cxn>
                <a:cxn ang="0">
                  <a:pos x="53" y="68"/>
                </a:cxn>
                <a:cxn ang="0">
                  <a:pos x="53" y="70"/>
                </a:cxn>
                <a:cxn ang="0">
                  <a:pos x="56" y="74"/>
                </a:cxn>
                <a:cxn ang="0">
                  <a:pos x="62" y="76"/>
                </a:cxn>
                <a:cxn ang="0">
                  <a:pos x="62" y="82"/>
                </a:cxn>
                <a:cxn ang="0">
                  <a:pos x="53" y="95"/>
                </a:cxn>
                <a:cxn ang="0">
                  <a:pos x="53" y="101"/>
                </a:cxn>
                <a:cxn ang="0">
                  <a:pos x="51" y="104"/>
                </a:cxn>
                <a:cxn ang="0">
                  <a:pos x="39" y="113"/>
                </a:cxn>
                <a:cxn ang="0">
                  <a:pos x="36" y="126"/>
                </a:cxn>
                <a:cxn ang="0">
                  <a:pos x="30" y="132"/>
                </a:cxn>
                <a:cxn ang="0">
                  <a:pos x="18" y="135"/>
                </a:cxn>
                <a:cxn ang="0">
                  <a:pos x="13" y="132"/>
                </a:cxn>
                <a:cxn ang="0">
                  <a:pos x="9" y="130"/>
                </a:cxn>
                <a:cxn ang="0">
                  <a:pos x="1" y="129"/>
                </a:cxn>
                <a:cxn ang="0">
                  <a:pos x="4" y="124"/>
                </a:cxn>
                <a:cxn ang="0">
                  <a:pos x="9" y="115"/>
                </a:cxn>
                <a:cxn ang="0">
                  <a:pos x="19" y="105"/>
                </a:cxn>
                <a:cxn ang="0">
                  <a:pos x="24" y="101"/>
                </a:cxn>
                <a:cxn ang="0">
                  <a:pos x="35" y="95"/>
                </a:cxn>
                <a:cxn ang="0">
                  <a:pos x="44" y="79"/>
                </a:cxn>
                <a:cxn ang="0">
                  <a:pos x="47" y="68"/>
                </a:cxn>
                <a:cxn ang="0">
                  <a:pos x="74" y="78"/>
                </a:cxn>
                <a:cxn ang="0">
                  <a:pos x="85" y="56"/>
                </a:cxn>
                <a:cxn ang="0">
                  <a:pos x="91" y="53"/>
                </a:cxn>
                <a:cxn ang="0">
                  <a:pos x="94" y="47"/>
                </a:cxn>
                <a:cxn ang="0">
                  <a:pos x="97" y="37"/>
                </a:cxn>
                <a:cxn ang="0">
                  <a:pos x="91" y="36"/>
                </a:cxn>
                <a:cxn ang="0">
                  <a:pos x="80" y="36"/>
                </a:cxn>
                <a:cxn ang="0">
                  <a:pos x="74" y="23"/>
                </a:cxn>
                <a:cxn ang="0">
                  <a:pos x="74" y="28"/>
                </a:cxn>
                <a:cxn ang="0">
                  <a:pos x="68" y="22"/>
                </a:cxn>
                <a:cxn ang="0">
                  <a:pos x="65" y="16"/>
                </a:cxn>
                <a:cxn ang="0">
                  <a:pos x="63" y="9"/>
                </a:cxn>
                <a:cxn ang="0">
                  <a:pos x="57" y="5"/>
                </a:cxn>
                <a:cxn ang="0">
                  <a:pos x="51" y="0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62" y="20"/>
                </a:cxn>
                <a:cxn ang="0">
                  <a:pos x="63" y="23"/>
                </a:cxn>
                <a:cxn ang="0">
                  <a:pos x="66" y="31"/>
                </a:cxn>
                <a:cxn ang="0">
                  <a:pos x="66" y="43"/>
                </a:cxn>
                <a:cxn ang="0">
                  <a:pos x="59" y="53"/>
                </a:cxn>
                <a:cxn ang="0">
                  <a:pos x="68" y="60"/>
                </a:cxn>
                <a:cxn ang="0">
                  <a:pos x="68" y="73"/>
                </a:cxn>
                <a:cxn ang="0">
                  <a:pos x="68" y="76"/>
                </a:cxn>
                <a:cxn ang="0">
                  <a:pos x="74" y="78"/>
                </a:cxn>
              </a:cxnLst>
              <a:rect l="0" t="0" r="r" b="b"/>
              <a:pathLst>
                <a:path w="98" h="137">
                  <a:moveTo>
                    <a:pt x="47" y="68"/>
                  </a:moveTo>
                  <a:cubicBezTo>
                    <a:pt x="51" y="64"/>
                    <a:pt x="54" y="67"/>
                    <a:pt x="53" y="68"/>
                  </a:cubicBezTo>
                  <a:cubicBezTo>
                    <a:pt x="50" y="68"/>
                    <a:pt x="51" y="70"/>
                    <a:pt x="53" y="70"/>
                  </a:cubicBezTo>
                  <a:cubicBezTo>
                    <a:pt x="54" y="70"/>
                    <a:pt x="51" y="79"/>
                    <a:pt x="56" y="74"/>
                  </a:cubicBezTo>
                  <a:cubicBezTo>
                    <a:pt x="62" y="70"/>
                    <a:pt x="65" y="71"/>
                    <a:pt x="62" y="76"/>
                  </a:cubicBezTo>
                  <a:cubicBezTo>
                    <a:pt x="60" y="79"/>
                    <a:pt x="66" y="78"/>
                    <a:pt x="62" y="82"/>
                  </a:cubicBezTo>
                  <a:cubicBezTo>
                    <a:pt x="57" y="88"/>
                    <a:pt x="56" y="95"/>
                    <a:pt x="53" y="95"/>
                  </a:cubicBezTo>
                  <a:cubicBezTo>
                    <a:pt x="51" y="95"/>
                    <a:pt x="50" y="101"/>
                    <a:pt x="53" y="101"/>
                  </a:cubicBezTo>
                  <a:cubicBezTo>
                    <a:pt x="56" y="102"/>
                    <a:pt x="54" y="105"/>
                    <a:pt x="51" y="104"/>
                  </a:cubicBezTo>
                  <a:cubicBezTo>
                    <a:pt x="50" y="104"/>
                    <a:pt x="39" y="105"/>
                    <a:pt x="39" y="113"/>
                  </a:cubicBezTo>
                  <a:cubicBezTo>
                    <a:pt x="39" y="120"/>
                    <a:pt x="33" y="123"/>
                    <a:pt x="36" y="126"/>
                  </a:cubicBezTo>
                  <a:cubicBezTo>
                    <a:pt x="38" y="129"/>
                    <a:pt x="33" y="126"/>
                    <a:pt x="30" y="132"/>
                  </a:cubicBezTo>
                  <a:cubicBezTo>
                    <a:pt x="25" y="137"/>
                    <a:pt x="22" y="137"/>
                    <a:pt x="18" y="135"/>
                  </a:cubicBezTo>
                  <a:cubicBezTo>
                    <a:pt x="13" y="135"/>
                    <a:pt x="16" y="132"/>
                    <a:pt x="13" y="132"/>
                  </a:cubicBezTo>
                  <a:cubicBezTo>
                    <a:pt x="10" y="133"/>
                    <a:pt x="12" y="129"/>
                    <a:pt x="9" y="130"/>
                  </a:cubicBezTo>
                  <a:cubicBezTo>
                    <a:pt x="6" y="133"/>
                    <a:pt x="3" y="132"/>
                    <a:pt x="1" y="129"/>
                  </a:cubicBezTo>
                  <a:cubicBezTo>
                    <a:pt x="0" y="126"/>
                    <a:pt x="6" y="127"/>
                    <a:pt x="4" y="124"/>
                  </a:cubicBezTo>
                  <a:cubicBezTo>
                    <a:pt x="3" y="121"/>
                    <a:pt x="6" y="118"/>
                    <a:pt x="9" y="115"/>
                  </a:cubicBezTo>
                  <a:cubicBezTo>
                    <a:pt x="13" y="112"/>
                    <a:pt x="15" y="105"/>
                    <a:pt x="19" y="105"/>
                  </a:cubicBezTo>
                  <a:cubicBezTo>
                    <a:pt x="22" y="105"/>
                    <a:pt x="22" y="102"/>
                    <a:pt x="24" y="101"/>
                  </a:cubicBezTo>
                  <a:cubicBezTo>
                    <a:pt x="27" y="101"/>
                    <a:pt x="30" y="96"/>
                    <a:pt x="35" y="95"/>
                  </a:cubicBezTo>
                  <a:cubicBezTo>
                    <a:pt x="38" y="92"/>
                    <a:pt x="39" y="81"/>
                    <a:pt x="44" y="79"/>
                  </a:cubicBezTo>
                  <a:cubicBezTo>
                    <a:pt x="48" y="78"/>
                    <a:pt x="44" y="71"/>
                    <a:pt x="47" y="68"/>
                  </a:cubicBezTo>
                  <a:close/>
                  <a:moveTo>
                    <a:pt x="74" y="78"/>
                  </a:moveTo>
                  <a:cubicBezTo>
                    <a:pt x="76" y="76"/>
                    <a:pt x="88" y="59"/>
                    <a:pt x="85" y="56"/>
                  </a:cubicBezTo>
                  <a:cubicBezTo>
                    <a:pt x="83" y="54"/>
                    <a:pt x="86" y="48"/>
                    <a:pt x="91" y="53"/>
                  </a:cubicBezTo>
                  <a:cubicBezTo>
                    <a:pt x="95" y="56"/>
                    <a:pt x="89" y="47"/>
                    <a:pt x="94" y="47"/>
                  </a:cubicBezTo>
                  <a:cubicBezTo>
                    <a:pt x="97" y="45"/>
                    <a:pt x="95" y="39"/>
                    <a:pt x="97" y="37"/>
                  </a:cubicBezTo>
                  <a:cubicBezTo>
                    <a:pt x="98" y="34"/>
                    <a:pt x="92" y="33"/>
                    <a:pt x="91" y="36"/>
                  </a:cubicBezTo>
                  <a:cubicBezTo>
                    <a:pt x="89" y="40"/>
                    <a:pt x="85" y="39"/>
                    <a:pt x="80" y="36"/>
                  </a:cubicBezTo>
                  <a:cubicBezTo>
                    <a:pt x="76" y="33"/>
                    <a:pt x="77" y="26"/>
                    <a:pt x="74" y="23"/>
                  </a:cubicBezTo>
                  <a:cubicBezTo>
                    <a:pt x="71" y="19"/>
                    <a:pt x="71" y="23"/>
                    <a:pt x="74" y="28"/>
                  </a:cubicBezTo>
                  <a:cubicBezTo>
                    <a:pt x="76" y="33"/>
                    <a:pt x="66" y="26"/>
                    <a:pt x="68" y="22"/>
                  </a:cubicBezTo>
                  <a:cubicBezTo>
                    <a:pt x="68" y="19"/>
                    <a:pt x="65" y="19"/>
                    <a:pt x="65" y="16"/>
                  </a:cubicBezTo>
                  <a:cubicBezTo>
                    <a:pt x="65" y="12"/>
                    <a:pt x="65" y="12"/>
                    <a:pt x="63" y="9"/>
                  </a:cubicBezTo>
                  <a:cubicBezTo>
                    <a:pt x="62" y="6"/>
                    <a:pt x="60" y="6"/>
                    <a:pt x="57" y="5"/>
                  </a:cubicBezTo>
                  <a:cubicBezTo>
                    <a:pt x="54" y="5"/>
                    <a:pt x="56" y="0"/>
                    <a:pt x="51" y="0"/>
                  </a:cubicBezTo>
                  <a:cubicBezTo>
                    <a:pt x="48" y="0"/>
                    <a:pt x="50" y="0"/>
                    <a:pt x="53" y="5"/>
                  </a:cubicBezTo>
                  <a:cubicBezTo>
                    <a:pt x="56" y="8"/>
                    <a:pt x="53" y="6"/>
                    <a:pt x="56" y="9"/>
                  </a:cubicBezTo>
                  <a:cubicBezTo>
                    <a:pt x="57" y="14"/>
                    <a:pt x="60" y="23"/>
                    <a:pt x="62" y="20"/>
                  </a:cubicBezTo>
                  <a:cubicBezTo>
                    <a:pt x="63" y="17"/>
                    <a:pt x="65" y="25"/>
                    <a:pt x="63" y="23"/>
                  </a:cubicBezTo>
                  <a:cubicBezTo>
                    <a:pt x="62" y="22"/>
                    <a:pt x="62" y="23"/>
                    <a:pt x="66" y="31"/>
                  </a:cubicBezTo>
                  <a:cubicBezTo>
                    <a:pt x="70" y="39"/>
                    <a:pt x="66" y="39"/>
                    <a:pt x="66" y="43"/>
                  </a:cubicBezTo>
                  <a:cubicBezTo>
                    <a:pt x="66" y="50"/>
                    <a:pt x="60" y="50"/>
                    <a:pt x="59" y="53"/>
                  </a:cubicBezTo>
                  <a:cubicBezTo>
                    <a:pt x="59" y="56"/>
                    <a:pt x="65" y="59"/>
                    <a:pt x="68" y="60"/>
                  </a:cubicBezTo>
                  <a:cubicBezTo>
                    <a:pt x="73" y="62"/>
                    <a:pt x="70" y="71"/>
                    <a:pt x="68" y="73"/>
                  </a:cubicBezTo>
                  <a:cubicBezTo>
                    <a:pt x="66" y="74"/>
                    <a:pt x="63" y="74"/>
                    <a:pt x="68" y="76"/>
                  </a:cubicBezTo>
                  <a:cubicBezTo>
                    <a:pt x="71" y="76"/>
                    <a:pt x="70" y="81"/>
                    <a:pt x="74" y="78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6014965" y="5489382"/>
              <a:ext cx="186387" cy="443464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8" y="4"/>
                </a:cxn>
                <a:cxn ang="0">
                  <a:pos x="54" y="11"/>
                </a:cxn>
                <a:cxn ang="0">
                  <a:pos x="58" y="32"/>
                </a:cxn>
                <a:cxn ang="0">
                  <a:pos x="55" y="42"/>
                </a:cxn>
                <a:cxn ang="0">
                  <a:pos x="52" y="43"/>
                </a:cxn>
                <a:cxn ang="0">
                  <a:pos x="54" y="51"/>
                </a:cxn>
                <a:cxn ang="0">
                  <a:pos x="51" y="59"/>
                </a:cxn>
                <a:cxn ang="0">
                  <a:pos x="45" y="83"/>
                </a:cxn>
                <a:cxn ang="0">
                  <a:pos x="29" y="135"/>
                </a:cxn>
                <a:cxn ang="0">
                  <a:pos x="16" y="138"/>
                </a:cxn>
                <a:cxn ang="0">
                  <a:pos x="7" y="130"/>
                </a:cxn>
                <a:cxn ang="0">
                  <a:pos x="5" y="116"/>
                </a:cxn>
                <a:cxn ang="0">
                  <a:pos x="2" y="101"/>
                </a:cxn>
                <a:cxn ang="0">
                  <a:pos x="7" y="93"/>
                </a:cxn>
                <a:cxn ang="0">
                  <a:pos x="11" y="80"/>
                </a:cxn>
                <a:cxn ang="0">
                  <a:pos x="10" y="71"/>
                </a:cxn>
                <a:cxn ang="0">
                  <a:pos x="8" y="63"/>
                </a:cxn>
                <a:cxn ang="0">
                  <a:pos x="10" y="53"/>
                </a:cxn>
                <a:cxn ang="0">
                  <a:pos x="13" y="45"/>
                </a:cxn>
                <a:cxn ang="0">
                  <a:pos x="19" y="42"/>
                </a:cxn>
                <a:cxn ang="0">
                  <a:pos x="32" y="31"/>
                </a:cxn>
                <a:cxn ang="0">
                  <a:pos x="39" y="21"/>
                </a:cxn>
                <a:cxn ang="0">
                  <a:pos x="46" y="12"/>
                </a:cxn>
              </a:cxnLst>
              <a:rect l="0" t="0" r="r" b="b"/>
              <a:pathLst>
                <a:path w="60" h="142">
                  <a:moveTo>
                    <a:pt x="46" y="12"/>
                  </a:moveTo>
                  <a:cubicBezTo>
                    <a:pt x="46" y="6"/>
                    <a:pt x="46" y="8"/>
                    <a:pt x="48" y="4"/>
                  </a:cubicBezTo>
                  <a:cubicBezTo>
                    <a:pt x="51" y="0"/>
                    <a:pt x="51" y="9"/>
                    <a:pt x="54" y="11"/>
                  </a:cubicBezTo>
                  <a:cubicBezTo>
                    <a:pt x="57" y="12"/>
                    <a:pt x="57" y="29"/>
                    <a:pt x="58" y="32"/>
                  </a:cubicBezTo>
                  <a:cubicBezTo>
                    <a:pt x="60" y="37"/>
                    <a:pt x="57" y="45"/>
                    <a:pt x="55" y="42"/>
                  </a:cubicBezTo>
                  <a:cubicBezTo>
                    <a:pt x="52" y="34"/>
                    <a:pt x="51" y="39"/>
                    <a:pt x="52" y="43"/>
                  </a:cubicBezTo>
                  <a:cubicBezTo>
                    <a:pt x="55" y="46"/>
                    <a:pt x="52" y="46"/>
                    <a:pt x="54" y="51"/>
                  </a:cubicBezTo>
                  <a:cubicBezTo>
                    <a:pt x="54" y="54"/>
                    <a:pt x="49" y="51"/>
                    <a:pt x="51" y="59"/>
                  </a:cubicBezTo>
                  <a:cubicBezTo>
                    <a:pt x="52" y="66"/>
                    <a:pt x="49" y="68"/>
                    <a:pt x="45" y="83"/>
                  </a:cubicBezTo>
                  <a:cubicBezTo>
                    <a:pt x="40" y="105"/>
                    <a:pt x="34" y="135"/>
                    <a:pt x="29" y="135"/>
                  </a:cubicBezTo>
                  <a:cubicBezTo>
                    <a:pt x="26" y="135"/>
                    <a:pt x="19" y="142"/>
                    <a:pt x="16" y="138"/>
                  </a:cubicBezTo>
                  <a:cubicBezTo>
                    <a:pt x="13" y="135"/>
                    <a:pt x="10" y="138"/>
                    <a:pt x="7" y="130"/>
                  </a:cubicBezTo>
                  <a:cubicBezTo>
                    <a:pt x="2" y="121"/>
                    <a:pt x="7" y="119"/>
                    <a:pt x="5" y="116"/>
                  </a:cubicBezTo>
                  <a:cubicBezTo>
                    <a:pt x="2" y="111"/>
                    <a:pt x="0" y="110"/>
                    <a:pt x="2" y="101"/>
                  </a:cubicBezTo>
                  <a:cubicBezTo>
                    <a:pt x="3" y="93"/>
                    <a:pt x="5" y="99"/>
                    <a:pt x="7" y="93"/>
                  </a:cubicBezTo>
                  <a:cubicBezTo>
                    <a:pt x="8" y="88"/>
                    <a:pt x="13" y="87"/>
                    <a:pt x="11" y="80"/>
                  </a:cubicBezTo>
                  <a:cubicBezTo>
                    <a:pt x="10" y="74"/>
                    <a:pt x="8" y="74"/>
                    <a:pt x="10" y="71"/>
                  </a:cubicBezTo>
                  <a:cubicBezTo>
                    <a:pt x="10" y="68"/>
                    <a:pt x="7" y="68"/>
                    <a:pt x="8" y="63"/>
                  </a:cubicBezTo>
                  <a:cubicBezTo>
                    <a:pt x="10" y="57"/>
                    <a:pt x="5" y="60"/>
                    <a:pt x="10" y="53"/>
                  </a:cubicBezTo>
                  <a:cubicBezTo>
                    <a:pt x="13" y="45"/>
                    <a:pt x="8" y="43"/>
                    <a:pt x="13" y="45"/>
                  </a:cubicBezTo>
                  <a:cubicBezTo>
                    <a:pt x="17" y="45"/>
                    <a:pt x="14" y="42"/>
                    <a:pt x="19" y="42"/>
                  </a:cubicBezTo>
                  <a:cubicBezTo>
                    <a:pt x="29" y="40"/>
                    <a:pt x="26" y="37"/>
                    <a:pt x="32" y="31"/>
                  </a:cubicBezTo>
                  <a:cubicBezTo>
                    <a:pt x="39" y="25"/>
                    <a:pt x="40" y="25"/>
                    <a:pt x="39" y="21"/>
                  </a:cubicBezTo>
                  <a:cubicBezTo>
                    <a:pt x="36" y="17"/>
                    <a:pt x="45" y="23"/>
                    <a:pt x="46" y="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6631970" y="4003136"/>
              <a:ext cx="729479" cy="901388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23" y="116"/>
                </a:cxn>
                <a:cxn ang="0">
                  <a:pos x="14" y="90"/>
                </a:cxn>
                <a:cxn ang="0">
                  <a:pos x="32" y="80"/>
                </a:cxn>
                <a:cxn ang="0">
                  <a:pos x="48" y="56"/>
                </a:cxn>
                <a:cxn ang="0">
                  <a:pos x="51" y="34"/>
                </a:cxn>
                <a:cxn ang="0">
                  <a:pos x="48" y="20"/>
                </a:cxn>
                <a:cxn ang="0">
                  <a:pos x="67" y="12"/>
                </a:cxn>
                <a:cxn ang="0">
                  <a:pos x="87" y="0"/>
                </a:cxn>
                <a:cxn ang="0">
                  <a:pos x="96" y="7"/>
                </a:cxn>
                <a:cxn ang="0">
                  <a:pos x="86" y="24"/>
                </a:cxn>
                <a:cxn ang="0">
                  <a:pos x="86" y="37"/>
                </a:cxn>
                <a:cxn ang="0">
                  <a:pos x="89" y="49"/>
                </a:cxn>
                <a:cxn ang="0">
                  <a:pos x="96" y="68"/>
                </a:cxn>
                <a:cxn ang="0">
                  <a:pos x="107" y="84"/>
                </a:cxn>
                <a:cxn ang="0">
                  <a:pos x="125" y="90"/>
                </a:cxn>
                <a:cxn ang="0">
                  <a:pos x="138" y="96"/>
                </a:cxn>
                <a:cxn ang="0">
                  <a:pos x="154" y="101"/>
                </a:cxn>
                <a:cxn ang="0">
                  <a:pos x="159" y="85"/>
                </a:cxn>
                <a:cxn ang="0">
                  <a:pos x="176" y="96"/>
                </a:cxn>
                <a:cxn ang="0">
                  <a:pos x="191" y="94"/>
                </a:cxn>
                <a:cxn ang="0">
                  <a:pos x="195" y="84"/>
                </a:cxn>
                <a:cxn ang="0">
                  <a:pos x="212" y="71"/>
                </a:cxn>
                <a:cxn ang="0">
                  <a:pos x="224" y="73"/>
                </a:cxn>
                <a:cxn ang="0">
                  <a:pos x="232" y="82"/>
                </a:cxn>
                <a:cxn ang="0">
                  <a:pos x="218" y="96"/>
                </a:cxn>
                <a:cxn ang="0">
                  <a:pos x="211" y="113"/>
                </a:cxn>
                <a:cxn ang="0">
                  <a:pos x="200" y="129"/>
                </a:cxn>
                <a:cxn ang="0">
                  <a:pos x="194" y="146"/>
                </a:cxn>
                <a:cxn ang="0">
                  <a:pos x="183" y="129"/>
                </a:cxn>
                <a:cxn ang="0">
                  <a:pos x="173" y="111"/>
                </a:cxn>
                <a:cxn ang="0">
                  <a:pos x="162" y="99"/>
                </a:cxn>
                <a:cxn ang="0">
                  <a:pos x="163" y="110"/>
                </a:cxn>
                <a:cxn ang="0">
                  <a:pos x="159" y="118"/>
                </a:cxn>
                <a:cxn ang="0">
                  <a:pos x="165" y="133"/>
                </a:cxn>
                <a:cxn ang="0">
                  <a:pos x="167" y="147"/>
                </a:cxn>
                <a:cxn ang="0">
                  <a:pos x="153" y="150"/>
                </a:cxn>
                <a:cxn ang="0">
                  <a:pos x="119" y="191"/>
                </a:cxn>
                <a:cxn ang="0">
                  <a:pos x="95" y="216"/>
                </a:cxn>
                <a:cxn ang="0">
                  <a:pos x="92" y="262"/>
                </a:cxn>
                <a:cxn ang="0">
                  <a:pos x="83" y="273"/>
                </a:cxn>
                <a:cxn ang="0">
                  <a:pos x="54" y="236"/>
                </a:cxn>
                <a:cxn ang="0">
                  <a:pos x="37" y="155"/>
                </a:cxn>
                <a:cxn ang="0">
                  <a:pos x="31" y="153"/>
                </a:cxn>
                <a:cxn ang="0">
                  <a:pos x="14" y="136"/>
                </a:cxn>
                <a:cxn ang="0">
                  <a:pos x="5" y="124"/>
                </a:cxn>
              </a:cxnLst>
              <a:rect l="0" t="0" r="r" b="b"/>
              <a:pathLst>
                <a:path w="234" h="289">
                  <a:moveTo>
                    <a:pt x="5" y="124"/>
                  </a:moveTo>
                  <a:cubicBezTo>
                    <a:pt x="5" y="121"/>
                    <a:pt x="8" y="122"/>
                    <a:pt x="9" y="122"/>
                  </a:cubicBezTo>
                  <a:cubicBezTo>
                    <a:pt x="14" y="121"/>
                    <a:pt x="14" y="125"/>
                    <a:pt x="15" y="122"/>
                  </a:cubicBezTo>
                  <a:cubicBezTo>
                    <a:pt x="17" y="121"/>
                    <a:pt x="19" y="119"/>
                    <a:pt x="20" y="122"/>
                  </a:cubicBezTo>
                  <a:cubicBezTo>
                    <a:pt x="20" y="124"/>
                    <a:pt x="25" y="121"/>
                    <a:pt x="23" y="121"/>
                  </a:cubicBezTo>
                  <a:cubicBezTo>
                    <a:pt x="22" y="119"/>
                    <a:pt x="25" y="118"/>
                    <a:pt x="23" y="116"/>
                  </a:cubicBezTo>
                  <a:cubicBezTo>
                    <a:pt x="17" y="108"/>
                    <a:pt x="23" y="108"/>
                    <a:pt x="19" y="107"/>
                  </a:cubicBezTo>
                  <a:cubicBezTo>
                    <a:pt x="12" y="107"/>
                    <a:pt x="20" y="99"/>
                    <a:pt x="14" y="97"/>
                  </a:cubicBezTo>
                  <a:cubicBezTo>
                    <a:pt x="8" y="97"/>
                    <a:pt x="11" y="93"/>
                    <a:pt x="14" y="90"/>
                  </a:cubicBezTo>
                  <a:cubicBezTo>
                    <a:pt x="17" y="87"/>
                    <a:pt x="17" y="80"/>
                    <a:pt x="20" y="85"/>
                  </a:cubicBezTo>
                  <a:cubicBezTo>
                    <a:pt x="22" y="88"/>
                    <a:pt x="23" y="85"/>
                    <a:pt x="29" y="85"/>
                  </a:cubicBezTo>
                  <a:cubicBezTo>
                    <a:pt x="32" y="85"/>
                    <a:pt x="29" y="82"/>
                    <a:pt x="32" y="80"/>
                  </a:cubicBezTo>
                  <a:cubicBezTo>
                    <a:pt x="34" y="79"/>
                    <a:pt x="32" y="76"/>
                    <a:pt x="37" y="74"/>
                  </a:cubicBezTo>
                  <a:cubicBezTo>
                    <a:pt x="41" y="73"/>
                    <a:pt x="38" y="65"/>
                    <a:pt x="44" y="62"/>
                  </a:cubicBezTo>
                  <a:cubicBezTo>
                    <a:pt x="51" y="60"/>
                    <a:pt x="44" y="62"/>
                    <a:pt x="48" y="56"/>
                  </a:cubicBezTo>
                  <a:cubicBezTo>
                    <a:pt x="55" y="45"/>
                    <a:pt x="46" y="45"/>
                    <a:pt x="54" y="41"/>
                  </a:cubicBezTo>
                  <a:cubicBezTo>
                    <a:pt x="60" y="38"/>
                    <a:pt x="58" y="38"/>
                    <a:pt x="54" y="37"/>
                  </a:cubicBezTo>
                  <a:cubicBezTo>
                    <a:pt x="51" y="37"/>
                    <a:pt x="55" y="32"/>
                    <a:pt x="51" y="34"/>
                  </a:cubicBezTo>
                  <a:cubicBezTo>
                    <a:pt x="49" y="34"/>
                    <a:pt x="51" y="32"/>
                    <a:pt x="48" y="31"/>
                  </a:cubicBezTo>
                  <a:cubicBezTo>
                    <a:pt x="44" y="28"/>
                    <a:pt x="51" y="28"/>
                    <a:pt x="48" y="24"/>
                  </a:cubicBezTo>
                  <a:cubicBezTo>
                    <a:pt x="43" y="21"/>
                    <a:pt x="54" y="21"/>
                    <a:pt x="48" y="20"/>
                  </a:cubicBezTo>
                  <a:cubicBezTo>
                    <a:pt x="43" y="20"/>
                    <a:pt x="49" y="20"/>
                    <a:pt x="46" y="17"/>
                  </a:cubicBezTo>
                  <a:cubicBezTo>
                    <a:pt x="43" y="15"/>
                    <a:pt x="48" y="10"/>
                    <a:pt x="57" y="15"/>
                  </a:cubicBezTo>
                  <a:cubicBezTo>
                    <a:pt x="63" y="17"/>
                    <a:pt x="64" y="12"/>
                    <a:pt x="67" y="12"/>
                  </a:cubicBezTo>
                  <a:cubicBezTo>
                    <a:pt x="72" y="14"/>
                    <a:pt x="69" y="9"/>
                    <a:pt x="76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3" y="3"/>
                    <a:pt x="81" y="1"/>
                    <a:pt x="87" y="0"/>
                  </a:cubicBezTo>
                  <a:cubicBezTo>
                    <a:pt x="93" y="0"/>
                    <a:pt x="92" y="4"/>
                    <a:pt x="93" y="4"/>
                  </a:cubicBezTo>
                  <a:cubicBezTo>
                    <a:pt x="95" y="3"/>
                    <a:pt x="95" y="7"/>
                    <a:pt x="96" y="4"/>
                  </a:cubicBezTo>
                  <a:cubicBezTo>
                    <a:pt x="96" y="3"/>
                    <a:pt x="99" y="4"/>
                    <a:pt x="96" y="7"/>
                  </a:cubicBezTo>
                  <a:cubicBezTo>
                    <a:pt x="95" y="10"/>
                    <a:pt x="98" y="10"/>
                    <a:pt x="95" y="14"/>
                  </a:cubicBezTo>
                  <a:cubicBezTo>
                    <a:pt x="89" y="18"/>
                    <a:pt x="93" y="20"/>
                    <a:pt x="89" y="20"/>
                  </a:cubicBezTo>
                  <a:cubicBezTo>
                    <a:pt x="83" y="21"/>
                    <a:pt x="87" y="23"/>
                    <a:pt x="86" y="24"/>
                  </a:cubicBezTo>
                  <a:cubicBezTo>
                    <a:pt x="84" y="29"/>
                    <a:pt x="90" y="29"/>
                    <a:pt x="90" y="31"/>
                  </a:cubicBezTo>
                  <a:cubicBezTo>
                    <a:pt x="89" y="32"/>
                    <a:pt x="93" y="35"/>
                    <a:pt x="89" y="37"/>
                  </a:cubicBezTo>
                  <a:cubicBezTo>
                    <a:pt x="87" y="37"/>
                    <a:pt x="87" y="40"/>
                    <a:pt x="86" y="37"/>
                  </a:cubicBezTo>
                  <a:cubicBezTo>
                    <a:pt x="84" y="35"/>
                    <a:pt x="81" y="35"/>
                    <a:pt x="83" y="38"/>
                  </a:cubicBezTo>
                  <a:cubicBezTo>
                    <a:pt x="84" y="40"/>
                    <a:pt x="86" y="43"/>
                    <a:pt x="84" y="48"/>
                  </a:cubicBezTo>
                  <a:cubicBezTo>
                    <a:pt x="84" y="52"/>
                    <a:pt x="87" y="46"/>
                    <a:pt x="89" y="49"/>
                  </a:cubicBezTo>
                  <a:cubicBezTo>
                    <a:pt x="92" y="56"/>
                    <a:pt x="92" y="51"/>
                    <a:pt x="95" y="54"/>
                  </a:cubicBezTo>
                  <a:cubicBezTo>
                    <a:pt x="98" y="57"/>
                    <a:pt x="102" y="59"/>
                    <a:pt x="102" y="60"/>
                  </a:cubicBezTo>
                  <a:cubicBezTo>
                    <a:pt x="95" y="65"/>
                    <a:pt x="99" y="66"/>
                    <a:pt x="96" y="68"/>
                  </a:cubicBezTo>
                  <a:cubicBezTo>
                    <a:pt x="95" y="71"/>
                    <a:pt x="98" y="71"/>
                    <a:pt x="96" y="73"/>
                  </a:cubicBezTo>
                  <a:cubicBezTo>
                    <a:pt x="93" y="74"/>
                    <a:pt x="98" y="79"/>
                    <a:pt x="99" y="77"/>
                  </a:cubicBezTo>
                  <a:cubicBezTo>
                    <a:pt x="99" y="74"/>
                    <a:pt x="104" y="80"/>
                    <a:pt x="107" y="84"/>
                  </a:cubicBezTo>
                  <a:cubicBezTo>
                    <a:pt x="112" y="87"/>
                    <a:pt x="108" y="82"/>
                    <a:pt x="113" y="87"/>
                  </a:cubicBezTo>
                  <a:cubicBezTo>
                    <a:pt x="116" y="90"/>
                    <a:pt x="115" y="85"/>
                    <a:pt x="116" y="88"/>
                  </a:cubicBezTo>
                  <a:cubicBezTo>
                    <a:pt x="118" y="91"/>
                    <a:pt x="122" y="88"/>
                    <a:pt x="125" y="90"/>
                  </a:cubicBezTo>
                  <a:cubicBezTo>
                    <a:pt x="127" y="91"/>
                    <a:pt x="125" y="88"/>
                    <a:pt x="130" y="90"/>
                  </a:cubicBezTo>
                  <a:cubicBezTo>
                    <a:pt x="134" y="93"/>
                    <a:pt x="130" y="94"/>
                    <a:pt x="133" y="94"/>
                  </a:cubicBezTo>
                  <a:cubicBezTo>
                    <a:pt x="138" y="96"/>
                    <a:pt x="134" y="97"/>
                    <a:pt x="138" y="96"/>
                  </a:cubicBezTo>
                  <a:cubicBezTo>
                    <a:pt x="141" y="94"/>
                    <a:pt x="139" y="99"/>
                    <a:pt x="142" y="97"/>
                  </a:cubicBezTo>
                  <a:cubicBezTo>
                    <a:pt x="145" y="96"/>
                    <a:pt x="147" y="102"/>
                    <a:pt x="150" y="99"/>
                  </a:cubicBezTo>
                  <a:cubicBezTo>
                    <a:pt x="153" y="97"/>
                    <a:pt x="150" y="102"/>
                    <a:pt x="154" y="101"/>
                  </a:cubicBezTo>
                  <a:cubicBezTo>
                    <a:pt x="159" y="99"/>
                    <a:pt x="157" y="102"/>
                    <a:pt x="159" y="99"/>
                  </a:cubicBezTo>
                  <a:cubicBezTo>
                    <a:pt x="160" y="94"/>
                    <a:pt x="157" y="94"/>
                    <a:pt x="159" y="90"/>
                  </a:cubicBezTo>
                  <a:cubicBezTo>
                    <a:pt x="160" y="85"/>
                    <a:pt x="160" y="87"/>
                    <a:pt x="159" y="85"/>
                  </a:cubicBezTo>
                  <a:cubicBezTo>
                    <a:pt x="170" y="79"/>
                    <a:pt x="163" y="87"/>
                    <a:pt x="165" y="91"/>
                  </a:cubicBezTo>
                  <a:cubicBezTo>
                    <a:pt x="162" y="93"/>
                    <a:pt x="167" y="96"/>
                    <a:pt x="168" y="96"/>
                  </a:cubicBezTo>
                  <a:cubicBezTo>
                    <a:pt x="171" y="94"/>
                    <a:pt x="171" y="99"/>
                    <a:pt x="176" y="96"/>
                  </a:cubicBezTo>
                  <a:cubicBezTo>
                    <a:pt x="180" y="94"/>
                    <a:pt x="179" y="99"/>
                    <a:pt x="183" y="96"/>
                  </a:cubicBezTo>
                  <a:cubicBezTo>
                    <a:pt x="188" y="94"/>
                    <a:pt x="186" y="97"/>
                    <a:pt x="188" y="96"/>
                  </a:cubicBezTo>
                  <a:cubicBezTo>
                    <a:pt x="189" y="94"/>
                    <a:pt x="191" y="97"/>
                    <a:pt x="191" y="94"/>
                  </a:cubicBezTo>
                  <a:cubicBezTo>
                    <a:pt x="189" y="91"/>
                    <a:pt x="192" y="88"/>
                    <a:pt x="189" y="90"/>
                  </a:cubicBezTo>
                  <a:cubicBezTo>
                    <a:pt x="186" y="90"/>
                    <a:pt x="186" y="87"/>
                    <a:pt x="186" y="87"/>
                  </a:cubicBezTo>
                  <a:cubicBezTo>
                    <a:pt x="192" y="87"/>
                    <a:pt x="195" y="85"/>
                    <a:pt x="195" y="84"/>
                  </a:cubicBezTo>
                  <a:cubicBezTo>
                    <a:pt x="195" y="80"/>
                    <a:pt x="199" y="82"/>
                    <a:pt x="199" y="79"/>
                  </a:cubicBezTo>
                  <a:cubicBezTo>
                    <a:pt x="200" y="76"/>
                    <a:pt x="203" y="77"/>
                    <a:pt x="206" y="74"/>
                  </a:cubicBezTo>
                  <a:cubicBezTo>
                    <a:pt x="209" y="71"/>
                    <a:pt x="211" y="69"/>
                    <a:pt x="212" y="71"/>
                  </a:cubicBezTo>
                  <a:cubicBezTo>
                    <a:pt x="215" y="73"/>
                    <a:pt x="217" y="73"/>
                    <a:pt x="218" y="71"/>
                  </a:cubicBezTo>
                  <a:cubicBezTo>
                    <a:pt x="218" y="69"/>
                    <a:pt x="223" y="68"/>
                    <a:pt x="223" y="69"/>
                  </a:cubicBezTo>
                  <a:cubicBezTo>
                    <a:pt x="224" y="73"/>
                    <a:pt x="226" y="69"/>
                    <a:pt x="224" y="73"/>
                  </a:cubicBezTo>
                  <a:cubicBezTo>
                    <a:pt x="221" y="76"/>
                    <a:pt x="226" y="71"/>
                    <a:pt x="226" y="74"/>
                  </a:cubicBezTo>
                  <a:cubicBezTo>
                    <a:pt x="227" y="79"/>
                    <a:pt x="220" y="80"/>
                    <a:pt x="226" y="80"/>
                  </a:cubicBezTo>
                  <a:cubicBezTo>
                    <a:pt x="231" y="79"/>
                    <a:pt x="231" y="80"/>
                    <a:pt x="232" y="82"/>
                  </a:cubicBezTo>
                  <a:cubicBezTo>
                    <a:pt x="234" y="87"/>
                    <a:pt x="227" y="87"/>
                    <a:pt x="229" y="90"/>
                  </a:cubicBezTo>
                  <a:cubicBezTo>
                    <a:pt x="232" y="94"/>
                    <a:pt x="231" y="94"/>
                    <a:pt x="229" y="91"/>
                  </a:cubicBezTo>
                  <a:cubicBezTo>
                    <a:pt x="226" y="88"/>
                    <a:pt x="221" y="93"/>
                    <a:pt x="218" y="96"/>
                  </a:cubicBezTo>
                  <a:cubicBezTo>
                    <a:pt x="215" y="99"/>
                    <a:pt x="215" y="96"/>
                    <a:pt x="215" y="99"/>
                  </a:cubicBezTo>
                  <a:cubicBezTo>
                    <a:pt x="214" y="102"/>
                    <a:pt x="217" y="101"/>
                    <a:pt x="215" y="105"/>
                  </a:cubicBezTo>
                  <a:cubicBezTo>
                    <a:pt x="212" y="111"/>
                    <a:pt x="209" y="111"/>
                    <a:pt x="211" y="113"/>
                  </a:cubicBezTo>
                  <a:cubicBezTo>
                    <a:pt x="214" y="116"/>
                    <a:pt x="209" y="116"/>
                    <a:pt x="208" y="122"/>
                  </a:cubicBezTo>
                  <a:cubicBezTo>
                    <a:pt x="206" y="130"/>
                    <a:pt x="206" y="125"/>
                    <a:pt x="203" y="125"/>
                  </a:cubicBezTo>
                  <a:cubicBezTo>
                    <a:pt x="200" y="124"/>
                    <a:pt x="200" y="121"/>
                    <a:pt x="200" y="129"/>
                  </a:cubicBezTo>
                  <a:cubicBezTo>
                    <a:pt x="202" y="141"/>
                    <a:pt x="199" y="130"/>
                    <a:pt x="199" y="138"/>
                  </a:cubicBezTo>
                  <a:cubicBezTo>
                    <a:pt x="199" y="141"/>
                    <a:pt x="200" y="139"/>
                    <a:pt x="199" y="144"/>
                  </a:cubicBezTo>
                  <a:cubicBezTo>
                    <a:pt x="195" y="149"/>
                    <a:pt x="197" y="141"/>
                    <a:pt x="194" y="146"/>
                  </a:cubicBezTo>
                  <a:cubicBezTo>
                    <a:pt x="194" y="136"/>
                    <a:pt x="191" y="136"/>
                    <a:pt x="192" y="130"/>
                  </a:cubicBezTo>
                  <a:cubicBezTo>
                    <a:pt x="192" y="127"/>
                    <a:pt x="189" y="127"/>
                    <a:pt x="189" y="130"/>
                  </a:cubicBezTo>
                  <a:cubicBezTo>
                    <a:pt x="188" y="138"/>
                    <a:pt x="185" y="136"/>
                    <a:pt x="183" y="129"/>
                  </a:cubicBezTo>
                  <a:cubicBezTo>
                    <a:pt x="182" y="122"/>
                    <a:pt x="191" y="124"/>
                    <a:pt x="191" y="118"/>
                  </a:cubicBezTo>
                  <a:cubicBezTo>
                    <a:pt x="191" y="113"/>
                    <a:pt x="195" y="118"/>
                    <a:pt x="194" y="115"/>
                  </a:cubicBezTo>
                  <a:cubicBezTo>
                    <a:pt x="191" y="111"/>
                    <a:pt x="173" y="115"/>
                    <a:pt x="173" y="111"/>
                  </a:cubicBezTo>
                  <a:cubicBezTo>
                    <a:pt x="173" y="107"/>
                    <a:pt x="173" y="101"/>
                    <a:pt x="171" y="104"/>
                  </a:cubicBezTo>
                  <a:cubicBezTo>
                    <a:pt x="170" y="108"/>
                    <a:pt x="168" y="101"/>
                    <a:pt x="167" y="101"/>
                  </a:cubicBezTo>
                  <a:cubicBezTo>
                    <a:pt x="162" y="104"/>
                    <a:pt x="163" y="99"/>
                    <a:pt x="162" y="99"/>
                  </a:cubicBezTo>
                  <a:cubicBezTo>
                    <a:pt x="160" y="97"/>
                    <a:pt x="160" y="99"/>
                    <a:pt x="162" y="101"/>
                  </a:cubicBezTo>
                  <a:cubicBezTo>
                    <a:pt x="163" y="101"/>
                    <a:pt x="156" y="105"/>
                    <a:pt x="159" y="107"/>
                  </a:cubicBezTo>
                  <a:cubicBezTo>
                    <a:pt x="162" y="107"/>
                    <a:pt x="162" y="110"/>
                    <a:pt x="163" y="110"/>
                  </a:cubicBezTo>
                  <a:cubicBezTo>
                    <a:pt x="165" y="110"/>
                    <a:pt x="165" y="110"/>
                    <a:pt x="165" y="111"/>
                  </a:cubicBezTo>
                  <a:cubicBezTo>
                    <a:pt x="168" y="115"/>
                    <a:pt x="160" y="110"/>
                    <a:pt x="162" y="113"/>
                  </a:cubicBezTo>
                  <a:cubicBezTo>
                    <a:pt x="162" y="118"/>
                    <a:pt x="159" y="113"/>
                    <a:pt x="159" y="118"/>
                  </a:cubicBezTo>
                  <a:cubicBezTo>
                    <a:pt x="157" y="122"/>
                    <a:pt x="163" y="119"/>
                    <a:pt x="163" y="124"/>
                  </a:cubicBezTo>
                  <a:cubicBezTo>
                    <a:pt x="165" y="129"/>
                    <a:pt x="160" y="127"/>
                    <a:pt x="163" y="129"/>
                  </a:cubicBezTo>
                  <a:cubicBezTo>
                    <a:pt x="165" y="132"/>
                    <a:pt x="162" y="133"/>
                    <a:pt x="165" y="133"/>
                  </a:cubicBezTo>
                  <a:cubicBezTo>
                    <a:pt x="167" y="133"/>
                    <a:pt x="165" y="133"/>
                    <a:pt x="165" y="139"/>
                  </a:cubicBezTo>
                  <a:cubicBezTo>
                    <a:pt x="167" y="143"/>
                    <a:pt x="167" y="144"/>
                    <a:pt x="167" y="146"/>
                  </a:cubicBezTo>
                  <a:cubicBezTo>
                    <a:pt x="165" y="146"/>
                    <a:pt x="165" y="146"/>
                    <a:pt x="167" y="147"/>
                  </a:cubicBezTo>
                  <a:cubicBezTo>
                    <a:pt x="168" y="150"/>
                    <a:pt x="167" y="150"/>
                    <a:pt x="165" y="149"/>
                  </a:cubicBezTo>
                  <a:cubicBezTo>
                    <a:pt x="162" y="149"/>
                    <a:pt x="160" y="152"/>
                    <a:pt x="160" y="147"/>
                  </a:cubicBezTo>
                  <a:cubicBezTo>
                    <a:pt x="159" y="143"/>
                    <a:pt x="159" y="147"/>
                    <a:pt x="153" y="150"/>
                  </a:cubicBezTo>
                  <a:cubicBezTo>
                    <a:pt x="145" y="153"/>
                    <a:pt x="154" y="155"/>
                    <a:pt x="148" y="163"/>
                  </a:cubicBezTo>
                  <a:cubicBezTo>
                    <a:pt x="142" y="171"/>
                    <a:pt x="144" y="166"/>
                    <a:pt x="139" y="169"/>
                  </a:cubicBezTo>
                  <a:cubicBezTo>
                    <a:pt x="131" y="174"/>
                    <a:pt x="130" y="181"/>
                    <a:pt x="119" y="191"/>
                  </a:cubicBezTo>
                  <a:cubicBezTo>
                    <a:pt x="108" y="200"/>
                    <a:pt x="116" y="195"/>
                    <a:pt x="112" y="202"/>
                  </a:cubicBezTo>
                  <a:cubicBezTo>
                    <a:pt x="107" y="206"/>
                    <a:pt x="105" y="199"/>
                    <a:pt x="104" y="205"/>
                  </a:cubicBezTo>
                  <a:cubicBezTo>
                    <a:pt x="102" y="211"/>
                    <a:pt x="92" y="203"/>
                    <a:pt x="95" y="216"/>
                  </a:cubicBezTo>
                  <a:cubicBezTo>
                    <a:pt x="98" y="223"/>
                    <a:pt x="95" y="222"/>
                    <a:pt x="96" y="225"/>
                  </a:cubicBezTo>
                  <a:cubicBezTo>
                    <a:pt x="98" y="236"/>
                    <a:pt x="96" y="237"/>
                    <a:pt x="93" y="244"/>
                  </a:cubicBezTo>
                  <a:cubicBezTo>
                    <a:pt x="90" y="254"/>
                    <a:pt x="96" y="262"/>
                    <a:pt x="92" y="262"/>
                  </a:cubicBezTo>
                  <a:cubicBezTo>
                    <a:pt x="86" y="262"/>
                    <a:pt x="90" y="262"/>
                    <a:pt x="87" y="267"/>
                  </a:cubicBezTo>
                  <a:cubicBezTo>
                    <a:pt x="84" y="272"/>
                    <a:pt x="90" y="272"/>
                    <a:pt x="90" y="273"/>
                  </a:cubicBezTo>
                  <a:cubicBezTo>
                    <a:pt x="90" y="273"/>
                    <a:pt x="89" y="272"/>
                    <a:pt x="83" y="273"/>
                  </a:cubicBezTo>
                  <a:cubicBezTo>
                    <a:pt x="78" y="275"/>
                    <a:pt x="83" y="278"/>
                    <a:pt x="76" y="282"/>
                  </a:cubicBezTo>
                  <a:cubicBezTo>
                    <a:pt x="72" y="289"/>
                    <a:pt x="66" y="276"/>
                    <a:pt x="63" y="261"/>
                  </a:cubicBezTo>
                  <a:cubicBezTo>
                    <a:pt x="60" y="245"/>
                    <a:pt x="54" y="245"/>
                    <a:pt x="54" y="236"/>
                  </a:cubicBezTo>
                  <a:cubicBezTo>
                    <a:pt x="52" y="227"/>
                    <a:pt x="46" y="211"/>
                    <a:pt x="43" y="206"/>
                  </a:cubicBezTo>
                  <a:cubicBezTo>
                    <a:pt x="41" y="203"/>
                    <a:pt x="40" y="194"/>
                    <a:pt x="37" y="177"/>
                  </a:cubicBezTo>
                  <a:cubicBezTo>
                    <a:pt x="34" y="160"/>
                    <a:pt x="40" y="161"/>
                    <a:pt x="37" y="155"/>
                  </a:cubicBezTo>
                  <a:cubicBezTo>
                    <a:pt x="34" y="149"/>
                    <a:pt x="37" y="150"/>
                    <a:pt x="35" y="147"/>
                  </a:cubicBezTo>
                  <a:cubicBezTo>
                    <a:pt x="34" y="144"/>
                    <a:pt x="38" y="141"/>
                    <a:pt x="34" y="143"/>
                  </a:cubicBezTo>
                  <a:cubicBezTo>
                    <a:pt x="31" y="144"/>
                    <a:pt x="35" y="150"/>
                    <a:pt x="31" y="153"/>
                  </a:cubicBezTo>
                  <a:cubicBezTo>
                    <a:pt x="22" y="161"/>
                    <a:pt x="20" y="160"/>
                    <a:pt x="11" y="149"/>
                  </a:cubicBezTo>
                  <a:cubicBezTo>
                    <a:pt x="2" y="136"/>
                    <a:pt x="6" y="143"/>
                    <a:pt x="12" y="141"/>
                  </a:cubicBezTo>
                  <a:cubicBezTo>
                    <a:pt x="20" y="139"/>
                    <a:pt x="19" y="133"/>
                    <a:pt x="14" y="136"/>
                  </a:cubicBezTo>
                  <a:cubicBezTo>
                    <a:pt x="11" y="139"/>
                    <a:pt x="5" y="135"/>
                    <a:pt x="3" y="132"/>
                  </a:cubicBezTo>
                  <a:cubicBezTo>
                    <a:pt x="2" y="129"/>
                    <a:pt x="0" y="130"/>
                    <a:pt x="0" y="129"/>
                  </a:cubicBezTo>
                  <a:cubicBezTo>
                    <a:pt x="0" y="124"/>
                    <a:pt x="6" y="127"/>
                    <a:pt x="5" y="12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6921191" y="4181486"/>
              <a:ext cx="212095" cy="13978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11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3" y="31"/>
                </a:cxn>
                <a:cxn ang="0">
                  <a:pos x="32" y="33"/>
                </a:cxn>
                <a:cxn ang="0">
                  <a:pos x="37" y="33"/>
                </a:cxn>
                <a:cxn ang="0">
                  <a:pos x="40" y="37"/>
                </a:cxn>
                <a:cxn ang="0">
                  <a:pos x="45" y="39"/>
                </a:cxn>
                <a:cxn ang="0">
                  <a:pos x="49" y="40"/>
                </a:cxn>
                <a:cxn ang="0">
                  <a:pos x="57" y="42"/>
                </a:cxn>
                <a:cxn ang="0">
                  <a:pos x="62" y="44"/>
                </a:cxn>
                <a:cxn ang="0">
                  <a:pos x="66" y="42"/>
                </a:cxn>
                <a:cxn ang="0">
                  <a:pos x="66" y="33"/>
                </a:cxn>
                <a:cxn ang="0">
                  <a:pos x="66" y="28"/>
                </a:cxn>
                <a:cxn ang="0">
                  <a:pos x="63" y="28"/>
                </a:cxn>
                <a:cxn ang="0">
                  <a:pos x="60" y="28"/>
                </a:cxn>
                <a:cxn ang="0">
                  <a:pos x="54" y="27"/>
                </a:cxn>
                <a:cxn ang="0">
                  <a:pos x="51" y="27"/>
                </a:cxn>
                <a:cxn ang="0">
                  <a:pos x="49" y="28"/>
                </a:cxn>
                <a:cxn ang="0">
                  <a:pos x="46" y="23"/>
                </a:cxn>
                <a:cxn ang="0">
                  <a:pos x="43" y="22"/>
                </a:cxn>
                <a:cxn ang="0">
                  <a:pos x="42" y="20"/>
                </a:cxn>
                <a:cxn ang="0">
                  <a:pos x="35" y="16"/>
                </a:cxn>
                <a:cxn ang="0">
                  <a:pos x="31" y="14"/>
                </a:cxn>
                <a:cxn ang="0">
                  <a:pos x="26" y="9"/>
                </a:cxn>
                <a:cxn ang="0">
                  <a:pos x="20" y="6"/>
                </a:cxn>
                <a:cxn ang="0">
                  <a:pos x="15" y="2"/>
                </a:cxn>
                <a:cxn ang="0">
                  <a:pos x="9" y="3"/>
                </a:cxn>
              </a:cxnLst>
              <a:rect l="0" t="0" r="r" b="b"/>
              <a:pathLst>
                <a:path w="68" h="45">
                  <a:moveTo>
                    <a:pt x="9" y="3"/>
                  </a:moveTo>
                  <a:cubicBezTo>
                    <a:pt x="2" y="8"/>
                    <a:pt x="6" y="9"/>
                    <a:pt x="3" y="11"/>
                  </a:cubicBezTo>
                  <a:cubicBezTo>
                    <a:pt x="2" y="14"/>
                    <a:pt x="5" y="14"/>
                    <a:pt x="3" y="16"/>
                  </a:cubicBezTo>
                  <a:cubicBezTo>
                    <a:pt x="0" y="17"/>
                    <a:pt x="5" y="22"/>
                    <a:pt x="6" y="20"/>
                  </a:cubicBezTo>
                  <a:cubicBezTo>
                    <a:pt x="6" y="17"/>
                    <a:pt x="11" y="23"/>
                    <a:pt x="14" y="27"/>
                  </a:cubicBezTo>
                  <a:cubicBezTo>
                    <a:pt x="19" y="30"/>
                    <a:pt x="15" y="25"/>
                    <a:pt x="20" y="30"/>
                  </a:cubicBezTo>
                  <a:cubicBezTo>
                    <a:pt x="23" y="33"/>
                    <a:pt x="22" y="28"/>
                    <a:pt x="23" y="31"/>
                  </a:cubicBezTo>
                  <a:cubicBezTo>
                    <a:pt x="25" y="34"/>
                    <a:pt x="29" y="31"/>
                    <a:pt x="32" y="33"/>
                  </a:cubicBezTo>
                  <a:cubicBezTo>
                    <a:pt x="34" y="34"/>
                    <a:pt x="32" y="31"/>
                    <a:pt x="37" y="33"/>
                  </a:cubicBezTo>
                  <a:cubicBezTo>
                    <a:pt x="42" y="36"/>
                    <a:pt x="37" y="37"/>
                    <a:pt x="40" y="37"/>
                  </a:cubicBezTo>
                  <a:cubicBezTo>
                    <a:pt x="45" y="39"/>
                    <a:pt x="42" y="40"/>
                    <a:pt x="45" y="39"/>
                  </a:cubicBezTo>
                  <a:cubicBezTo>
                    <a:pt x="48" y="37"/>
                    <a:pt x="46" y="42"/>
                    <a:pt x="49" y="40"/>
                  </a:cubicBezTo>
                  <a:cubicBezTo>
                    <a:pt x="52" y="39"/>
                    <a:pt x="54" y="45"/>
                    <a:pt x="57" y="42"/>
                  </a:cubicBezTo>
                  <a:cubicBezTo>
                    <a:pt x="60" y="40"/>
                    <a:pt x="57" y="45"/>
                    <a:pt x="62" y="44"/>
                  </a:cubicBezTo>
                  <a:cubicBezTo>
                    <a:pt x="66" y="42"/>
                    <a:pt x="65" y="45"/>
                    <a:pt x="66" y="42"/>
                  </a:cubicBezTo>
                  <a:cubicBezTo>
                    <a:pt x="68" y="37"/>
                    <a:pt x="65" y="37"/>
                    <a:pt x="66" y="33"/>
                  </a:cubicBezTo>
                  <a:cubicBezTo>
                    <a:pt x="68" y="28"/>
                    <a:pt x="68" y="30"/>
                    <a:pt x="66" y="28"/>
                  </a:cubicBezTo>
                  <a:cubicBezTo>
                    <a:pt x="66" y="28"/>
                    <a:pt x="65" y="28"/>
                    <a:pt x="63" y="28"/>
                  </a:cubicBezTo>
                  <a:cubicBezTo>
                    <a:pt x="63" y="30"/>
                    <a:pt x="63" y="28"/>
                    <a:pt x="60" y="28"/>
                  </a:cubicBezTo>
                  <a:cubicBezTo>
                    <a:pt x="58" y="30"/>
                    <a:pt x="55" y="23"/>
                    <a:pt x="54" y="27"/>
                  </a:cubicBezTo>
                  <a:cubicBezTo>
                    <a:pt x="54" y="28"/>
                    <a:pt x="52" y="28"/>
                    <a:pt x="51" y="27"/>
                  </a:cubicBezTo>
                  <a:cubicBezTo>
                    <a:pt x="49" y="23"/>
                    <a:pt x="51" y="28"/>
                    <a:pt x="49" y="28"/>
                  </a:cubicBezTo>
                  <a:cubicBezTo>
                    <a:pt x="48" y="28"/>
                    <a:pt x="48" y="23"/>
                    <a:pt x="46" y="23"/>
                  </a:cubicBezTo>
                  <a:cubicBezTo>
                    <a:pt x="43" y="23"/>
                    <a:pt x="42" y="25"/>
                    <a:pt x="43" y="22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0" y="22"/>
                    <a:pt x="35" y="19"/>
                    <a:pt x="35" y="16"/>
                  </a:cubicBezTo>
                  <a:cubicBezTo>
                    <a:pt x="35" y="12"/>
                    <a:pt x="34" y="14"/>
                    <a:pt x="31" y="14"/>
                  </a:cubicBezTo>
                  <a:cubicBezTo>
                    <a:pt x="29" y="16"/>
                    <a:pt x="28" y="9"/>
                    <a:pt x="26" y="9"/>
                  </a:cubicBezTo>
                  <a:cubicBezTo>
                    <a:pt x="23" y="9"/>
                    <a:pt x="23" y="6"/>
                    <a:pt x="20" y="6"/>
                  </a:cubicBezTo>
                  <a:cubicBezTo>
                    <a:pt x="17" y="5"/>
                    <a:pt x="22" y="3"/>
                    <a:pt x="15" y="2"/>
                  </a:cubicBezTo>
                  <a:cubicBezTo>
                    <a:pt x="11" y="0"/>
                    <a:pt x="12" y="9"/>
                    <a:pt x="9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" name="Freeform 43"/>
            <p:cNvSpPr>
              <a:spLocks/>
            </p:cNvSpPr>
            <p:nvPr/>
          </p:nvSpPr>
          <p:spPr bwMode="auto">
            <a:xfrm>
              <a:off x="7136499" y="4250576"/>
              <a:ext cx="93193" cy="6105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6" y="17"/>
                </a:cxn>
                <a:cxn ang="0">
                  <a:pos x="14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9" y="15"/>
                </a:cxn>
                <a:cxn ang="0">
                  <a:pos x="27" y="11"/>
                </a:cxn>
                <a:cxn ang="0">
                  <a:pos x="24" y="8"/>
                </a:cxn>
                <a:cxn ang="0">
                  <a:pos x="23" y="4"/>
                </a:cxn>
                <a:cxn ang="0">
                  <a:pos x="20" y="4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6" y="8"/>
                </a:cxn>
                <a:cxn ang="0">
                  <a:pos x="3" y="12"/>
                </a:cxn>
              </a:cxnLst>
              <a:rect l="0" t="0" r="r" b="b"/>
              <a:pathLst>
                <a:path w="30" h="20">
                  <a:moveTo>
                    <a:pt x="3" y="12"/>
                  </a:moveTo>
                  <a:cubicBezTo>
                    <a:pt x="0" y="14"/>
                    <a:pt x="5" y="17"/>
                    <a:pt x="6" y="17"/>
                  </a:cubicBezTo>
                  <a:cubicBezTo>
                    <a:pt x="9" y="15"/>
                    <a:pt x="9" y="20"/>
                    <a:pt x="14" y="17"/>
                  </a:cubicBezTo>
                  <a:cubicBezTo>
                    <a:pt x="18" y="15"/>
                    <a:pt x="17" y="20"/>
                    <a:pt x="21" y="17"/>
                  </a:cubicBezTo>
                  <a:cubicBezTo>
                    <a:pt x="26" y="15"/>
                    <a:pt x="24" y="19"/>
                    <a:pt x="26" y="17"/>
                  </a:cubicBezTo>
                  <a:cubicBezTo>
                    <a:pt x="27" y="15"/>
                    <a:pt x="29" y="19"/>
                    <a:pt x="29" y="15"/>
                  </a:cubicBezTo>
                  <a:cubicBezTo>
                    <a:pt x="27" y="12"/>
                    <a:pt x="30" y="9"/>
                    <a:pt x="27" y="11"/>
                  </a:cubicBezTo>
                  <a:cubicBezTo>
                    <a:pt x="24" y="11"/>
                    <a:pt x="24" y="8"/>
                    <a:pt x="24" y="8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1" y="3"/>
                    <a:pt x="21" y="6"/>
                    <a:pt x="20" y="4"/>
                  </a:cubicBezTo>
                  <a:cubicBezTo>
                    <a:pt x="18" y="3"/>
                    <a:pt x="14" y="4"/>
                    <a:pt x="15" y="3"/>
                  </a:cubicBezTo>
                  <a:cubicBezTo>
                    <a:pt x="17" y="1"/>
                    <a:pt x="11" y="0"/>
                    <a:pt x="9" y="4"/>
                  </a:cubicBezTo>
                  <a:cubicBezTo>
                    <a:pt x="8" y="8"/>
                    <a:pt x="6" y="4"/>
                    <a:pt x="6" y="8"/>
                  </a:cubicBezTo>
                  <a:cubicBezTo>
                    <a:pt x="5" y="11"/>
                    <a:pt x="5" y="9"/>
                    <a:pt x="3" y="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Freeform 44"/>
            <p:cNvSpPr>
              <a:spLocks/>
            </p:cNvSpPr>
            <p:nvPr/>
          </p:nvSpPr>
          <p:spPr bwMode="auto">
            <a:xfrm>
              <a:off x="7118824" y="4308419"/>
              <a:ext cx="120509" cy="197631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9" y="35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13"/>
                </a:cxn>
                <a:cxn ang="0">
                  <a:pos x="38" y="17"/>
                </a:cxn>
                <a:cxn ang="0">
                  <a:pos x="35" y="20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36" y="32"/>
                </a:cxn>
                <a:cxn ang="0">
                  <a:pos x="38" y="48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3" y="52"/>
                </a:cxn>
                <a:cxn ang="0">
                  <a:pos x="33" y="48"/>
                </a:cxn>
                <a:cxn ang="0">
                  <a:pos x="29" y="40"/>
                </a:cxn>
                <a:cxn ang="0">
                  <a:pos x="24" y="38"/>
                </a:cxn>
                <a:cxn ang="0">
                  <a:pos x="23" y="32"/>
                </a:cxn>
                <a:cxn ang="0">
                  <a:pos x="21" y="34"/>
                </a:cxn>
                <a:cxn ang="0">
                  <a:pos x="23" y="41"/>
                </a:cxn>
                <a:cxn ang="0">
                  <a:pos x="18" y="49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9" y="41"/>
                </a:cxn>
              </a:cxnLst>
              <a:rect l="0" t="0" r="r" b="b"/>
              <a:pathLst>
                <a:path w="39" h="63">
                  <a:moveTo>
                    <a:pt x="9" y="41"/>
                  </a:moveTo>
                  <a:cubicBezTo>
                    <a:pt x="9" y="35"/>
                    <a:pt x="11" y="35"/>
                    <a:pt x="9" y="35"/>
                  </a:cubicBezTo>
                  <a:cubicBezTo>
                    <a:pt x="6" y="35"/>
                    <a:pt x="9" y="34"/>
                    <a:pt x="8" y="31"/>
                  </a:cubicBezTo>
                  <a:cubicBezTo>
                    <a:pt x="5" y="29"/>
                    <a:pt x="9" y="31"/>
                    <a:pt x="8" y="26"/>
                  </a:cubicBezTo>
                  <a:cubicBezTo>
                    <a:pt x="8" y="21"/>
                    <a:pt x="2" y="24"/>
                    <a:pt x="3" y="20"/>
                  </a:cubicBezTo>
                  <a:cubicBezTo>
                    <a:pt x="3" y="15"/>
                    <a:pt x="6" y="20"/>
                    <a:pt x="6" y="15"/>
                  </a:cubicBezTo>
                  <a:cubicBezTo>
                    <a:pt x="5" y="12"/>
                    <a:pt x="12" y="17"/>
                    <a:pt x="9" y="13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6" y="12"/>
                    <a:pt x="6" y="9"/>
                    <a:pt x="3" y="9"/>
                  </a:cubicBezTo>
                  <a:cubicBezTo>
                    <a:pt x="0" y="7"/>
                    <a:pt x="8" y="3"/>
                    <a:pt x="6" y="3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8" y="1"/>
                    <a:pt x="6" y="6"/>
                    <a:pt x="11" y="3"/>
                  </a:cubicBezTo>
                  <a:cubicBezTo>
                    <a:pt x="12" y="3"/>
                    <a:pt x="14" y="10"/>
                    <a:pt x="15" y="6"/>
                  </a:cubicBezTo>
                  <a:cubicBezTo>
                    <a:pt x="17" y="3"/>
                    <a:pt x="17" y="9"/>
                    <a:pt x="17" y="13"/>
                  </a:cubicBezTo>
                  <a:cubicBezTo>
                    <a:pt x="17" y="17"/>
                    <a:pt x="35" y="13"/>
                    <a:pt x="38" y="17"/>
                  </a:cubicBezTo>
                  <a:cubicBezTo>
                    <a:pt x="39" y="20"/>
                    <a:pt x="35" y="15"/>
                    <a:pt x="35" y="20"/>
                  </a:cubicBezTo>
                  <a:cubicBezTo>
                    <a:pt x="35" y="26"/>
                    <a:pt x="26" y="24"/>
                    <a:pt x="27" y="31"/>
                  </a:cubicBezTo>
                  <a:cubicBezTo>
                    <a:pt x="29" y="38"/>
                    <a:pt x="32" y="40"/>
                    <a:pt x="33" y="32"/>
                  </a:cubicBezTo>
                  <a:cubicBezTo>
                    <a:pt x="33" y="29"/>
                    <a:pt x="36" y="29"/>
                    <a:pt x="36" y="32"/>
                  </a:cubicBezTo>
                  <a:cubicBezTo>
                    <a:pt x="35" y="38"/>
                    <a:pt x="38" y="38"/>
                    <a:pt x="38" y="48"/>
                  </a:cubicBezTo>
                  <a:cubicBezTo>
                    <a:pt x="39" y="63"/>
                    <a:pt x="35" y="46"/>
                    <a:pt x="35" y="57"/>
                  </a:cubicBezTo>
                  <a:cubicBezTo>
                    <a:pt x="36" y="60"/>
                    <a:pt x="35" y="59"/>
                    <a:pt x="35" y="57"/>
                  </a:cubicBezTo>
                  <a:cubicBezTo>
                    <a:pt x="33" y="55"/>
                    <a:pt x="33" y="54"/>
                    <a:pt x="33" y="52"/>
                  </a:cubicBezTo>
                  <a:cubicBezTo>
                    <a:pt x="35" y="51"/>
                    <a:pt x="33" y="51"/>
                    <a:pt x="33" y="48"/>
                  </a:cubicBezTo>
                  <a:cubicBezTo>
                    <a:pt x="30" y="41"/>
                    <a:pt x="30" y="38"/>
                    <a:pt x="29" y="40"/>
                  </a:cubicBezTo>
                  <a:cubicBezTo>
                    <a:pt x="26" y="43"/>
                    <a:pt x="24" y="41"/>
                    <a:pt x="24" y="38"/>
                  </a:cubicBezTo>
                  <a:cubicBezTo>
                    <a:pt x="23" y="35"/>
                    <a:pt x="23" y="31"/>
                    <a:pt x="23" y="32"/>
                  </a:cubicBezTo>
                  <a:cubicBezTo>
                    <a:pt x="21" y="34"/>
                    <a:pt x="21" y="32"/>
                    <a:pt x="21" y="34"/>
                  </a:cubicBezTo>
                  <a:cubicBezTo>
                    <a:pt x="23" y="37"/>
                    <a:pt x="21" y="38"/>
                    <a:pt x="23" y="41"/>
                  </a:cubicBezTo>
                  <a:cubicBezTo>
                    <a:pt x="23" y="45"/>
                    <a:pt x="20" y="51"/>
                    <a:pt x="18" y="49"/>
                  </a:cubicBezTo>
                  <a:cubicBezTo>
                    <a:pt x="17" y="46"/>
                    <a:pt x="15" y="52"/>
                    <a:pt x="15" y="49"/>
                  </a:cubicBezTo>
                  <a:cubicBezTo>
                    <a:pt x="14" y="48"/>
                    <a:pt x="12" y="52"/>
                    <a:pt x="11" y="48"/>
                  </a:cubicBezTo>
                  <a:cubicBezTo>
                    <a:pt x="11" y="46"/>
                    <a:pt x="11" y="45"/>
                    <a:pt x="9" y="4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6445583" y="3913158"/>
              <a:ext cx="355099" cy="318136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0" y="50"/>
                </a:cxn>
                <a:cxn ang="0">
                  <a:pos x="3" y="74"/>
                </a:cxn>
                <a:cxn ang="0">
                  <a:pos x="10" y="80"/>
                </a:cxn>
                <a:cxn ang="0">
                  <a:pos x="3" y="94"/>
                </a:cxn>
                <a:cxn ang="0">
                  <a:pos x="29" y="97"/>
                </a:cxn>
                <a:cxn ang="0">
                  <a:pos x="47" y="88"/>
                </a:cxn>
                <a:cxn ang="0">
                  <a:pos x="59" y="75"/>
                </a:cxn>
                <a:cxn ang="0">
                  <a:pos x="69" y="74"/>
                </a:cxn>
                <a:cxn ang="0">
                  <a:pos x="70" y="64"/>
                </a:cxn>
                <a:cxn ang="0">
                  <a:pos x="76" y="53"/>
                </a:cxn>
                <a:cxn ang="0">
                  <a:pos x="85" y="46"/>
                </a:cxn>
                <a:cxn ang="0">
                  <a:pos x="87" y="33"/>
                </a:cxn>
                <a:cxn ang="0">
                  <a:pos x="96" y="21"/>
                </a:cxn>
                <a:cxn ang="0">
                  <a:pos x="111" y="16"/>
                </a:cxn>
                <a:cxn ang="0">
                  <a:pos x="113" y="15"/>
                </a:cxn>
                <a:cxn ang="0">
                  <a:pos x="108" y="13"/>
                </a:cxn>
                <a:cxn ang="0">
                  <a:pos x="105" y="13"/>
                </a:cxn>
                <a:cxn ang="0">
                  <a:pos x="101" y="13"/>
                </a:cxn>
                <a:cxn ang="0">
                  <a:pos x="97" y="16"/>
                </a:cxn>
                <a:cxn ang="0">
                  <a:pos x="91" y="19"/>
                </a:cxn>
                <a:cxn ang="0">
                  <a:pos x="88" y="10"/>
                </a:cxn>
                <a:cxn ang="0">
                  <a:pos x="85" y="7"/>
                </a:cxn>
                <a:cxn ang="0">
                  <a:pos x="84" y="2"/>
                </a:cxn>
                <a:cxn ang="0">
                  <a:pos x="78" y="7"/>
                </a:cxn>
                <a:cxn ang="0">
                  <a:pos x="78" y="11"/>
                </a:cxn>
                <a:cxn ang="0">
                  <a:pos x="72" y="11"/>
                </a:cxn>
                <a:cxn ang="0">
                  <a:pos x="70" y="16"/>
                </a:cxn>
                <a:cxn ang="0">
                  <a:pos x="67" y="15"/>
                </a:cxn>
                <a:cxn ang="0">
                  <a:pos x="61" y="16"/>
                </a:cxn>
                <a:cxn ang="0">
                  <a:pos x="58" y="16"/>
                </a:cxn>
                <a:cxn ang="0">
                  <a:pos x="55" y="15"/>
                </a:cxn>
                <a:cxn ang="0">
                  <a:pos x="49" y="13"/>
                </a:cxn>
                <a:cxn ang="0">
                  <a:pos x="41" y="13"/>
                </a:cxn>
                <a:cxn ang="0">
                  <a:pos x="33" y="21"/>
                </a:cxn>
                <a:cxn ang="0">
                  <a:pos x="24" y="28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6" y="33"/>
                </a:cxn>
              </a:cxnLst>
              <a:rect l="0" t="0" r="r" b="b"/>
              <a:pathLst>
                <a:path w="114" h="102">
                  <a:moveTo>
                    <a:pt x="6" y="33"/>
                  </a:moveTo>
                  <a:cubicBezTo>
                    <a:pt x="4" y="47"/>
                    <a:pt x="0" y="43"/>
                    <a:pt x="0" y="50"/>
                  </a:cubicBezTo>
                  <a:cubicBezTo>
                    <a:pt x="1" y="58"/>
                    <a:pt x="3" y="66"/>
                    <a:pt x="3" y="74"/>
                  </a:cubicBezTo>
                  <a:cubicBezTo>
                    <a:pt x="1" y="81"/>
                    <a:pt x="10" y="74"/>
                    <a:pt x="10" y="80"/>
                  </a:cubicBezTo>
                  <a:cubicBezTo>
                    <a:pt x="12" y="86"/>
                    <a:pt x="3" y="89"/>
                    <a:pt x="3" y="94"/>
                  </a:cubicBezTo>
                  <a:cubicBezTo>
                    <a:pt x="7" y="92"/>
                    <a:pt x="14" y="102"/>
                    <a:pt x="29" y="97"/>
                  </a:cubicBezTo>
                  <a:cubicBezTo>
                    <a:pt x="46" y="94"/>
                    <a:pt x="47" y="94"/>
                    <a:pt x="47" y="88"/>
                  </a:cubicBezTo>
                  <a:cubicBezTo>
                    <a:pt x="46" y="80"/>
                    <a:pt x="55" y="78"/>
                    <a:pt x="59" y="75"/>
                  </a:cubicBezTo>
                  <a:cubicBezTo>
                    <a:pt x="64" y="70"/>
                    <a:pt x="67" y="77"/>
                    <a:pt x="69" y="74"/>
                  </a:cubicBezTo>
                  <a:cubicBezTo>
                    <a:pt x="70" y="72"/>
                    <a:pt x="69" y="70"/>
                    <a:pt x="70" y="64"/>
                  </a:cubicBezTo>
                  <a:cubicBezTo>
                    <a:pt x="73" y="56"/>
                    <a:pt x="81" y="61"/>
                    <a:pt x="76" y="53"/>
                  </a:cubicBezTo>
                  <a:cubicBezTo>
                    <a:pt x="70" y="44"/>
                    <a:pt x="85" y="55"/>
                    <a:pt x="85" y="46"/>
                  </a:cubicBezTo>
                  <a:cubicBezTo>
                    <a:pt x="85" y="41"/>
                    <a:pt x="90" y="39"/>
                    <a:pt x="87" y="33"/>
                  </a:cubicBezTo>
                  <a:cubicBezTo>
                    <a:pt x="84" y="27"/>
                    <a:pt x="85" y="24"/>
                    <a:pt x="96" y="21"/>
                  </a:cubicBezTo>
                  <a:cubicBezTo>
                    <a:pt x="105" y="16"/>
                    <a:pt x="108" y="22"/>
                    <a:pt x="111" y="16"/>
                  </a:cubicBezTo>
                  <a:cubicBezTo>
                    <a:pt x="110" y="16"/>
                    <a:pt x="110" y="15"/>
                    <a:pt x="113" y="15"/>
                  </a:cubicBezTo>
                  <a:cubicBezTo>
                    <a:pt x="114" y="13"/>
                    <a:pt x="111" y="11"/>
                    <a:pt x="108" y="13"/>
                  </a:cubicBezTo>
                  <a:cubicBezTo>
                    <a:pt x="105" y="16"/>
                    <a:pt x="104" y="16"/>
                    <a:pt x="105" y="13"/>
                  </a:cubicBezTo>
                  <a:cubicBezTo>
                    <a:pt x="107" y="11"/>
                    <a:pt x="102" y="11"/>
                    <a:pt x="101" y="13"/>
                  </a:cubicBezTo>
                  <a:cubicBezTo>
                    <a:pt x="99" y="15"/>
                    <a:pt x="97" y="15"/>
                    <a:pt x="97" y="16"/>
                  </a:cubicBezTo>
                  <a:cubicBezTo>
                    <a:pt x="97" y="18"/>
                    <a:pt x="94" y="18"/>
                    <a:pt x="91" y="19"/>
                  </a:cubicBezTo>
                  <a:cubicBezTo>
                    <a:pt x="88" y="22"/>
                    <a:pt x="87" y="19"/>
                    <a:pt x="88" y="10"/>
                  </a:cubicBezTo>
                  <a:cubicBezTo>
                    <a:pt x="88" y="4"/>
                    <a:pt x="87" y="8"/>
                    <a:pt x="85" y="7"/>
                  </a:cubicBezTo>
                  <a:cubicBezTo>
                    <a:pt x="85" y="5"/>
                    <a:pt x="88" y="4"/>
                    <a:pt x="84" y="2"/>
                  </a:cubicBezTo>
                  <a:cubicBezTo>
                    <a:pt x="79" y="0"/>
                    <a:pt x="81" y="5"/>
                    <a:pt x="78" y="7"/>
                  </a:cubicBezTo>
                  <a:cubicBezTo>
                    <a:pt x="76" y="8"/>
                    <a:pt x="79" y="10"/>
                    <a:pt x="78" y="11"/>
                  </a:cubicBezTo>
                  <a:cubicBezTo>
                    <a:pt x="76" y="13"/>
                    <a:pt x="75" y="10"/>
                    <a:pt x="72" y="11"/>
                  </a:cubicBezTo>
                  <a:cubicBezTo>
                    <a:pt x="70" y="13"/>
                    <a:pt x="72" y="16"/>
                    <a:pt x="70" y="16"/>
                  </a:cubicBezTo>
                  <a:cubicBezTo>
                    <a:pt x="70" y="16"/>
                    <a:pt x="69" y="13"/>
                    <a:pt x="67" y="15"/>
                  </a:cubicBezTo>
                  <a:cubicBezTo>
                    <a:pt x="64" y="15"/>
                    <a:pt x="62" y="15"/>
                    <a:pt x="61" y="16"/>
                  </a:cubicBezTo>
                  <a:cubicBezTo>
                    <a:pt x="61" y="19"/>
                    <a:pt x="59" y="19"/>
                    <a:pt x="58" y="16"/>
                  </a:cubicBezTo>
                  <a:cubicBezTo>
                    <a:pt x="56" y="15"/>
                    <a:pt x="56" y="15"/>
                    <a:pt x="55" y="15"/>
                  </a:cubicBezTo>
                  <a:cubicBezTo>
                    <a:pt x="53" y="16"/>
                    <a:pt x="53" y="11"/>
                    <a:pt x="49" y="13"/>
                  </a:cubicBezTo>
                  <a:cubicBezTo>
                    <a:pt x="44" y="15"/>
                    <a:pt x="43" y="10"/>
                    <a:pt x="41" y="13"/>
                  </a:cubicBezTo>
                  <a:cubicBezTo>
                    <a:pt x="38" y="16"/>
                    <a:pt x="35" y="13"/>
                    <a:pt x="33" y="21"/>
                  </a:cubicBezTo>
                  <a:cubicBezTo>
                    <a:pt x="32" y="28"/>
                    <a:pt x="27" y="27"/>
                    <a:pt x="24" y="28"/>
                  </a:cubicBezTo>
                  <a:cubicBezTo>
                    <a:pt x="21" y="30"/>
                    <a:pt x="21" y="35"/>
                    <a:pt x="17" y="36"/>
                  </a:cubicBezTo>
                  <a:cubicBezTo>
                    <a:pt x="12" y="38"/>
                    <a:pt x="15" y="33"/>
                    <a:pt x="10" y="35"/>
                  </a:cubicBezTo>
                  <a:cubicBezTo>
                    <a:pt x="7" y="35"/>
                    <a:pt x="9" y="33"/>
                    <a:pt x="6" y="3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6453616" y="3962967"/>
              <a:ext cx="417763" cy="441857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6" y="3"/>
                </a:cxn>
                <a:cxn ang="0">
                  <a:pos x="120" y="6"/>
                </a:cxn>
                <a:cxn ang="0">
                  <a:pos x="120" y="12"/>
                </a:cxn>
                <a:cxn ang="0">
                  <a:pos x="125" y="14"/>
                </a:cxn>
                <a:cxn ang="0">
                  <a:pos x="134" y="17"/>
                </a:cxn>
                <a:cxn ang="0">
                  <a:pos x="125" y="25"/>
                </a:cxn>
                <a:cxn ang="0">
                  <a:pos x="114" y="28"/>
                </a:cxn>
                <a:cxn ang="0">
                  <a:pos x="103" y="30"/>
                </a:cxn>
                <a:cxn ang="0">
                  <a:pos x="105" y="33"/>
                </a:cxn>
                <a:cxn ang="0">
                  <a:pos x="105" y="37"/>
                </a:cxn>
                <a:cxn ang="0">
                  <a:pos x="105" y="44"/>
                </a:cxn>
                <a:cxn ang="0">
                  <a:pos x="108" y="47"/>
                </a:cxn>
                <a:cxn ang="0">
                  <a:pos x="111" y="50"/>
                </a:cxn>
                <a:cxn ang="0">
                  <a:pos x="111" y="54"/>
                </a:cxn>
                <a:cxn ang="0">
                  <a:pos x="105" y="69"/>
                </a:cxn>
                <a:cxn ang="0">
                  <a:pos x="102" y="75"/>
                </a:cxn>
                <a:cxn ang="0">
                  <a:pos x="94" y="87"/>
                </a:cxn>
                <a:cxn ang="0">
                  <a:pos x="90" y="93"/>
                </a:cxn>
                <a:cxn ang="0">
                  <a:pos x="86" y="98"/>
                </a:cxn>
                <a:cxn ang="0">
                  <a:pos x="77" y="98"/>
                </a:cxn>
                <a:cxn ang="0">
                  <a:pos x="71" y="103"/>
                </a:cxn>
                <a:cxn ang="0">
                  <a:pos x="71" y="110"/>
                </a:cxn>
                <a:cxn ang="0">
                  <a:pos x="76" y="120"/>
                </a:cxn>
                <a:cxn ang="0">
                  <a:pos x="81" y="129"/>
                </a:cxn>
                <a:cxn ang="0">
                  <a:pos x="81" y="134"/>
                </a:cxn>
                <a:cxn ang="0">
                  <a:pos x="77" y="135"/>
                </a:cxn>
                <a:cxn ang="0">
                  <a:pos x="73" y="135"/>
                </a:cxn>
                <a:cxn ang="0">
                  <a:pos x="67" y="135"/>
                </a:cxn>
                <a:cxn ang="0">
                  <a:pos x="62" y="137"/>
                </a:cxn>
                <a:cxn ang="0">
                  <a:pos x="58" y="142"/>
                </a:cxn>
                <a:cxn ang="0">
                  <a:pos x="53" y="140"/>
                </a:cxn>
                <a:cxn ang="0">
                  <a:pos x="52" y="137"/>
                </a:cxn>
                <a:cxn ang="0">
                  <a:pos x="50" y="134"/>
                </a:cxn>
                <a:cxn ang="0">
                  <a:pos x="48" y="129"/>
                </a:cxn>
                <a:cxn ang="0">
                  <a:pos x="45" y="124"/>
                </a:cxn>
                <a:cxn ang="0">
                  <a:pos x="30" y="124"/>
                </a:cxn>
                <a:cxn ang="0">
                  <a:pos x="24" y="124"/>
                </a:cxn>
                <a:cxn ang="0">
                  <a:pos x="18" y="126"/>
                </a:cxn>
                <a:cxn ang="0">
                  <a:pos x="12" y="126"/>
                </a:cxn>
                <a:cxn ang="0">
                  <a:pos x="6" y="126"/>
                </a:cxn>
                <a:cxn ang="0">
                  <a:pos x="7" y="117"/>
                </a:cxn>
                <a:cxn ang="0">
                  <a:pos x="12" y="112"/>
                </a:cxn>
                <a:cxn ang="0">
                  <a:pos x="18" y="110"/>
                </a:cxn>
                <a:cxn ang="0">
                  <a:pos x="20" y="104"/>
                </a:cxn>
                <a:cxn ang="0">
                  <a:pos x="15" y="103"/>
                </a:cxn>
                <a:cxn ang="0">
                  <a:pos x="15" y="95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0" y="78"/>
                </a:cxn>
                <a:cxn ang="0">
                  <a:pos x="26" y="81"/>
                </a:cxn>
                <a:cxn ang="0">
                  <a:pos x="44" y="72"/>
                </a:cxn>
                <a:cxn ang="0">
                  <a:pos x="56" y="59"/>
                </a:cxn>
                <a:cxn ang="0">
                  <a:pos x="65" y="58"/>
                </a:cxn>
                <a:cxn ang="0">
                  <a:pos x="67" y="48"/>
                </a:cxn>
                <a:cxn ang="0">
                  <a:pos x="73" y="37"/>
                </a:cxn>
                <a:cxn ang="0">
                  <a:pos x="82" y="30"/>
                </a:cxn>
                <a:cxn ang="0">
                  <a:pos x="83" y="17"/>
                </a:cxn>
                <a:cxn ang="0">
                  <a:pos x="93" y="5"/>
                </a:cxn>
                <a:cxn ang="0">
                  <a:pos x="108" y="0"/>
                </a:cxn>
              </a:cxnLst>
              <a:rect l="0" t="0" r="r" b="b"/>
              <a:pathLst>
                <a:path w="134" h="142">
                  <a:moveTo>
                    <a:pt x="108" y="0"/>
                  </a:moveTo>
                  <a:cubicBezTo>
                    <a:pt x="111" y="3"/>
                    <a:pt x="114" y="0"/>
                    <a:pt x="116" y="3"/>
                  </a:cubicBezTo>
                  <a:cubicBezTo>
                    <a:pt x="116" y="6"/>
                    <a:pt x="117" y="2"/>
                    <a:pt x="120" y="6"/>
                  </a:cubicBezTo>
                  <a:cubicBezTo>
                    <a:pt x="122" y="11"/>
                    <a:pt x="119" y="9"/>
                    <a:pt x="120" y="12"/>
                  </a:cubicBezTo>
                  <a:cubicBezTo>
                    <a:pt x="123" y="16"/>
                    <a:pt x="125" y="12"/>
                    <a:pt x="125" y="14"/>
                  </a:cubicBezTo>
                  <a:cubicBezTo>
                    <a:pt x="126" y="16"/>
                    <a:pt x="131" y="17"/>
                    <a:pt x="134" y="17"/>
                  </a:cubicBezTo>
                  <a:cubicBezTo>
                    <a:pt x="126" y="22"/>
                    <a:pt x="129" y="27"/>
                    <a:pt x="125" y="25"/>
                  </a:cubicBezTo>
                  <a:cubicBezTo>
                    <a:pt x="122" y="25"/>
                    <a:pt x="120" y="30"/>
                    <a:pt x="114" y="28"/>
                  </a:cubicBezTo>
                  <a:cubicBezTo>
                    <a:pt x="105" y="23"/>
                    <a:pt x="100" y="28"/>
                    <a:pt x="103" y="30"/>
                  </a:cubicBezTo>
                  <a:cubicBezTo>
                    <a:pt x="106" y="33"/>
                    <a:pt x="100" y="33"/>
                    <a:pt x="105" y="33"/>
                  </a:cubicBezTo>
                  <a:cubicBezTo>
                    <a:pt x="111" y="34"/>
                    <a:pt x="100" y="34"/>
                    <a:pt x="105" y="37"/>
                  </a:cubicBezTo>
                  <a:cubicBezTo>
                    <a:pt x="108" y="40"/>
                    <a:pt x="102" y="40"/>
                    <a:pt x="105" y="44"/>
                  </a:cubicBezTo>
                  <a:cubicBezTo>
                    <a:pt x="108" y="45"/>
                    <a:pt x="106" y="47"/>
                    <a:pt x="108" y="47"/>
                  </a:cubicBezTo>
                  <a:cubicBezTo>
                    <a:pt x="112" y="45"/>
                    <a:pt x="108" y="50"/>
                    <a:pt x="111" y="50"/>
                  </a:cubicBezTo>
                  <a:cubicBezTo>
                    <a:pt x="116" y="51"/>
                    <a:pt x="117" y="51"/>
                    <a:pt x="111" y="54"/>
                  </a:cubicBezTo>
                  <a:cubicBezTo>
                    <a:pt x="103" y="58"/>
                    <a:pt x="112" y="58"/>
                    <a:pt x="105" y="69"/>
                  </a:cubicBezTo>
                  <a:cubicBezTo>
                    <a:pt x="102" y="75"/>
                    <a:pt x="108" y="73"/>
                    <a:pt x="102" y="75"/>
                  </a:cubicBezTo>
                  <a:cubicBezTo>
                    <a:pt x="96" y="78"/>
                    <a:pt x="99" y="86"/>
                    <a:pt x="94" y="87"/>
                  </a:cubicBezTo>
                  <a:cubicBezTo>
                    <a:pt x="90" y="89"/>
                    <a:pt x="91" y="92"/>
                    <a:pt x="90" y="93"/>
                  </a:cubicBezTo>
                  <a:cubicBezTo>
                    <a:pt x="86" y="95"/>
                    <a:pt x="90" y="98"/>
                    <a:pt x="86" y="98"/>
                  </a:cubicBezTo>
                  <a:cubicBezTo>
                    <a:pt x="81" y="98"/>
                    <a:pt x="79" y="101"/>
                    <a:pt x="77" y="98"/>
                  </a:cubicBezTo>
                  <a:cubicBezTo>
                    <a:pt x="74" y="93"/>
                    <a:pt x="74" y="100"/>
                    <a:pt x="71" y="103"/>
                  </a:cubicBezTo>
                  <a:cubicBezTo>
                    <a:pt x="68" y="106"/>
                    <a:pt x="65" y="110"/>
                    <a:pt x="71" y="110"/>
                  </a:cubicBezTo>
                  <a:cubicBezTo>
                    <a:pt x="77" y="112"/>
                    <a:pt x="70" y="120"/>
                    <a:pt x="76" y="120"/>
                  </a:cubicBezTo>
                  <a:cubicBezTo>
                    <a:pt x="81" y="121"/>
                    <a:pt x="74" y="121"/>
                    <a:pt x="81" y="129"/>
                  </a:cubicBezTo>
                  <a:cubicBezTo>
                    <a:pt x="82" y="131"/>
                    <a:pt x="79" y="132"/>
                    <a:pt x="81" y="134"/>
                  </a:cubicBezTo>
                  <a:cubicBezTo>
                    <a:pt x="82" y="134"/>
                    <a:pt x="77" y="137"/>
                    <a:pt x="77" y="135"/>
                  </a:cubicBezTo>
                  <a:cubicBezTo>
                    <a:pt x="76" y="132"/>
                    <a:pt x="74" y="134"/>
                    <a:pt x="73" y="135"/>
                  </a:cubicBezTo>
                  <a:cubicBezTo>
                    <a:pt x="71" y="139"/>
                    <a:pt x="71" y="134"/>
                    <a:pt x="67" y="135"/>
                  </a:cubicBezTo>
                  <a:cubicBezTo>
                    <a:pt x="65" y="135"/>
                    <a:pt x="62" y="134"/>
                    <a:pt x="62" y="137"/>
                  </a:cubicBezTo>
                  <a:cubicBezTo>
                    <a:pt x="64" y="140"/>
                    <a:pt x="58" y="137"/>
                    <a:pt x="58" y="142"/>
                  </a:cubicBezTo>
                  <a:cubicBezTo>
                    <a:pt x="55" y="139"/>
                    <a:pt x="55" y="142"/>
                    <a:pt x="53" y="140"/>
                  </a:cubicBezTo>
                  <a:cubicBezTo>
                    <a:pt x="52" y="139"/>
                    <a:pt x="53" y="139"/>
                    <a:pt x="52" y="137"/>
                  </a:cubicBezTo>
                  <a:cubicBezTo>
                    <a:pt x="50" y="135"/>
                    <a:pt x="52" y="135"/>
                    <a:pt x="50" y="134"/>
                  </a:cubicBezTo>
                  <a:cubicBezTo>
                    <a:pt x="48" y="132"/>
                    <a:pt x="52" y="129"/>
                    <a:pt x="48" y="129"/>
                  </a:cubicBezTo>
                  <a:cubicBezTo>
                    <a:pt x="44" y="129"/>
                    <a:pt x="47" y="128"/>
                    <a:pt x="45" y="124"/>
                  </a:cubicBezTo>
                  <a:cubicBezTo>
                    <a:pt x="45" y="123"/>
                    <a:pt x="32" y="124"/>
                    <a:pt x="30" y="124"/>
                  </a:cubicBezTo>
                  <a:cubicBezTo>
                    <a:pt x="30" y="128"/>
                    <a:pt x="30" y="126"/>
                    <a:pt x="24" y="124"/>
                  </a:cubicBezTo>
                  <a:cubicBezTo>
                    <a:pt x="18" y="123"/>
                    <a:pt x="23" y="128"/>
                    <a:pt x="18" y="126"/>
                  </a:cubicBezTo>
                  <a:cubicBezTo>
                    <a:pt x="12" y="123"/>
                    <a:pt x="13" y="128"/>
                    <a:pt x="12" y="126"/>
                  </a:cubicBezTo>
                  <a:cubicBezTo>
                    <a:pt x="10" y="124"/>
                    <a:pt x="7" y="131"/>
                    <a:pt x="6" y="126"/>
                  </a:cubicBezTo>
                  <a:cubicBezTo>
                    <a:pt x="6" y="123"/>
                    <a:pt x="6" y="120"/>
                    <a:pt x="7" y="117"/>
                  </a:cubicBezTo>
                  <a:cubicBezTo>
                    <a:pt x="9" y="114"/>
                    <a:pt x="12" y="115"/>
                    <a:pt x="12" y="112"/>
                  </a:cubicBezTo>
                  <a:cubicBezTo>
                    <a:pt x="12" y="110"/>
                    <a:pt x="18" y="112"/>
                    <a:pt x="18" y="110"/>
                  </a:cubicBezTo>
                  <a:cubicBezTo>
                    <a:pt x="18" y="107"/>
                    <a:pt x="20" y="106"/>
                    <a:pt x="20" y="104"/>
                  </a:cubicBezTo>
                  <a:cubicBezTo>
                    <a:pt x="18" y="104"/>
                    <a:pt x="13" y="106"/>
                    <a:pt x="15" y="103"/>
                  </a:cubicBezTo>
                  <a:cubicBezTo>
                    <a:pt x="17" y="101"/>
                    <a:pt x="15" y="98"/>
                    <a:pt x="15" y="95"/>
                  </a:cubicBezTo>
                  <a:cubicBezTo>
                    <a:pt x="15" y="92"/>
                    <a:pt x="15" y="97"/>
                    <a:pt x="13" y="93"/>
                  </a:cubicBezTo>
                  <a:cubicBezTo>
                    <a:pt x="12" y="90"/>
                    <a:pt x="7" y="93"/>
                    <a:pt x="6" y="87"/>
                  </a:cubicBezTo>
                  <a:cubicBezTo>
                    <a:pt x="4" y="82"/>
                    <a:pt x="3" y="81"/>
                    <a:pt x="0" y="78"/>
                  </a:cubicBezTo>
                  <a:cubicBezTo>
                    <a:pt x="4" y="76"/>
                    <a:pt x="10" y="86"/>
                    <a:pt x="26" y="81"/>
                  </a:cubicBezTo>
                  <a:cubicBezTo>
                    <a:pt x="42" y="78"/>
                    <a:pt x="44" y="78"/>
                    <a:pt x="44" y="72"/>
                  </a:cubicBezTo>
                  <a:cubicBezTo>
                    <a:pt x="42" y="64"/>
                    <a:pt x="52" y="62"/>
                    <a:pt x="56" y="59"/>
                  </a:cubicBezTo>
                  <a:cubicBezTo>
                    <a:pt x="61" y="54"/>
                    <a:pt x="64" y="61"/>
                    <a:pt x="65" y="58"/>
                  </a:cubicBezTo>
                  <a:cubicBezTo>
                    <a:pt x="67" y="56"/>
                    <a:pt x="65" y="54"/>
                    <a:pt x="67" y="48"/>
                  </a:cubicBezTo>
                  <a:cubicBezTo>
                    <a:pt x="70" y="40"/>
                    <a:pt x="77" y="45"/>
                    <a:pt x="73" y="37"/>
                  </a:cubicBezTo>
                  <a:cubicBezTo>
                    <a:pt x="67" y="28"/>
                    <a:pt x="82" y="39"/>
                    <a:pt x="82" y="30"/>
                  </a:cubicBezTo>
                  <a:cubicBezTo>
                    <a:pt x="82" y="25"/>
                    <a:pt x="86" y="23"/>
                    <a:pt x="83" y="17"/>
                  </a:cubicBezTo>
                  <a:cubicBezTo>
                    <a:pt x="81" y="11"/>
                    <a:pt x="82" y="8"/>
                    <a:pt x="93" y="5"/>
                  </a:cubicBezTo>
                  <a:cubicBezTo>
                    <a:pt x="102" y="0"/>
                    <a:pt x="105" y="6"/>
                    <a:pt x="108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1" name="Freeform 47"/>
            <p:cNvSpPr>
              <a:spLocks/>
            </p:cNvSpPr>
            <p:nvPr/>
          </p:nvSpPr>
          <p:spPr bwMode="auto">
            <a:xfrm>
              <a:off x="6035854" y="3866563"/>
              <a:ext cx="477214" cy="491666"/>
            </a:xfrm>
            <a:custGeom>
              <a:avLst/>
              <a:gdLst/>
              <a:ahLst/>
              <a:cxnLst>
                <a:cxn ang="0">
                  <a:pos x="50" y="29"/>
                </a:cxn>
                <a:cxn ang="0">
                  <a:pos x="79" y="33"/>
                </a:cxn>
                <a:cxn ang="0">
                  <a:pos x="79" y="28"/>
                </a:cxn>
                <a:cxn ang="0">
                  <a:pos x="99" y="20"/>
                </a:cxn>
                <a:cxn ang="0">
                  <a:pos x="106" y="20"/>
                </a:cxn>
                <a:cxn ang="0">
                  <a:pos x="118" y="25"/>
                </a:cxn>
                <a:cxn ang="0">
                  <a:pos x="131" y="36"/>
                </a:cxn>
                <a:cxn ang="0">
                  <a:pos x="137" y="40"/>
                </a:cxn>
                <a:cxn ang="0">
                  <a:pos x="137" y="48"/>
                </a:cxn>
                <a:cxn ang="0">
                  <a:pos x="134" y="88"/>
                </a:cxn>
                <a:cxn ang="0">
                  <a:pos x="134" y="108"/>
                </a:cxn>
                <a:cxn ang="0">
                  <a:pos x="147" y="124"/>
                </a:cxn>
                <a:cxn ang="0">
                  <a:pos x="149" y="133"/>
                </a:cxn>
                <a:cxn ang="0">
                  <a:pos x="152" y="141"/>
                </a:cxn>
                <a:cxn ang="0">
                  <a:pos x="141" y="147"/>
                </a:cxn>
                <a:cxn ang="0">
                  <a:pos x="137" y="157"/>
                </a:cxn>
                <a:cxn ang="0">
                  <a:pos x="131" y="155"/>
                </a:cxn>
                <a:cxn ang="0">
                  <a:pos x="115" y="152"/>
                </a:cxn>
                <a:cxn ang="0">
                  <a:pos x="105" y="149"/>
                </a:cxn>
                <a:cxn ang="0">
                  <a:pos x="94" y="138"/>
                </a:cxn>
                <a:cxn ang="0">
                  <a:pos x="83" y="143"/>
                </a:cxn>
                <a:cxn ang="0">
                  <a:pos x="68" y="133"/>
                </a:cxn>
                <a:cxn ang="0">
                  <a:pos x="55" y="119"/>
                </a:cxn>
                <a:cxn ang="0">
                  <a:pos x="45" y="105"/>
                </a:cxn>
                <a:cxn ang="0">
                  <a:pos x="36" y="107"/>
                </a:cxn>
                <a:cxn ang="0">
                  <a:pos x="30" y="96"/>
                </a:cxn>
                <a:cxn ang="0">
                  <a:pos x="18" y="73"/>
                </a:cxn>
                <a:cxn ang="0">
                  <a:pos x="17" y="50"/>
                </a:cxn>
                <a:cxn ang="0">
                  <a:pos x="11" y="42"/>
                </a:cxn>
                <a:cxn ang="0">
                  <a:pos x="4" y="25"/>
                </a:cxn>
                <a:cxn ang="0">
                  <a:pos x="4" y="19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5" y="6"/>
                </a:cxn>
                <a:cxn ang="0">
                  <a:pos x="35" y="9"/>
                </a:cxn>
                <a:cxn ang="0">
                  <a:pos x="32" y="12"/>
                </a:cxn>
                <a:cxn ang="0">
                  <a:pos x="35" y="15"/>
                </a:cxn>
                <a:cxn ang="0">
                  <a:pos x="39" y="17"/>
                </a:cxn>
              </a:cxnLst>
              <a:rect l="0" t="0" r="r" b="b"/>
              <a:pathLst>
                <a:path w="153" h="158">
                  <a:moveTo>
                    <a:pt x="39" y="17"/>
                  </a:moveTo>
                  <a:cubicBezTo>
                    <a:pt x="39" y="33"/>
                    <a:pt x="47" y="23"/>
                    <a:pt x="50" y="29"/>
                  </a:cubicBezTo>
                  <a:cubicBezTo>
                    <a:pt x="52" y="34"/>
                    <a:pt x="62" y="37"/>
                    <a:pt x="64" y="37"/>
                  </a:cubicBezTo>
                  <a:cubicBezTo>
                    <a:pt x="67" y="36"/>
                    <a:pt x="77" y="33"/>
                    <a:pt x="79" y="33"/>
                  </a:cubicBezTo>
                  <a:cubicBezTo>
                    <a:pt x="79" y="34"/>
                    <a:pt x="74" y="34"/>
                    <a:pt x="79" y="34"/>
                  </a:cubicBezTo>
                  <a:cubicBezTo>
                    <a:pt x="82" y="34"/>
                    <a:pt x="79" y="31"/>
                    <a:pt x="79" y="28"/>
                  </a:cubicBezTo>
                  <a:cubicBezTo>
                    <a:pt x="90" y="28"/>
                    <a:pt x="82" y="25"/>
                    <a:pt x="90" y="22"/>
                  </a:cubicBezTo>
                  <a:cubicBezTo>
                    <a:pt x="94" y="19"/>
                    <a:pt x="97" y="23"/>
                    <a:pt x="99" y="20"/>
                  </a:cubicBezTo>
                  <a:cubicBezTo>
                    <a:pt x="99" y="19"/>
                    <a:pt x="102" y="17"/>
                    <a:pt x="103" y="19"/>
                  </a:cubicBezTo>
                  <a:cubicBezTo>
                    <a:pt x="103" y="20"/>
                    <a:pt x="105" y="17"/>
                    <a:pt x="106" y="20"/>
                  </a:cubicBezTo>
                  <a:cubicBezTo>
                    <a:pt x="106" y="23"/>
                    <a:pt x="112" y="22"/>
                    <a:pt x="112" y="25"/>
                  </a:cubicBezTo>
                  <a:cubicBezTo>
                    <a:pt x="114" y="26"/>
                    <a:pt x="114" y="23"/>
                    <a:pt x="118" y="25"/>
                  </a:cubicBezTo>
                  <a:cubicBezTo>
                    <a:pt x="124" y="26"/>
                    <a:pt x="120" y="29"/>
                    <a:pt x="124" y="31"/>
                  </a:cubicBezTo>
                  <a:cubicBezTo>
                    <a:pt x="129" y="33"/>
                    <a:pt x="127" y="36"/>
                    <a:pt x="131" y="36"/>
                  </a:cubicBezTo>
                  <a:cubicBezTo>
                    <a:pt x="134" y="36"/>
                    <a:pt x="135" y="36"/>
                    <a:pt x="137" y="37"/>
                  </a:cubicBezTo>
                  <a:cubicBezTo>
                    <a:pt x="137" y="39"/>
                    <a:pt x="135" y="37"/>
                    <a:pt x="137" y="40"/>
                  </a:cubicBezTo>
                  <a:cubicBezTo>
                    <a:pt x="137" y="42"/>
                    <a:pt x="135" y="43"/>
                    <a:pt x="137" y="43"/>
                  </a:cubicBezTo>
                  <a:cubicBezTo>
                    <a:pt x="138" y="45"/>
                    <a:pt x="137" y="46"/>
                    <a:pt x="137" y="48"/>
                  </a:cubicBezTo>
                  <a:cubicBezTo>
                    <a:pt x="135" y="62"/>
                    <a:pt x="131" y="57"/>
                    <a:pt x="131" y="65"/>
                  </a:cubicBezTo>
                  <a:cubicBezTo>
                    <a:pt x="132" y="73"/>
                    <a:pt x="134" y="81"/>
                    <a:pt x="134" y="88"/>
                  </a:cubicBezTo>
                  <a:cubicBezTo>
                    <a:pt x="132" y="96"/>
                    <a:pt x="141" y="88"/>
                    <a:pt x="141" y="95"/>
                  </a:cubicBezTo>
                  <a:cubicBezTo>
                    <a:pt x="143" y="101"/>
                    <a:pt x="134" y="104"/>
                    <a:pt x="134" y="108"/>
                  </a:cubicBezTo>
                  <a:cubicBezTo>
                    <a:pt x="137" y="112"/>
                    <a:pt x="138" y="113"/>
                    <a:pt x="140" y="118"/>
                  </a:cubicBezTo>
                  <a:cubicBezTo>
                    <a:pt x="141" y="124"/>
                    <a:pt x="146" y="121"/>
                    <a:pt x="147" y="124"/>
                  </a:cubicBezTo>
                  <a:cubicBezTo>
                    <a:pt x="149" y="127"/>
                    <a:pt x="149" y="122"/>
                    <a:pt x="149" y="126"/>
                  </a:cubicBezTo>
                  <a:cubicBezTo>
                    <a:pt x="149" y="129"/>
                    <a:pt x="150" y="132"/>
                    <a:pt x="149" y="133"/>
                  </a:cubicBezTo>
                  <a:cubicBezTo>
                    <a:pt x="147" y="136"/>
                    <a:pt x="152" y="135"/>
                    <a:pt x="153" y="135"/>
                  </a:cubicBezTo>
                  <a:cubicBezTo>
                    <a:pt x="153" y="136"/>
                    <a:pt x="152" y="138"/>
                    <a:pt x="152" y="141"/>
                  </a:cubicBezTo>
                  <a:cubicBezTo>
                    <a:pt x="152" y="143"/>
                    <a:pt x="146" y="141"/>
                    <a:pt x="146" y="143"/>
                  </a:cubicBezTo>
                  <a:cubicBezTo>
                    <a:pt x="146" y="146"/>
                    <a:pt x="143" y="144"/>
                    <a:pt x="141" y="147"/>
                  </a:cubicBezTo>
                  <a:cubicBezTo>
                    <a:pt x="140" y="150"/>
                    <a:pt x="140" y="153"/>
                    <a:pt x="140" y="157"/>
                  </a:cubicBezTo>
                  <a:cubicBezTo>
                    <a:pt x="138" y="155"/>
                    <a:pt x="140" y="158"/>
                    <a:pt x="137" y="157"/>
                  </a:cubicBezTo>
                  <a:cubicBezTo>
                    <a:pt x="134" y="155"/>
                    <a:pt x="132" y="157"/>
                    <a:pt x="132" y="155"/>
                  </a:cubicBezTo>
                  <a:cubicBezTo>
                    <a:pt x="131" y="153"/>
                    <a:pt x="131" y="153"/>
                    <a:pt x="131" y="155"/>
                  </a:cubicBezTo>
                  <a:cubicBezTo>
                    <a:pt x="131" y="157"/>
                    <a:pt x="123" y="153"/>
                    <a:pt x="121" y="153"/>
                  </a:cubicBezTo>
                  <a:cubicBezTo>
                    <a:pt x="118" y="155"/>
                    <a:pt x="120" y="153"/>
                    <a:pt x="115" y="152"/>
                  </a:cubicBezTo>
                  <a:cubicBezTo>
                    <a:pt x="112" y="152"/>
                    <a:pt x="114" y="153"/>
                    <a:pt x="111" y="152"/>
                  </a:cubicBezTo>
                  <a:cubicBezTo>
                    <a:pt x="109" y="150"/>
                    <a:pt x="106" y="152"/>
                    <a:pt x="105" y="149"/>
                  </a:cubicBezTo>
                  <a:cubicBezTo>
                    <a:pt x="105" y="147"/>
                    <a:pt x="105" y="138"/>
                    <a:pt x="100" y="136"/>
                  </a:cubicBezTo>
                  <a:cubicBezTo>
                    <a:pt x="96" y="135"/>
                    <a:pt x="96" y="138"/>
                    <a:pt x="94" y="138"/>
                  </a:cubicBezTo>
                  <a:cubicBezTo>
                    <a:pt x="91" y="138"/>
                    <a:pt x="93" y="139"/>
                    <a:pt x="91" y="139"/>
                  </a:cubicBezTo>
                  <a:cubicBezTo>
                    <a:pt x="88" y="139"/>
                    <a:pt x="86" y="144"/>
                    <a:pt x="83" y="143"/>
                  </a:cubicBezTo>
                  <a:cubicBezTo>
                    <a:pt x="80" y="139"/>
                    <a:pt x="79" y="143"/>
                    <a:pt x="74" y="138"/>
                  </a:cubicBezTo>
                  <a:cubicBezTo>
                    <a:pt x="73" y="136"/>
                    <a:pt x="68" y="135"/>
                    <a:pt x="68" y="133"/>
                  </a:cubicBezTo>
                  <a:cubicBezTo>
                    <a:pt x="70" y="130"/>
                    <a:pt x="61" y="130"/>
                    <a:pt x="58" y="127"/>
                  </a:cubicBezTo>
                  <a:cubicBezTo>
                    <a:pt x="55" y="122"/>
                    <a:pt x="58" y="122"/>
                    <a:pt x="55" y="119"/>
                  </a:cubicBezTo>
                  <a:cubicBezTo>
                    <a:pt x="53" y="116"/>
                    <a:pt x="55" y="113"/>
                    <a:pt x="52" y="110"/>
                  </a:cubicBezTo>
                  <a:cubicBezTo>
                    <a:pt x="47" y="107"/>
                    <a:pt x="50" y="102"/>
                    <a:pt x="45" y="105"/>
                  </a:cubicBezTo>
                  <a:cubicBezTo>
                    <a:pt x="42" y="108"/>
                    <a:pt x="39" y="101"/>
                    <a:pt x="39" y="104"/>
                  </a:cubicBezTo>
                  <a:cubicBezTo>
                    <a:pt x="39" y="107"/>
                    <a:pt x="38" y="105"/>
                    <a:pt x="36" y="107"/>
                  </a:cubicBezTo>
                  <a:cubicBezTo>
                    <a:pt x="36" y="104"/>
                    <a:pt x="35" y="104"/>
                    <a:pt x="33" y="102"/>
                  </a:cubicBezTo>
                  <a:cubicBezTo>
                    <a:pt x="32" y="102"/>
                    <a:pt x="32" y="99"/>
                    <a:pt x="30" y="96"/>
                  </a:cubicBezTo>
                  <a:cubicBezTo>
                    <a:pt x="29" y="93"/>
                    <a:pt x="32" y="90"/>
                    <a:pt x="29" y="84"/>
                  </a:cubicBezTo>
                  <a:cubicBezTo>
                    <a:pt x="26" y="79"/>
                    <a:pt x="18" y="77"/>
                    <a:pt x="18" y="73"/>
                  </a:cubicBezTo>
                  <a:cubicBezTo>
                    <a:pt x="17" y="67"/>
                    <a:pt x="11" y="68"/>
                    <a:pt x="12" y="62"/>
                  </a:cubicBezTo>
                  <a:cubicBezTo>
                    <a:pt x="12" y="56"/>
                    <a:pt x="20" y="54"/>
                    <a:pt x="17" y="50"/>
                  </a:cubicBezTo>
                  <a:cubicBezTo>
                    <a:pt x="15" y="45"/>
                    <a:pt x="20" y="46"/>
                    <a:pt x="20" y="45"/>
                  </a:cubicBezTo>
                  <a:cubicBezTo>
                    <a:pt x="18" y="43"/>
                    <a:pt x="11" y="45"/>
                    <a:pt x="11" y="42"/>
                  </a:cubicBezTo>
                  <a:cubicBezTo>
                    <a:pt x="11" y="39"/>
                    <a:pt x="8" y="36"/>
                    <a:pt x="6" y="31"/>
                  </a:cubicBezTo>
                  <a:cubicBezTo>
                    <a:pt x="6" y="28"/>
                    <a:pt x="4" y="28"/>
                    <a:pt x="4" y="25"/>
                  </a:cubicBezTo>
                  <a:cubicBezTo>
                    <a:pt x="6" y="23"/>
                    <a:pt x="1" y="23"/>
                    <a:pt x="1" y="22"/>
                  </a:cubicBezTo>
                  <a:cubicBezTo>
                    <a:pt x="1" y="20"/>
                    <a:pt x="4" y="20"/>
                    <a:pt x="4" y="19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5"/>
                    <a:pt x="3" y="14"/>
                    <a:pt x="3" y="12"/>
                  </a:cubicBezTo>
                  <a:cubicBezTo>
                    <a:pt x="3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0" y="5"/>
                    <a:pt x="3" y="6"/>
                    <a:pt x="3" y="6"/>
                  </a:cubicBezTo>
                  <a:cubicBezTo>
                    <a:pt x="4" y="5"/>
                    <a:pt x="3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6"/>
                    <a:pt x="11" y="11"/>
                    <a:pt x="15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6" y="6"/>
                    <a:pt x="27" y="6"/>
                  </a:cubicBezTo>
                  <a:cubicBezTo>
                    <a:pt x="27" y="5"/>
                    <a:pt x="30" y="2"/>
                    <a:pt x="32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6"/>
                    <a:pt x="33" y="8"/>
                  </a:cubicBezTo>
                  <a:cubicBezTo>
                    <a:pt x="33" y="9"/>
                    <a:pt x="35" y="9"/>
                    <a:pt x="35" y="9"/>
                  </a:cubicBezTo>
                  <a:cubicBezTo>
                    <a:pt x="35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4"/>
                  </a:cubicBezTo>
                  <a:cubicBezTo>
                    <a:pt x="33" y="14"/>
                    <a:pt x="33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5"/>
                    <a:pt x="35" y="19"/>
                    <a:pt x="39" y="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Freeform 48"/>
            <p:cNvSpPr>
              <a:spLocks/>
            </p:cNvSpPr>
            <p:nvPr/>
          </p:nvSpPr>
          <p:spPr bwMode="auto">
            <a:xfrm>
              <a:off x="5593988" y="3783011"/>
              <a:ext cx="461146" cy="223339"/>
            </a:xfrm>
            <a:custGeom>
              <a:avLst/>
              <a:gdLst/>
              <a:ahLst/>
              <a:cxnLst>
                <a:cxn ang="0">
                  <a:pos x="139" y="14"/>
                </a:cxn>
                <a:cxn ang="0">
                  <a:pos x="140" y="19"/>
                </a:cxn>
                <a:cxn ang="0">
                  <a:pos x="140" y="24"/>
                </a:cxn>
                <a:cxn ang="0">
                  <a:pos x="146" y="27"/>
                </a:cxn>
                <a:cxn ang="0">
                  <a:pos x="148" y="30"/>
                </a:cxn>
                <a:cxn ang="0">
                  <a:pos x="142" y="33"/>
                </a:cxn>
                <a:cxn ang="0">
                  <a:pos x="143" y="38"/>
                </a:cxn>
                <a:cxn ang="0">
                  <a:pos x="145" y="44"/>
                </a:cxn>
                <a:cxn ang="0">
                  <a:pos x="143" y="49"/>
                </a:cxn>
                <a:cxn ang="0">
                  <a:pos x="148" y="58"/>
                </a:cxn>
                <a:cxn ang="0">
                  <a:pos x="145" y="60"/>
                </a:cxn>
                <a:cxn ang="0">
                  <a:pos x="139" y="56"/>
                </a:cxn>
                <a:cxn ang="0">
                  <a:pos x="134" y="55"/>
                </a:cxn>
                <a:cxn ang="0">
                  <a:pos x="133" y="55"/>
                </a:cxn>
                <a:cxn ang="0">
                  <a:pos x="133" y="55"/>
                </a:cxn>
                <a:cxn ang="0">
                  <a:pos x="130" y="56"/>
                </a:cxn>
                <a:cxn ang="0">
                  <a:pos x="124" y="58"/>
                </a:cxn>
                <a:cxn ang="0">
                  <a:pos x="104" y="63"/>
                </a:cxn>
                <a:cxn ang="0">
                  <a:pos x="90" y="63"/>
                </a:cxn>
                <a:cxn ang="0">
                  <a:pos x="84" y="61"/>
                </a:cxn>
                <a:cxn ang="0">
                  <a:pos x="84" y="67"/>
                </a:cxn>
                <a:cxn ang="0">
                  <a:pos x="79" y="72"/>
                </a:cxn>
                <a:cxn ang="0">
                  <a:pos x="78" y="67"/>
                </a:cxn>
                <a:cxn ang="0">
                  <a:pos x="75" y="63"/>
                </a:cxn>
                <a:cxn ang="0">
                  <a:pos x="55" y="70"/>
                </a:cxn>
                <a:cxn ang="0">
                  <a:pos x="35" y="67"/>
                </a:cxn>
                <a:cxn ang="0">
                  <a:pos x="24" y="64"/>
                </a:cxn>
                <a:cxn ang="0">
                  <a:pos x="15" y="63"/>
                </a:cxn>
                <a:cxn ang="0">
                  <a:pos x="15" y="60"/>
                </a:cxn>
                <a:cxn ang="0">
                  <a:pos x="11" y="56"/>
                </a:cxn>
                <a:cxn ang="0">
                  <a:pos x="9" y="50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11" y="22"/>
                </a:cxn>
                <a:cxn ang="0">
                  <a:pos x="15" y="21"/>
                </a:cxn>
                <a:cxn ang="0">
                  <a:pos x="26" y="19"/>
                </a:cxn>
                <a:cxn ang="0">
                  <a:pos x="24" y="14"/>
                </a:cxn>
                <a:cxn ang="0">
                  <a:pos x="37" y="13"/>
                </a:cxn>
                <a:cxn ang="0">
                  <a:pos x="55" y="5"/>
                </a:cxn>
                <a:cxn ang="0">
                  <a:pos x="76" y="7"/>
                </a:cxn>
                <a:cxn ang="0">
                  <a:pos x="89" y="14"/>
                </a:cxn>
                <a:cxn ang="0">
                  <a:pos x="108" y="14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6" y="11"/>
                </a:cxn>
                <a:cxn ang="0">
                  <a:pos x="139" y="13"/>
                </a:cxn>
              </a:cxnLst>
              <a:rect l="0" t="0" r="r" b="b"/>
              <a:pathLst>
                <a:path w="148" h="72">
                  <a:moveTo>
                    <a:pt x="139" y="14"/>
                  </a:move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7" y="14"/>
                    <a:pt x="139" y="14"/>
                  </a:cubicBezTo>
                  <a:cubicBezTo>
                    <a:pt x="139" y="16"/>
                    <a:pt x="140" y="18"/>
                    <a:pt x="140" y="19"/>
                  </a:cubicBezTo>
                  <a:cubicBezTo>
                    <a:pt x="140" y="21"/>
                    <a:pt x="139" y="21"/>
                    <a:pt x="139" y="22"/>
                  </a:cubicBezTo>
                  <a:cubicBezTo>
                    <a:pt x="139" y="24"/>
                    <a:pt x="140" y="24"/>
                    <a:pt x="140" y="24"/>
                  </a:cubicBezTo>
                  <a:cubicBezTo>
                    <a:pt x="140" y="25"/>
                    <a:pt x="139" y="25"/>
                    <a:pt x="139" y="25"/>
                  </a:cubicBezTo>
                  <a:cubicBezTo>
                    <a:pt x="142" y="27"/>
                    <a:pt x="145" y="25"/>
                    <a:pt x="146" y="27"/>
                  </a:cubicBezTo>
                  <a:cubicBezTo>
                    <a:pt x="148" y="28"/>
                    <a:pt x="148" y="28"/>
                    <a:pt x="148" y="30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5" y="27"/>
                    <a:pt x="146" y="32"/>
                    <a:pt x="145" y="33"/>
                  </a:cubicBezTo>
                  <a:cubicBezTo>
                    <a:pt x="145" y="33"/>
                    <a:pt x="142" y="32"/>
                    <a:pt x="142" y="33"/>
                  </a:cubicBezTo>
                  <a:cubicBezTo>
                    <a:pt x="142" y="35"/>
                    <a:pt x="143" y="35"/>
                    <a:pt x="143" y="36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5" y="38"/>
                    <a:pt x="145" y="39"/>
                  </a:cubicBezTo>
                  <a:cubicBezTo>
                    <a:pt x="145" y="41"/>
                    <a:pt x="145" y="42"/>
                    <a:pt x="145" y="44"/>
                  </a:cubicBezTo>
                  <a:cubicBezTo>
                    <a:pt x="145" y="44"/>
                    <a:pt x="146" y="44"/>
                    <a:pt x="146" y="46"/>
                  </a:cubicBezTo>
                  <a:cubicBezTo>
                    <a:pt x="146" y="47"/>
                    <a:pt x="143" y="47"/>
                    <a:pt x="143" y="49"/>
                  </a:cubicBezTo>
                  <a:cubicBezTo>
                    <a:pt x="143" y="50"/>
                    <a:pt x="148" y="50"/>
                    <a:pt x="146" y="52"/>
                  </a:cubicBezTo>
                  <a:cubicBezTo>
                    <a:pt x="146" y="55"/>
                    <a:pt x="148" y="55"/>
                    <a:pt x="148" y="58"/>
                  </a:cubicBezTo>
                  <a:cubicBezTo>
                    <a:pt x="148" y="58"/>
                    <a:pt x="148" y="58"/>
                    <a:pt x="146" y="58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3" y="58"/>
                    <a:pt x="145" y="56"/>
                    <a:pt x="143" y="56"/>
                  </a:cubicBezTo>
                  <a:cubicBezTo>
                    <a:pt x="142" y="55"/>
                    <a:pt x="142" y="58"/>
                    <a:pt x="139" y="56"/>
                  </a:cubicBezTo>
                  <a:cubicBezTo>
                    <a:pt x="137" y="56"/>
                    <a:pt x="137" y="55"/>
                    <a:pt x="136" y="55"/>
                  </a:cubicBezTo>
                  <a:cubicBezTo>
                    <a:pt x="136" y="55"/>
                    <a:pt x="136" y="55"/>
                    <a:pt x="134" y="55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1" y="56"/>
                    <a:pt x="131" y="58"/>
                    <a:pt x="130" y="58"/>
                  </a:cubicBezTo>
                  <a:cubicBezTo>
                    <a:pt x="130" y="56"/>
                    <a:pt x="130" y="56"/>
                    <a:pt x="130" y="56"/>
                  </a:cubicBezTo>
                  <a:cubicBezTo>
                    <a:pt x="130" y="56"/>
                    <a:pt x="128" y="55"/>
                    <a:pt x="128" y="56"/>
                  </a:cubicBezTo>
                  <a:cubicBezTo>
                    <a:pt x="127" y="58"/>
                    <a:pt x="125" y="58"/>
                    <a:pt x="124" y="58"/>
                  </a:cubicBezTo>
                  <a:cubicBezTo>
                    <a:pt x="121" y="58"/>
                    <a:pt x="119" y="58"/>
                    <a:pt x="117" y="58"/>
                  </a:cubicBezTo>
                  <a:cubicBezTo>
                    <a:pt x="113" y="60"/>
                    <a:pt x="110" y="63"/>
                    <a:pt x="104" y="63"/>
                  </a:cubicBezTo>
                  <a:cubicBezTo>
                    <a:pt x="101" y="63"/>
                    <a:pt x="101" y="61"/>
                    <a:pt x="98" y="60"/>
                  </a:cubicBezTo>
                  <a:cubicBezTo>
                    <a:pt x="95" y="60"/>
                    <a:pt x="93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7" y="63"/>
                    <a:pt x="84" y="61"/>
                    <a:pt x="84" y="61"/>
                  </a:cubicBezTo>
                  <a:cubicBezTo>
                    <a:pt x="84" y="61"/>
                    <a:pt x="82" y="64"/>
                    <a:pt x="84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1" y="67"/>
                    <a:pt x="81" y="72"/>
                    <a:pt x="79" y="72"/>
                  </a:cubicBezTo>
                  <a:cubicBezTo>
                    <a:pt x="79" y="72"/>
                    <a:pt x="79" y="70"/>
                    <a:pt x="78" y="70"/>
                  </a:cubicBezTo>
                  <a:cubicBezTo>
                    <a:pt x="79" y="69"/>
                    <a:pt x="78" y="69"/>
                    <a:pt x="78" y="67"/>
                  </a:cubicBezTo>
                  <a:cubicBezTo>
                    <a:pt x="76" y="66"/>
                    <a:pt x="81" y="64"/>
                    <a:pt x="81" y="61"/>
                  </a:cubicBezTo>
                  <a:cubicBezTo>
                    <a:pt x="79" y="60"/>
                    <a:pt x="79" y="60"/>
                    <a:pt x="75" y="63"/>
                  </a:cubicBezTo>
                  <a:cubicBezTo>
                    <a:pt x="72" y="67"/>
                    <a:pt x="72" y="56"/>
                    <a:pt x="64" y="64"/>
                  </a:cubicBezTo>
                  <a:cubicBezTo>
                    <a:pt x="60" y="70"/>
                    <a:pt x="60" y="67"/>
                    <a:pt x="55" y="70"/>
                  </a:cubicBezTo>
                  <a:cubicBezTo>
                    <a:pt x="50" y="72"/>
                    <a:pt x="50" y="64"/>
                    <a:pt x="41" y="61"/>
                  </a:cubicBezTo>
                  <a:cubicBezTo>
                    <a:pt x="32" y="58"/>
                    <a:pt x="37" y="66"/>
                    <a:pt x="35" y="67"/>
                  </a:cubicBezTo>
                  <a:cubicBezTo>
                    <a:pt x="34" y="69"/>
                    <a:pt x="34" y="66"/>
                    <a:pt x="31" y="69"/>
                  </a:cubicBezTo>
                  <a:cubicBezTo>
                    <a:pt x="29" y="70"/>
                    <a:pt x="24" y="67"/>
                    <a:pt x="24" y="64"/>
                  </a:cubicBezTo>
                  <a:cubicBezTo>
                    <a:pt x="23" y="60"/>
                    <a:pt x="23" y="64"/>
                    <a:pt x="20" y="63"/>
                  </a:cubicBezTo>
                  <a:cubicBezTo>
                    <a:pt x="18" y="60"/>
                    <a:pt x="15" y="66"/>
                    <a:pt x="15" y="63"/>
                  </a:cubicBezTo>
                  <a:cubicBezTo>
                    <a:pt x="15" y="61"/>
                    <a:pt x="11" y="64"/>
                    <a:pt x="11" y="63"/>
                  </a:cubicBezTo>
                  <a:cubicBezTo>
                    <a:pt x="9" y="61"/>
                    <a:pt x="14" y="63"/>
                    <a:pt x="15" y="60"/>
                  </a:cubicBezTo>
                  <a:cubicBezTo>
                    <a:pt x="17" y="58"/>
                    <a:pt x="11" y="61"/>
                    <a:pt x="9" y="60"/>
                  </a:cubicBezTo>
                  <a:cubicBezTo>
                    <a:pt x="8" y="56"/>
                    <a:pt x="12" y="60"/>
                    <a:pt x="11" y="56"/>
                  </a:cubicBezTo>
                  <a:cubicBezTo>
                    <a:pt x="11" y="55"/>
                    <a:pt x="9" y="56"/>
                    <a:pt x="9" y="55"/>
                  </a:cubicBezTo>
                  <a:cubicBezTo>
                    <a:pt x="9" y="52"/>
                    <a:pt x="8" y="53"/>
                    <a:pt x="9" y="50"/>
                  </a:cubicBezTo>
                  <a:cubicBezTo>
                    <a:pt x="11" y="47"/>
                    <a:pt x="8" y="49"/>
                    <a:pt x="6" y="47"/>
                  </a:cubicBezTo>
                  <a:cubicBezTo>
                    <a:pt x="5" y="46"/>
                    <a:pt x="5" y="49"/>
                    <a:pt x="3" y="46"/>
                  </a:cubicBezTo>
                  <a:cubicBezTo>
                    <a:pt x="2" y="44"/>
                    <a:pt x="3" y="39"/>
                    <a:pt x="5" y="42"/>
                  </a:cubicBezTo>
                  <a:cubicBezTo>
                    <a:pt x="5" y="47"/>
                    <a:pt x="9" y="44"/>
                    <a:pt x="6" y="42"/>
                  </a:cubicBezTo>
                  <a:cubicBezTo>
                    <a:pt x="3" y="41"/>
                    <a:pt x="9" y="39"/>
                    <a:pt x="6" y="38"/>
                  </a:cubicBezTo>
                  <a:cubicBezTo>
                    <a:pt x="5" y="38"/>
                    <a:pt x="8" y="36"/>
                    <a:pt x="5" y="35"/>
                  </a:cubicBezTo>
                  <a:cubicBezTo>
                    <a:pt x="3" y="33"/>
                    <a:pt x="9" y="30"/>
                    <a:pt x="5" y="32"/>
                  </a:cubicBezTo>
                  <a:cubicBezTo>
                    <a:pt x="0" y="33"/>
                    <a:pt x="0" y="33"/>
                    <a:pt x="0" y="28"/>
                  </a:cubicBezTo>
                  <a:cubicBezTo>
                    <a:pt x="2" y="25"/>
                    <a:pt x="2" y="27"/>
                    <a:pt x="3" y="25"/>
                  </a:cubicBezTo>
                  <a:cubicBezTo>
                    <a:pt x="6" y="21"/>
                    <a:pt x="9" y="21"/>
                    <a:pt x="11" y="22"/>
                  </a:cubicBezTo>
                  <a:cubicBezTo>
                    <a:pt x="11" y="24"/>
                    <a:pt x="14" y="24"/>
                    <a:pt x="12" y="22"/>
                  </a:cubicBezTo>
                  <a:cubicBezTo>
                    <a:pt x="11" y="21"/>
                    <a:pt x="17" y="19"/>
                    <a:pt x="15" y="21"/>
                  </a:cubicBezTo>
                  <a:cubicBezTo>
                    <a:pt x="15" y="22"/>
                    <a:pt x="23" y="22"/>
                    <a:pt x="23" y="22"/>
                  </a:cubicBezTo>
                  <a:cubicBezTo>
                    <a:pt x="24" y="21"/>
                    <a:pt x="17" y="21"/>
                    <a:pt x="26" y="19"/>
                  </a:cubicBezTo>
                  <a:cubicBezTo>
                    <a:pt x="34" y="18"/>
                    <a:pt x="28" y="19"/>
                    <a:pt x="26" y="18"/>
                  </a:cubicBezTo>
                  <a:cubicBezTo>
                    <a:pt x="24" y="16"/>
                    <a:pt x="23" y="16"/>
                    <a:pt x="24" y="14"/>
                  </a:cubicBezTo>
                  <a:cubicBezTo>
                    <a:pt x="24" y="13"/>
                    <a:pt x="24" y="13"/>
                    <a:pt x="29" y="13"/>
                  </a:cubicBezTo>
                  <a:cubicBezTo>
                    <a:pt x="32" y="14"/>
                    <a:pt x="32" y="11"/>
                    <a:pt x="37" y="13"/>
                  </a:cubicBezTo>
                  <a:cubicBezTo>
                    <a:pt x="40" y="14"/>
                    <a:pt x="41" y="14"/>
                    <a:pt x="43" y="13"/>
                  </a:cubicBezTo>
                  <a:cubicBezTo>
                    <a:pt x="43" y="11"/>
                    <a:pt x="46" y="8"/>
                    <a:pt x="55" y="5"/>
                  </a:cubicBezTo>
                  <a:cubicBezTo>
                    <a:pt x="63" y="2"/>
                    <a:pt x="66" y="7"/>
                    <a:pt x="70" y="4"/>
                  </a:cubicBezTo>
                  <a:cubicBezTo>
                    <a:pt x="75" y="0"/>
                    <a:pt x="70" y="10"/>
                    <a:pt x="76" y="7"/>
                  </a:cubicBezTo>
                  <a:cubicBezTo>
                    <a:pt x="82" y="5"/>
                    <a:pt x="79" y="13"/>
                    <a:pt x="84" y="11"/>
                  </a:cubicBezTo>
                  <a:cubicBezTo>
                    <a:pt x="87" y="10"/>
                    <a:pt x="84" y="11"/>
                    <a:pt x="89" y="14"/>
                  </a:cubicBezTo>
                  <a:cubicBezTo>
                    <a:pt x="93" y="16"/>
                    <a:pt x="90" y="11"/>
                    <a:pt x="95" y="14"/>
                  </a:cubicBezTo>
                  <a:cubicBezTo>
                    <a:pt x="98" y="19"/>
                    <a:pt x="104" y="11"/>
                    <a:pt x="108" y="14"/>
                  </a:cubicBezTo>
                  <a:cubicBezTo>
                    <a:pt x="113" y="19"/>
                    <a:pt x="122" y="11"/>
                    <a:pt x="122" y="10"/>
                  </a:cubicBezTo>
                  <a:cubicBezTo>
                    <a:pt x="125" y="11"/>
                    <a:pt x="124" y="10"/>
                    <a:pt x="127" y="10"/>
                  </a:cubicBezTo>
                  <a:cubicBezTo>
                    <a:pt x="127" y="10"/>
                    <a:pt x="130" y="11"/>
                    <a:pt x="130" y="10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3" y="8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7" y="14"/>
                    <a:pt x="137" y="13"/>
                    <a:pt x="139" y="13"/>
                  </a:cubicBezTo>
                  <a:cubicBezTo>
                    <a:pt x="139" y="14"/>
                    <a:pt x="139" y="14"/>
                    <a:pt x="139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Freeform 49"/>
            <p:cNvSpPr>
              <a:spLocks/>
            </p:cNvSpPr>
            <p:nvPr/>
          </p:nvSpPr>
          <p:spPr bwMode="auto">
            <a:xfrm>
              <a:off x="6241522" y="3763730"/>
              <a:ext cx="359919" cy="268327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5" y="14"/>
                </a:cxn>
                <a:cxn ang="0">
                  <a:pos x="13" y="11"/>
                </a:cxn>
                <a:cxn ang="0">
                  <a:pos x="17" y="24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3" y="30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8" y="36"/>
                </a:cxn>
                <a:cxn ang="0">
                  <a:pos x="8" y="39"/>
                </a:cxn>
                <a:cxn ang="0">
                  <a:pos x="13" y="45"/>
                </a:cxn>
                <a:cxn ang="0">
                  <a:pos x="13" y="61"/>
                </a:cxn>
                <a:cxn ang="0">
                  <a:pos x="32" y="53"/>
                </a:cxn>
                <a:cxn ang="0">
                  <a:pos x="40" y="53"/>
                </a:cxn>
                <a:cxn ang="0">
                  <a:pos x="52" y="58"/>
                </a:cxn>
                <a:cxn ang="0">
                  <a:pos x="64" y="68"/>
                </a:cxn>
                <a:cxn ang="0">
                  <a:pos x="71" y="73"/>
                </a:cxn>
                <a:cxn ang="0">
                  <a:pos x="71" y="81"/>
                </a:cxn>
                <a:cxn ang="0">
                  <a:pos x="81" y="84"/>
                </a:cxn>
                <a:cxn ang="0">
                  <a:pos x="98" y="68"/>
                </a:cxn>
                <a:cxn ang="0">
                  <a:pos x="113" y="61"/>
                </a:cxn>
                <a:cxn ang="0">
                  <a:pos x="107" y="51"/>
                </a:cxn>
                <a:cxn ang="0">
                  <a:pos x="84" y="34"/>
                </a:cxn>
                <a:cxn ang="0">
                  <a:pos x="75" y="19"/>
                </a:cxn>
                <a:cxn ang="0">
                  <a:pos x="63" y="17"/>
                </a:cxn>
                <a:cxn ang="0">
                  <a:pos x="63" y="11"/>
                </a:cxn>
                <a:cxn ang="0">
                  <a:pos x="54" y="5"/>
                </a:cxn>
                <a:cxn ang="0">
                  <a:pos x="46" y="4"/>
                </a:cxn>
                <a:cxn ang="0">
                  <a:pos x="37" y="11"/>
                </a:cxn>
                <a:cxn ang="0">
                  <a:pos x="29" y="17"/>
                </a:cxn>
                <a:cxn ang="0">
                  <a:pos x="19" y="10"/>
                </a:cxn>
                <a:cxn ang="0">
                  <a:pos x="5" y="10"/>
                </a:cxn>
              </a:cxnLst>
              <a:rect l="0" t="0" r="r" b="b"/>
              <a:pathLst>
                <a:path w="115" h="86">
                  <a:moveTo>
                    <a:pt x="0" y="13"/>
                  </a:moveTo>
                  <a:cubicBezTo>
                    <a:pt x="3" y="14"/>
                    <a:pt x="2" y="14"/>
                    <a:pt x="2" y="16"/>
                  </a:cubicBezTo>
                  <a:cubicBezTo>
                    <a:pt x="3" y="17"/>
                    <a:pt x="3" y="21"/>
                    <a:pt x="3" y="17"/>
                  </a:cubicBezTo>
                  <a:cubicBezTo>
                    <a:pt x="3" y="16"/>
                    <a:pt x="5" y="14"/>
                    <a:pt x="5" y="14"/>
                  </a:cubicBezTo>
                  <a:cubicBezTo>
                    <a:pt x="3" y="14"/>
                    <a:pt x="3" y="10"/>
                    <a:pt x="8" y="10"/>
                  </a:cubicBezTo>
                  <a:cubicBezTo>
                    <a:pt x="11" y="8"/>
                    <a:pt x="13" y="8"/>
                    <a:pt x="13" y="11"/>
                  </a:cubicBezTo>
                  <a:cubicBezTo>
                    <a:pt x="13" y="13"/>
                    <a:pt x="13" y="16"/>
                    <a:pt x="17" y="19"/>
                  </a:cubicBezTo>
                  <a:cubicBezTo>
                    <a:pt x="22" y="21"/>
                    <a:pt x="17" y="25"/>
                    <a:pt x="17" y="24"/>
                  </a:cubicBezTo>
                  <a:cubicBezTo>
                    <a:pt x="16" y="22"/>
                    <a:pt x="14" y="22"/>
                    <a:pt x="16" y="24"/>
                  </a:cubicBezTo>
                  <a:cubicBezTo>
                    <a:pt x="16" y="25"/>
                    <a:pt x="11" y="27"/>
                    <a:pt x="11" y="24"/>
                  </a:cubicBezTo>
                  <a:cubicBezTo>
                    <a:pt x="11" y="21"/>
                    <a:pt x="9" y="25"/>
                    <a:pt x="8" y="24"/>
                  </a:cubicBezTo>
                  <a:cubicBezTo>
                    <a:pt x="8" y="22"/>
                    <a:pt x="7" y="25"/>
                    <a:pt x="7" y="24"/>
                  </a:cubicBezTo>
                  <a:cubicBezTo>
                    <a:pt x="7" y="22"/>
                    <a:pt x="3" y="19"/>
                    <a:pt x="5" y="22"/>
                  </a:cubicBezTo>
                  <a:cubicBezTo>
                    <a:pt x="5" y="25"/>
                    <a:pt x="2" y="28"/>
                    <a:pt x="3" y="30"/>
                  </a:cubicBezTo>
                  <a:cubicBezTo>
                    <a:pt x="3" y="31"/>
                    <a:pt x="5" y="36"/>
                    <a:pt x="5" y="34"/>
                  </a:cubicBezTo>
                  <a:cubicBezTo>
                    <a:pt x="7" y="34"/>
                    <a:pt x="5" y="33"/>
                    <a:pt x="7" y="33"/>
                  </a:cubicBezTo>
                  <a:cubicBezTo>
                    <a:pt x="8" y="33"/>
                    <a:pt x="9" y="31"/>
                    <a:pt x="9" y="33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11" y="36"/>
                    <a:pt x="11" y="38"/>
                    <a:pt x="9" y="38"/>
                  </a:cubicBezTo>
                  <a:cubicBezTo>
                    <a:pt x="7" y="38"/>
                    <a:pt x="8" y="36"/>
                    <a:pt x="8" y="36"/>
                  </a:cubicBezTo>
                  <a:cubicBezTo>
                    <a:pt x="7" y="36"/>
                    <a:pt x="5" y="41"/>
                    <a:pt x="7" y="41"/>
                  </a:cubicBezTo>
                  <a:cubicBezTo>
                    <a:pt x="8" y="42"/>
                    <a:pt x="7" y="39"/>
                    <a:pt x="8" y="39"/>
                  </a:cubicBezTo>
                  <a:cubicBezTo>
                    <a:pt x="9" y="41"/>
                    <a:pt x="9" y="41"/>
                    <a:pt x="11" y="42"/>
                  </a:cubicBezTo>
                  <a:cubicBezTo>
                    <a:pt x="11" y="44"/>
                    <a:pt x="14" y="44"/>
                    <a:pt x="13" y="45"/>
                  </a:cubicBezTo>
                  <a:cubicBezTo>
                    <a:pt x="11" y="47"/>
                    <a:pt x="11" y="5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3" y="61"/>
                    <a:pt x="16" y="58"/>
                    <a:pt x="23" y="55"/>
                  </a:cubicBezTo>
                  <a:cubicBezTo>
                    <a:pt x="28" y="51"/>
                    <a:pt x="31" y="56"/>
                    <a:pt x="32" y="53"/>
                  </a:cubicBezTo>
                  <a:cubicBezTo>
                    <a:pt x="32" y="51"/>
                    <a:pt x="35" y="50"/>
                    <a:pt x="37" y="51"/>
                  </a:cubicBezTo>
                  <a:cubicBezTo>
                    <a:pt x="37" y="53"/>
                    <a:pt x="39" y="50"/>
                    <a:pt x="40" y="53"/>
                  </a:cubicBezTo>
                  <a:cubicBezTo>
                    <a:pt x="40" y="56"/>
                    <a:pt x="46" y="55"/>
                    <a:pt x="46" y="58"/>
                  </a:cubicBezTo>
                  <a:cubicBezTo>
                    <a:pt x="48" y="59"/>
                    <a:pt x="48" y="56"/>
                    <a:pt x="52" y="58"/>
                  </a:cubicBezTo>
                  <a:cubicBezTo>
                    <a:pt x="58" y="59"/>
                    <a:pt x="54" y="62"/>
                    <a:pt x="58" y="64"/>
                  </a:cubicBezTo>
                  <a:cubicBezTo>
                    <a:pt x="63" y="65"/>
                    <a:pt x="61" y="68"/>
                    <a:pt x="64" y="68"/>
                  </a:cubicBezTo>
                  <a:cubicBezTo>
                    <a:pt x="67" y="68"/>
                    <a:pt x="69" y="68"/>
                    <a:pt x="71" y="70"/>
                  </a:cubicBezTo>
                  <a:cubicBezTo>
                    <a:pt x="71" y="72"/>
                    <a:pt x="69" y="70"/>
                    <a:pt x="71" y="73"/>
                  </a:cubicBezTo>
                  <a:cubicBezTo>
                    <a:pt x="71" y="75"/>
                    <a:pt x="69" y="76"/>
                    <a:pt x="71" y="76"/>
                  </a:cubicBezTo>
                  <a:cubicBezTo>
                    <a:pt x="72" y="78"/>
                    <a:pt x="71" y="79"/>
                    <a:pt x="71" y="81"/>
                  </a:cubicBezTo>
                  <a:cubicBezTo>
                    <a:pt x="74" y="81"/>
                    <a:pt x="72" y="82"/>
                    <a:pt x="75" y="82"/>
                  </a:cubicBezTo>
                  <a:cubicBezTo>
                    <a:pt x="80" y="81"/>
                    <a:pt x="77" y="86"/>
                    <a:pt x="81" y="84"/>
                  </a:cubicBezTo>
                  <a:cubicBezTo>
                    <a:pt x="86" y="82"/>
                    <a:pt x="86" y="78"/>
                    <a:pt x="89" y="76"/>
                  </a:cubicBezTo>
                  <a:cubicBezTo>
                    <a:pt x="92" y="75"/>
                    <a:pt x="96" y="76"/>
                    <a:pt x="98" y="68"/>
                  </a:cubicBezTo>
                  <a:cubicBezTo>
                    <a:pt x="100" y="61"/>
                    <a:pt x="103" y="64"/>
                    <a:pt x="106" y="61"/>
                  </a:cubicBezTo>
                  <a:cubicBezTo>
                    <a:pt x="107" y="58"/>
                    <a:pt x="109" y="62"/>
                    <a:pt x="113" y="61"/>
                  </a:cubicBezTo>
                  <a:cubicBezTo>
                    <a:pt x="112" y="55"/>
                    <a:pt x="115" y="55"/>
                    <a:pt x="113" y="55"/>
                  </a:cubicBezTo>
                  <a:cubicBezTo>
                    <a:pt x="110" y="53"/>
                    <a:pt x="109" y="50"/>
                    <a:pt x="107" y="51"/>
                  </a:cubicBezTo>
                  <a:cubicBezTo>
                    <a:pt x="104" y="53"/>
                    <a:pt x="96" y="44"/>
                    <a:pt x="95" y="44"/>
                  </a:cubicBezTo>
                  <a:cubicBezTo>
                    <a:pt x="92" y="44"/>
                    <a:pt x="89" y="39"/>
                    <a:pt x="84" y="34"/>
                  </a:cubicBezTo>
                  <a:cubicBezTo>
                    <a:pt x="80" y="31"/>
                    <a:pt x="81" y="28"/>
                    <a:pt x="78" y="27"/>
                  </a:cubicBezTo>
                  <a:cubicBezTo>
                    <a:pt x="77" y="25"/>
                    <a:pt x="78" y="21"/>
                    <a:pt x="75" y="19"/>
                  </a:cubicBezTo>
                  <a:cubicBezTo>
                    <a:pt x="71" y="17"/>
                    <a:pt x="72" y="21"/>
                    <a:pt x="71" y="19"/>
                  </a:cubicBezTo>
                  <a:cubicBezTo>
                    <a:pt x="67" y="17"/>
                    <a:pt x="66" y="21"/>
                    <a:pt x="63" y="17"/>
                  </a:cubicBezTo>
                  <a:cubicBezTo>
                    <a:pt x="60" y="14"/>
                    <a:pt x="63" y="16"/>
                    <a:pt x="61" y="14"/>
                  </a:cubicBezTo>
                  <a:cubicBezTo>
                    <a:pt x="60" y="13"/>
                    <a:pt x="64" y="13"/>
                    <a:pt x="63" y="11"/>
                  </a:cubicBezTo>
                  <a:cubicBezTo>
                    <a:pt x="58" y="8"/>
                    <a:pt x="64" y="7"/>
                    <a:pt x="60" y="7"/>
                  </a:cubicBezTo>
                  <a:cubicBezTo>
                    <a:pt x="52" y="7"/>
                    <a:pt x="57" y="5"/>
                    <a:pt x="54" y="5"/>
                  </a:cubicBezTo>
                  <a:cubicBezTo>
                    <a:pt x="51" y="4"/>
                    <a:pt x="51" y="0"/>
                    <a:pt x="49" y="2"/>
                  </a:cubicBezTo>
                  <a:cubicBezTo>
                    <a:pt x="48" y="4"/>
                    <a:pt x="45" y="2"/>
                    <a:pt x="46" y="4"/>
                  </a:cubicBezTo>
                  <a:cubicBezTo>
                    <a:pt x="51" y="7"/>
                    <a:pt x="45" y="4"/>
                    <a:pt x="45" y="7"/>
                  </a:cubicBezTo>
                  <a:cubicBezTo>
                    <a:pt x="45" y="10"/>
                    <a:pt x="39" y="7"/>
                    <a:pt x="37" y="11"/>
                  </a:cubicBezTo>
                  <a:cubicBezTo>
                    <a:pt x="35" y="16"/>
                    <a:pt x="39" y="16"/>
                    <a:pt x="39" y="17"/>
                  </a:cubicBezTo>
                  <a:cubicBezTo>
                    <a:pt x="37" y="19"/>
                    <a:pt x="32" y="17"/>
                    <a:pt x="29" y="17"/>
                  </a:cubicBezTo>
                  <a:cubicBezTo>
                    <a:pt x="26" y="17"/>
                    <a:pt x="25" y="19"/>
                    <a:pt x="25" y="17"/>
                  </a:cubicBezTo>
                  <a:cubicBezTo>
                    <a:pt x="20" y="11"/>
                    <a:pt x="22" y="11"/>
                    <a:pt x="19" y="10"/>
                  </a:cubicBezTo>
                  <a:cubicBezTo>
                    <a:pt x="17" y="8"/>
                    <a:pt x="16" y="5"/>
                    <a:pt x="13" y="7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1"/>
                    <a:pt x="0" y="13"/>
                    <a:pt x="0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Freeform 50"/>
            <p:cNvSpPr>
              <a:spLocks/>
            </p:cNvSpPr>
            <p:nvPr/>
          </p:nvSpPr>
          <p:spPr bwMode="auto">
            <a:xfrm>
              <a:off x="6329894" y="3667325"/>
              <a:ext cx="435438" cy="295642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32" y="25"/>
                </a:cxn>
                <a:cxn ang="0">
                  <a:pos x="20" y="22"/>
                </a:cxn>
                <a:cxn ang="0">
                  <a:pos x="21" y="0"/>
                </a:cxn>
                <a:cxn ang="0">
                  <a:pos x="1" y="11"/>
                </a:cxn>
                <a:cxn ang="0">
                  <a:pos x="11" y="48"/>
                </a:cxn>
                <a:cxn ang="0">
                  <a:pos x="17" y="37"/>
                </a:cxn>
                <a:cxn ang="0">
                  <a:pos x="21" y="33"/>
                </a:cxn>
                <a:cxn ang="0">
                  <a:pos x="32" y="37"/>
                </a:cxn>
                <a:cxn ang="0">
                  <a:pos x="33" y="45"/>
                </a:cxn>
                <a:cxn ang="0">
                  <a:pos x="43" y="50"/>
                </a:cxn>
                <a:cxn ang="0">
                  <a:pos x="50" y="58"/>
                </a:cxn>
                <a:cxn ang="0">
                  <a:pos x="67" y="75"/>
                </a:cxn>
                <a:cxn ang="0">
                  <a:pos x="85" y="86"/>
                </a:cxn>
                <a:cxn ang="0">
                  <a:pos x="91" y="93"/>
                </a:cxn>
                <a:cxn ang="0">
                  <a:pos x="96" y="89"/>
                </a:cxn>
                <a:cxn ang="0">
                  <a:pos x="97" y="75"/>
                </a:cxn>
                <a:cxn ang="0">
                  <a:pos x="91" y="72"/>
                </a:cxn>
                <a:cxn ang="0">
                  <a:pos x="102" y="65"/>
                </a:cxn>
                <a:cxn ang="0">
                  <a:pos x="108" y="54"/>
                </a:cxn>
                <a:cxn ang="0">
                  <a:pos x="116" y="51"/>
                </a:cxn>
                <a:cxn ang="0">
                  <a:pos x="117" y="56"/>
                </a:cxn>
                <a:cxn ang="0">
                  <a:pos x="120" y="61"/>
                </a:cxn>
                <a:cxn ang="0">
                  <a:pos x="130" y="59"/>
                </a:cxn>
                <a:cxn ang="0">
                  <a:pos x="131" y="51"/>
                </a:cxn>
                <a:cxn ang="0">
                  <a:pos x="114" y="47"/>
                </a:cxn>
                <a:cxn ang="0">
                  <a:pos x="119" y="39"/>
                </a:cxn>
                <a:cxn ang="0">
                  <a:pos x="116" y="40"/>
                </a:cxn>
                <a:cxn ang="0">
                  <a:pos x="107" y="47"/>
                </a:cxn>
                <a:cxn ang="0">
                  <a:pos x="101" y="54"/>
                </a:cxn>
                <a:cxn ang="0">
                  <a:pos x="96" y="54"/>
                </a:cxn>
                <a:cxn ang="0">
                  <a:pos x="96" y="51"/>
                </a:cxn>
                <a:cxn ang="0">
                  <a:pos x="85" y="47"/>
                </a:cxn>
                <a:cxn ang="0">
                  <a:pos x="81" y="40"/>
                </a:cxn>
                <a:cxn ang="0">
                  <a:pos x="81" y="31"/>
                </a:cxn>
                <a:cxn ang="0">
                  <a:pos x="70" y="22"/>
                </a:cxn>
                <a:cxn ang="0">
                  <a:pos x="46" y="22"/>
                </a:cxn>
                <a:cxn ang="0">
                  <a:pos x="43" y="14"/>
                </a:cxn>
              </a:cxnLst>
              <a:rect l="0" t="0" r="r" b="b"/>
              <a:pathLst>
                <a:path w="140" h="95">
                  <a:moveTo>
                    <a:pt x="43" y="14"/>
                  </a:moveTo>
                  <a:cubicBezTo>
                    <a:pt x="36" y="20"/>
                    <a:pt x="40" y="19"/>
                    <a:pt x="41" y="20"/>
                  </a:cubicBezTo>
                  <a:cubicBezTo>
                    <a:pt x="43" y="22"/>
                    <a:pt x="38" y="23"/>
                    <a:pt x="36" y="23"/>
                  </a:cubicBezTo>
                  <a:cubicBezTo>
                    <a:pt x="33" y="22"/>
                    <a:pt x="35" y="25"/>
                    <a:pt x="32" y="25"/>
                  </a:cubicBezTo>
                  <a:cubicBezTo>
                    <a:pt x="29" y="25"/>
                    <a:pt x="33" y="22"/>
                    <a:pt x="29" y="20"/>
                  </a:cubicBezTo>
                  <a:cubicBezTo>
                    <a:pt x="23" y="20"/>
                    <a:pt x="20" y="25"/>
                    <a:pt x="20" y="22"/>
                  </a:cubicBezTo>
                  <a:cubicBezTo>
                    <a:pt x="20" y="17"/>
                    <a:pt x="18" y="14"/>
                    <a:pt x="20" y="12"/>
                  </a:cubicBezTo>
                  <a:cubicBezTo>
                    <a:pt x="20" y="11"/>
                    <a:pt x="17" y="11"/>
                    <a:pt x="21" y="0"/>
                  </a:cubicBezTo>
                  <a:cubicBezTo>
                    <a:pt x="20" y="0"/>
                    <a:pt x="6" y="5"/>
                    <a:pt x="3" y="6"/>
                  </a:cubicBezTo>
                  <a:cubicBezTo>
                    <a:pt x="0" y="6"/>
                    <a:pt x="1" y="6"/>
                    <a:pt x="1" y="11"/>
                  </a:cubicBezTo>
                  <a:cubicBezTo>
                    <a:pt x="1" y="14"/>
                    <a:pt x="1" y="48"/>
                    <a:pt x="1" y="48"/>
                  </a:cubicBezTo>
                  <a:cubicBezTo>
                    <a:pt x="4" y="48"/>
                    <a:pt x="9" y="50"/>
                    <a:pt x="11" y="48"/>
                  </a:cubicBezTo>
                  <a:cubicBezTo>
                    <a:pt x="11" y="47"/>
                    <a:pt x="7" y="47"/>
                    <a:pt x="9" y="42"/>
                  </a:cubicBezTo>
                  <a:cubicBezTo>
                    <a:pt x="11" y="37"/>
                    <a:pt x="17" y="40"/>
                    <a:pt x="17" y="37"/>
                  </a:cubicBezTo>
                  <a:cubicBezTo>
                    <a:pt x="17" y="34"/>
                    <a:pt x="23" y="37"/>
                    <a:pt x="18" y="34"/>
                  </a:cubicBezTo>
                  <a:cubicBezTo>
                    <a:pt x="17" y="33"/>
                    <a:pt x="20" y="34"/>
                    <a:pt x="21" y="33"/>
                  </a:cubicBezTo>
                  <a:cubicBezTo>
                    <a:pt x="23" y="31"/>
                    <a:pt x="23" y="34"/>
                    <a:pt x="26" y="36"/>
                  </a:cubicBezTo>
                  <a:cubicBezTo>
                    <a:pt x="29" y="36"/>
                    <a:pt x="24" y="37"/>
                    <a:pt x="32" y="37"/>
                  </a:cubicBezTo>
                  <a:cubicBezTo>
                    <a:pt x="36" y="37"/>
                    <a:pt x="30" y="39"/>
                    <a:pt x="35" y="42"/>
                  </a:cubicBezTo>
                  <a:cubicBezTo>
                    <a:pt x="36" y="44"/>
                    <a:pt x="32" y="44"/>
                    <a:pt x="33" y="45"/>
                  </a:cubicBezTo>
                  <a:cubicBezTo>
                    <a:pt x="35" y="47"/>
                    <a:pt x="32" y="45"/>
                    <a:pt x="35" y="48"/>
                  </a:cubicBezTo>
                  <a:cubicBezTo>
                    <a:pt x="38" y="51"/>
                    <a:pt x="40" y="48"/>
                    <a:pt x="43" y="50"/>
                  </a:cubicBezTo>
                  <a:cubicBezTo>
                    <a:pt x="44" y="51"/>
                    <a:pt x="43" y="48"/>
                    <a:pt x="47" y="50"/>
                  </a:cubicBezTo>
                  <a:cubicBezTo>
                    <a:pt x="50" y="51"/>
                    <a:pt x="49" y="56"/>
                    <a:pt x="50" y="58"/>
                  </a:cubicBezTo>
                  <a:cubicBezTo>
                    <a:pt x="53" y="59"/>
                    <a:pt x="52" y="62"/>
                    <a:pt x="56" y="65"/>
                  </a:cubicBezTo>
                  <a:cubicBezTo>
                    <a:pt x="61" y="70"/>
                    <a:pt x="64" y="75"/>
                    <a:pt x="67" y="75"/>
                  </a:cubicBezTo>
                  <a:cubicBezTo>
                    <a:pt x="68" y="75"/>
                    <a:pt x="76" y="84"/>
                    <a:pt x="79" y="83"/>
                  </a:cubicBezTo>
                  <a:cubicBezTo>
                    <a:pt x="81" y="81"/>
                    <a:pt x="82" y="84"/>
                    <a:pt x="85" y="86"/>
                  </a:cubicBezTo>
                  <a:cubicBezTo>
                    <a:pt x="87" y="86"/>
                    <a:pt x="84" y="86"/>
                    <a:pt x="85" y="92"/>
                  </a:cubicBezTo>
                  <a:cubicBezTo>
                    <a:pt x="90" y="90"/>
                    <a:pt x="90" y="95"/>
                    <a:pt x="91" y="93"/>
                  </a:cubicBezTo>
                  <a:cubicBezTo>
                    <a:pt x="93" y="93"/>
                    <a:pt x="93" y="93"/>
                    <a:pt x="94" y="95"/>
                  </a:cubicBezTo>
                  <a:cubicBezTo>
                    <a:pt x="94" y="93"/>
                    <a:pt x="94" y="92"/>
                    <a:pt x="96" y="89"/>
                  </a:cubicBezTo>
                  <a:cubicBezTo>
                    <a:pt x="99" y="84"/>
                    <a:pt x="101" y="84"/>
                    <a:pt x="97" y="81"/>
                  </a:cubicBezTo>
                  <a:cubicBezTo>
                    <a:pt x="96" y="78"/>
                    <a:pt x="99" y="76"/>
                    <a:pt x="97" y="75"/>
                  </a:cubicBezTo>
                  <a:cubicBezTo>
                    <a:pt x="96" y="73"/>
                    <a:pt x="94" y="76"/>
                    <a:pt x="94" y="73"/>
                  </a:cubicBezTo>
                  <a:cubicBezTo>
                    <a:pt x="94" y="72"/>
                    <a:pt x="93" y="72"/>
                    <a:pt x="91" y="72"/>
                  </a:cubicBezTo>
                  <a:cubicBezTo>
                    <a:pt x="90" y="72"/>
                    <a:pt x="93" y="67"/>
                    <a:pt x="96" y="67"/>
                  </a:cubicBezTo>
                  <a:cubicBezTo>
                    <a:pt x="99" y="69"/>
                    <a:pt x="101" y="69"/>
                    <a:pt x="102" y="65"/>
                  </a:cubicBezTo>
                  <a:cubicBezTo>
                    <a:pt x="105" y="61"/>
                    <a:pt x="101" y="61"/>
                    <a:pt x="105" y="61"/>
                  </a:cubicBezTo>
                  <a:cubicBezTo>
                    <a:pt x="108" y="61"/>
                    <a:pt x="105" y="56"/>
                    <a:pt x="108" y="54"/>
                  </a:cubicBezTo>
                  <a:cubicBezTo>
                    <a:pt x="108" y="53"/>
                    <a:pt x="108" y="56"/>
                    <a:pt x="113" y="54"/>
                  </a:cubicBezTo>
                  <a:cubicBezTo>
                    <a:pt x="116" y="53"/>
                    <a:pt x="114" y="51"/>
                    <a:pt x="116" y="51"/>
                  </a:cubicBezTo>
                  <a:cubicBezTo>
                    <a:pt x="117" y="51"/>
                    <a:pt x="117" y="54"/>
                    <a:pt x="117" y="54"/>
                  </a:cubicBezTo>
                  <a:cubicBezTo>
                    <a:pt x="119" y="54"/>
                    <a:pt x="119" y="54"/>
                    <a:pt x="117" y="56"/>
                  </a:cubicBezTo>
                  <a:cubicBezTo>
                    <a:pt x="116" y="58"/>
                    <a:pt x="114" y="59"/>
                    <a:pt x="116" y="59"/>
                  </a:cubicBezTo>
                  <a:cubicBezTo>
                    <a:pt x="117" y="59"/>
                    <a:pt x="116" y="62"/>
                    <a:pt x="120" y="61"/>
                  </a:cubicBezTo>
                  <a:cubicBezTo>
                    <a:pt x="122" y="59"/>
                    <a:pt x="122" y="59"/>
                    <a:pt x="125" y="62"/>
                  </a:cubicBezTo>
                  <a:cubicBezTo>
                    <a:pt x="128" y="64"/>
                    <a:pt x="128" y="58"/>
                    <a:pt x="130" y="59"/>
                  </a:cubicBezTo>
                  <a:cubicBezTo>
                    <a:pt x="133" y="59"/>
                    <a:pt x="133" y="58"/>
                    <a:pt x="136" y="54"/>
                  </a:cubicBezTo>
                  <a:cubicBezTo>
                    <a:pt x="140" y="53"/>
                    <a:pt x="136" y="54"/>
                    <a:pt x="131" y="51"/>
                  </a:cubicBezTo>
                  <a:cubicBezTo>
                    <a:pt x="125" y="48"/>
                    <a:pt x="126" y="44"/>
                    <a:pt x="123" y="48"/>
                  </a:cubicBezTo>
                  <a:cubicBezTo>
                    <a:pt x="122" y="53"/>
                    <a:pt x="117" y="48"/>
                    <a:pt x="114" y="47"/>
                  </a:cubicBezTo>
                  <a:cubicBezTo>
                    <a:pt x="111" y="45"/>
                    <a:pt x="126" y="39"/>
                    <a:pt x="120" y="3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7" y="39"/>
                    <a:pt x="119" y="40"/>
                    <a:pt x="117" y="40"/>
                  </a:cubicBezTo>
                  <a:cubicBezTo>
                    <a:pt x="116" y="40"/>
                    <a:pt x="117" y="39"/>
                    <a:pt x="116" y="40"/>
                  </a:cubicBezTo>
                  <a:cubicBezTo>
                    <a:pt x="113" y="42"/>
                    <a:pt x="111" y="44"/>
                    <a:pt x="110" y="45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4" y="48"/>
                    <a:pt x="105" y="50"/>
                    <a:pt x="104" y="50"/>
                  </a:cubicBezTo>
                  <a:cubicBezTo>
                    <a:pt x="102" y="51"/>
                    <a:pt x="101" y="53"/>
                    <a:pt x="101" y="54"/>
                  </a:cubicBezTo>
                  <a:cubicBezTo>
                    <a:pt x="102" y="56"/>
                    <a:pt x="101" y="58"/>
                    <a:pt x="99" y="56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3"/>
                    <a:pt x="96" y="51"/>
                  </a:cubicBezTo>
                  <a:cubicBezTo>
                    <a:pt x="96" y="50"/>
                    <a:pt x="96" y="50"/>
                    <a:pt x="90" y="50"/>
                  </a:cubicBezTo>
                  <a:cubicBezTo>
                    <a:pt x="85" y="51"/>
                    <a:pt x="85" y="50"/>
                    <a:pt x="85" y="47"/>
                  </a:cubicBezTo>
                  <a:cubicBezTo>
                    <a:pt x="85" y="44"/>
                    <a:pt x="85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6"/>
                  </a:cubicBezTo>
                  <a:cubicBezTo>
                    <a:pt x="82" y="31"/>
                    <a:pt x="82" y="28"/>
                    <a:pt x="81" y="31"/>
                  </a:cubicBezTo>
                  <a:cubicBezTo>
                    <a:pt x="78" y="33"/>
                    <a:pt x="79" y="26"/>
                    <a:pt x="76" y="25"/>
                  </a:cubicBezTo>
                  <a:cubicBezTo>
                    <a:pt x="73" y="23"/>
                    <a:pt x="73" y="20"/>
                    <a:pt x="70" y="22"/>
                  </a:cubicBezTo>
                  <a:cubicBezTo>
                    <a:pt x="65" y="25"/>
                    <a:pt x="62" y="22"/>
                    <a:pt x="55" y="23"/>
                  </a:cubicBezTo>
                  <a:cubicBezTo>
                    <a:pt x="49" y="25"/>
                    <a:pt x="49" y="25"/>
                    <a:pt x="46" y="22"/>
                  </a:cubicBezTo>
                  <a:cubicBezTo>
                    <a:pt x="44" y="19"/>
                    <a:pt x="43" y="17"/>
                    <a:pt x="43" y="16"/>
                  </a:cubicBezTo>
                  <a:cubicBezTo>
                    <a:pt x="41" y="16"/>
                    <a:pt x="43" y="14"/>
                    <a:pt x="43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>
              <a:off x="6662498" y="3750877"/>
              <a:ext cx="268333" cy="143001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7" y="20"/>
                </a:cxn>
                <a:cxn ang="0">
                  <a:pos x="16" y="21"/>
                </a:cxn>
                <a:cxn ang="0">
                  <a:pos x="24" y="24"/>
                </a:cxn>
                <a:cxn ang="0">
                  <a:pos x="29" y="27"/>
                </a:cxn>
                <a:cxn ang="0">
                  <a:pos x="22" y="32"/>
                </a:cxn>
                <a:cxn ang="0">
                  <a:pos x="18" y="35"/>
                </a:cxn>
                <a:cxn ang="0">
                  <a:pos x="13" y="34"/>
                </a:cxn>
                <a:cxn ang="0">
                  <a:pos x="10" y="37"/>
                </a:cxn>
                <a:cxn ang="0">
                  <a:pos x="9" y="35"/>
                </a:cxn>
                <a:cxn ang="0">
                  <a:pos x="1" y="35"/>
                </a:cxn>
                <a:cxn ang="0">
                  <a:pos x="0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2" y="44"/>
                </a:cxn>
                <a:cxn ang="0">
                  <a:pos x="29" y="43"/>
                </a:cxn>
                <a:cxn ang="0">
                  <a:pos x="35" y="43"/>
                </a:cxn>
                <a:cxn ang="0">
                  <a:pos x="39" y="35"/>
                </a:cxn>
                <a:cxn ang="0">
                  <a:pos x="45" y="31"/>
                </a:cxn>
                <a:cxn ang="0">
                  <a:pos x="50" y="31"/>
                </a:cxn>
                <a:cxn ang="0">
                  <a:pos x="54" y="32"/>
                </a:cxn>
                <a:cxn ang="0">
                  <a:pos x="59" y="26"/>
                </a:cxn>
                <a:cxn ang="0">
                  <a:pos x="71" y="21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79" y="7"/>
                </a:cxn>
                <a:cxn ang="0">
                  <a:pos x="62" y="4"/>
                </a:cxn>
                <a:cxn ang="0">
                  <a:pos x="47" y="4"/>
                </a:cxn>
                <a:cxn ang="0">
                  <a:pos x="36" y="1"/>
                </a:cxn>
                <a:cxn ang="0">
                  <a:pos x="32" y="9"/>
                </a:cxn>
                <a:cxn ang="0">
                  <a:pos x="18" y="4"/>
                </a:cxn>
                <a:cxn ang="0">
                  <a:pos x="13" y="10"/>
                </a:cxn>
              </a:cxnLst>
              <a:rect l="0" t="0" r="r" b="b"/>
              <a:pathLst>
                <a:path w="86" h="46">
                  <a:moveTo>
                    <a:pt x="13" y="10"/>
                  </a:moveTo>
                  <a:cubicBezTo>
                    <a:pt x="19" y="12"/>
                    <a:pt x="4" y="18"/>
                    <a:pt x="7" y="20"/>
                  </a:cubicBezTo>
                  <a:cubicBezTo>
                    <a:pt x="10" y="21"/>
                    <a:pt x="15" y="26"/>
                    <a:pt x="16" y="21"/>
                  </a:cubicBezTo>
                  <a:cubicBezTo>
                    <a:pt x="19" y="17"/>
                    <a:pt x="18" y="21"/>
                    <a:pt x="24" y="24"/>
                  </a:cubicBezTo>
                  <a:cubicBezTo>
                    <a:pt x="29" y="27"/>
                    <a:pt x="33" y="26"/>
                    <a:pt x="29" y="27"/>
                  </a:cubicBezTo>
                  <a:cubicBezTo>
                    <a:pt x="25" y="31"/>
                    <a:pt x="25" y="32"/>
                    <a:pt x="22" y="32"/>
                  </a:cubicBezTo>
                  <a:cubicBezTo>
                    <a:pt x="21" y="31"/>
                    <a:pt x="21" y="37"/>
                    <a:pt x="18" y="35"/>
                  </a:cubicBezTo>
                  <a:cubicBezTo>
                    <a:pt x="15" y="32"/>
                    <a:pt x="15" y="32"/>
                    <a:pt x="13" y="34"/>
                  </a:cubicBezTo>
                  <a:cubicBezTo>
                    <a:pt x="12" y="35"/>
                    <a:pt x="12" y="34"/>
                    <a:pt x="10" y="37"/>
                  </a:cubicBezTo>
                  <a:cubicBezTo>
                    <a:pt x="9" y="38"/>
                    <a:pt x="10" y="35"/>
                    <a:pt x="9" y="35"/>
                  </a:cubicBezTo>
                  <a:cubicBezTo>
                    <a:pt x="6" y="34"/>
                    <a:pt x="1" y="34"/>
                    <a:pt x="1" y="35"/>
                  </a:cubicBezTo>
                  <a:cubicBezTo>
                    <a:pt x="1" y="38"/>
                    <a:pt x="0" y="35"/>
                    <a:pt x="0" y="38"/>
                  </a:cubicBezTo>
                  <a:cubicBezTo>
                    <a:pt x="0" y="43"/>
                    <a:pt x="10" y="40"/>
                    <a:pt x="10" y="41"/>
                  </a:cubicBezTo>
                  <a:cubicBezTo>
                    <a:pt x="12" y="44"/>
                    <a:pt x="16" y="38"/>
                    <a:pt x="18" y="41"/>
                  </a:cubicBezTo>
                  <a:cubicBezTo>
                    <a:pt x="19" y="46"/>
                    <a:pt x="21" y="43"/>
                    <a:pt x="22" y="44"/>
                  </a:cubicBezTo>
                  <a:cubicBezTo>
                    <a:pt x="24" y="46"/>
                    <a:pt x="24" y="41"/>
                    <a:pt x="29" y="43"/>
                  </a:cubicBezTo>
                  <a:cubicBezTo>
                    <a:pt x="33" y="44"/>
                    <a:pt x="32" y="41"/>
                    <a:pt x="35" y="43"/>
                  </a:cubicBezTo>
                  <a:cubicBezTo>
                    <a:pt x="41" y="41"/>
                    <a:pt x="32" y="37"/>
                    <a:pt x="39" y="35"/>
                  </a:cubicBezTo>
                  <a:cubicBezTo>
                    <a:pt x="45" y="34"/>
                    <a:pt x="42" y="31"/>
                    <a:pt x="45" y="31"/>
                  </a:cubicBezTo>
                  <a:cubicBezTo>
                    <a:pt x="50" y="32"/>
                    <a:pt x="48" y="26"/>
                    <a:pt x="50" y="31"/>
                  </a:cubicBezTo>
                  <a:cubicBezTo>
                    <a:pt x="51" y="35"/>
                    <a:pt x="53" y="31"/>
                    <a:pt x="54" y="32"/>
                  </a:cubicBezTo>
                  <a:cubicBezTo>
                    <a:pt x="57" y="34"/>
                    <a:pt x="57" y="31"/>
                    <a:pt x="59" y="26"/>
                  </a:cubicBezTo>
                  <a:cubicBezTo>
                    <a:pt x="60" y="23"/>
                    <a:pt x="69" y="27"/>
                    <a:pt x="71" y="21"/>
                  </a:cubicBezTo>
                  <a:cubicBezTo>
                    <a:pt x="72" y="18"/>
                    <a:pt x="80" y="17"/>
                    <a:pt x="83" y="15"/>
                  </a:cubicBezTo>
                  <a:cubicBezTo>
                    <a:pt x="85" y="13"/>
                    <a:pt x="85" y="15"/>
                    <a:pt x="86" y="12"/>
                  </a:cubicBezTo>
                  <a:cubicBezTo>
                    <a:pt x="83" y="7"/>
                    <a:pt x="80" y="10"/>
                    <a:pt x="79" y="7"/>
                  </a:cubicBezTo>
                  <a:cubicBezTo>
                    <a:pt x="79" y="4"/>
                    <a:pt x="72" y="4"/>
                    <a:pt x="62" y="4"/>
                  </a:cubicBezTo>
                  <a:cubicBezTo>
                    <a:pt x="50" y="3"/>
                    <a:pt x="50" y="6"/>
                    <a:pt x="47" y="4"/>
                  </a:cubicBezTo>
                  <a:cubicBezTo>
                    <a:pt x="45" y="3"/>
                    <a:pt x="41" y="0"/>
                    <a:pt x="36" y="1"/>
                  </a:cubicBezTo>
                  <a:cubicBezTo>
                    <a:pt x="30" y="3"/>
                    <a:pt x="35" y="10"/>
                    <a:pt x="32" y="9"/>
                  </a:cubicBezTo>
                  <a:cubicBezTo>
                    <a:pt x="29" y="7"/>
                    <a:pt x="22" y="4"/>
                    <a:pt x="18" y="4"/>
                  </a:cubicBezTo>
                  <a:cubicBezTo>
                    <a:pt x="13" y="6"/>
                    <a:pt x="13" y="9"/>
                    <a:pt x="13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>
              <a:off x="6609474" y="3826394"/>
              <a:ext cx="199241" cy="15585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18" y="3"/>
                </a:cxn>
                <a:cxn ang="0">
                  <a:pos x="15" y="9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1" y="20"/>
                </a:cxn>
                <a:cxn ang="0">
                  <a:pos x="4" y="22"/>
                </a:cxn>
                <a:cxn ang="0">
                  <a:pos x="7" y="23"/>
                </a:cxn>
                <a:cxn ang="0">
                  <a:pos x="7" y="30"/>
                </a:cxn>
                <a:cxn ang="0">
                  <a:pos x="6" y="37"/>
                </a:cxn>
                <a:cxn ang="0">
                  <a:pos x="4" y="44"/>
                </a:cxn>
                <a:cxn ang="0">
                  <a:pos x="7" y="44"/>
                </a:cxn>
                <a:cxn ang="0">
                  <a:pos x="14" y="42"/>
                </a:cxn>
                <a:cxn ang="0">
                  <a:pos x="17" y="44"/>
                </a:cxn>
                <a:cxn ang="0">
                  <a:pos x="18" y="39"/>
                </a:cxn>
                <a:cxn ang="0">
                  <a:pos x="24" y="39"/>
                </a:cxn>
                <a:cxn ang="0">
                  <a:pos x="24" y="34"/>
                </a:cxn>
                <a:cxn ang="0">
                  <a:pos x="31" y="30"/>
                </a:cxn>
                <a:cxn ang="0">
                  <a:pos x="32" y="34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4" y="44"/>
                </a:cxn>
                <a:cxn ang="0">
                  <a:pos x="47" y="41"/>
                </a:cxn>
                <a:cxn ang="0">
                  <a:pos x="52" y="41"/>
                </a:cxn>
                <a:cxn ang="0">
                  <a:pos x="55" y="41"/>
                </a:cxn>
                <a:cxn ang="0">
                  <a:pos x="60" y="42"/>
                </a:cxn>
                <a:cxn ang="0">
                  <a:pos x="63" y="39"/>
                </a:cxn>
                <a:cxn ang="0">
                  <a:pos x="61" y="33"/>
                </a:cxn>
                <a:cxn ang="0">
                  <a:pos x="61" y="28"/>
                </a:cxn>
                <a:cxn ang="0">
                  <a:pos x="55" y="28"/>
                </a:cxn>
                <a:cxn ang="0">
                  <a:pos x="54" y="23"/>
                </a:cxn>
                <a:cxn ang="0">
                  <a:pos x="52" y="19"/>
                </a:cxn>
                <a:cxn ang="0">
                  <a:pos x="46" y="19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7" y="17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6" y="11"/>
                </a:cxn>
                <a:cxn ang="0">
                  <a:pos x="27" y="13"/>
                </a:cxn>
                <a:cxn ang="0">
                  <a:pos x="31" y="9"/>
                </a:cxn>
              </a:cxnLst>
              <a:rect l="0" t="0" r="r" b="b"/>
              <a:pathLst>
                <a:path w="64" h="50">
                  <a:moveTo>
                    <a:pt x="31" y="9"/>
                  </a:moveTo>
                  <a:cubicBezTo>
                    <a:pt x="26" y="11"/>
                    <a:pt x="27" y="8"/>
                    <a:pt x="26" y="8"/>
                  </a:cubicBezTo>
                  <a:cubicBezTo>
                    <a:pt x="24" y="8"/>
                    <a:pt x="26" y="6"/>
                    <a:pt x="27" y="5"/>
                  </a:cubicBezTo>
                  <a:cubicBezTo>
                    <a:pt x="29" y="3"/>
                    <a:pt x="29" y="3"/>
                    <a:pt x="27" y="3"/>
                  </a:cubicBezTo>
                  <a:cubicBezTo>
                    <a:pt x="27" y="3"/>
                    <a:pt x="27" y="0"/>
                    <a:pt x="26" y="0"/>
                  </a:cubicBezTo>
                  <a:cubicBezTo>
                    <a:pt x="24" y="0"/>
                    <a:pt x="26" y="2"/>
                    <a:pt x="23" y="3"/>
                  </a:cubicBezTo>
                  <a:cubicBezTo>
                    <a:pt x="18" y="5"/>
                    <a:pt x="18" y="2"/>
                    <a:pt x="18" y="3"/>
                  </a:cubicBezTo>
                  <a:cubicBezTo>
                    <a:pt x="15" y="5"/>
                    <a:pt x="18" y="9"/>
                    <a:pt x="15" y="9"/>
                  </a:cubicBezTo>
                  <a:cubicBezTo>
                    <a:pt x="10" y="9"/>
                    <a:pt x="15" y="9"/>
                    <a:pt x="12" y="14"/>
                  </a:cubicBezTo>
                  <a:cubicBezTo>
                    <a:pt x="10" y="17"/>
                    <a:pt x="9" y="17"/>
                    <a:pt x="6" y="16"/>
                  </a:cubicBezTo>
                  <a:cubicBezTo>
                    <a:pt x="3" y="16"/>
                    <a:pt x="0" y="20"/>
                    <a:pt x="1" y="20"/>
                  </a:cubicBezTo>
                  <a:cubicBezTo>
                    <a:pt x="3" y="20"/>
                    <a:pt x="4" y="20"/>
                    <a:pt x="4" y="22"/>
                  </a:cubicBezTo>
                  <a:cubicBezTo>
                    <a:pt x="4" y="25"/>
                    <a:pt x="6" y="22"/>
                    <a:pt x="7" y="23"/>
                  </a:cubicBezTo>
                  <a:cubicBezTo>
                    <a:pt x="9" y="25"/>
                    <a:pt x="6" y="27"/>
                    <a:pt x="7" y="30"/>
                  </a:cubicBezTo>
                  <a:cubicBezTo>
                    <a:pt x="10" y="33"/>
                    <a:pt x="9" y="33"/>
                    <a:pt x="6" y="37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6" y="47"/>
                    <a:pt x="7" y="47"/>
                    <a:pt x="7" y="44"/>
                  </a:cubicBezTo>
                  <a:cubicBezTo>
                    <a:pt x="9" y="42"/>
                    <a:pt x="10" y="42"/>
                    <a:pt x="14" y="42"/>
                  </a:cubicBezTo>
                  <a:cubicBezTo>
                    <a:pt x="15" y="41"/>
                    <a:pt x="17" y="44"/>
                    <a:pt x="17" y="44"/>
                  </a:cubicBezTo>
                  <a:cubicBezTo>
                    <a:pt x="18" y="44"/>
                    <a:pt x="17" y="41"/>
                    <a:pt x="18" y="39"/>
                  </a:cubicBezTo>
                  <a:cubicBezTo>
                    <a:pt x="21" y="37"/>
                    <a:pt x="23" y="41"/>
                    <a:pt x="24" y="39"/>
                  </a:cubicBezTo>
                  <a:cubicBezTo>
                    <a:pt x="26" y="37"/>
                    <a:pt x="23" y="36"/>
                    <a:pt x="24" y="34"/>
                  </a:cubicBezTo>
                  <a:cubicBezTo>
                    <a:pt x="27" y="33"/>
                    <a:pt x="26" y="28"/>
                    <a:pt x="31" y="30"/>
                  </a:cubicBezTo>
                  <a:cubicBezTo>
                    <a:pt x="35" y="31"/>
                    <a:pt x="32" y="33"/>
                    <a:pt x="32" y="34"/>
                  </a:cubicBezTo>
                  <a:cubicBezTo>
                    <a:pt x="33" y="36"/>
                    <a:pt x="35" y="31"/>
                    <a:pt x="35" y="37"/>
                  </a:cubicBezTo>
                  <a:cubicBezTo>
                    <a:pt x="33" y="47"/>
                    <a:pt x="35" y="50"/>
                    <a:pt x="38" y="47"/>
                  </a:cubicBezTo>
                  <a:cubicBezTo>
                    <a:pt x="41" y="45"/>
                    <a:pt x="44" y="45"/>
                    <a:pt x="44" y="44"/>
                  </a:cubicBezTo>
                  <a:cubicBezTo>
                    <a:pt x="44" y="42"/>
                    <a:pt x="46" y="42"/>
                    <a:pt x="47" y="41"/>
                  </a:cubicBezTo>
                  <a:cubicBezTo>
                    <a:pt x="49" y="39"/>
                    <a:pt x="54" y="39"/>
                    <a:pt x="52" y="41"/>
                  </a:cubicBezTo>
                  <a:cubicBezTo>
                    <a:pt x="50" y="44"/>
                    <a:pt x="52" y="44"/>
                    <a:pt x="55" y="41"/>
                  </a:cubicBezTo>
                  <a:cubicBezTo>
                    <a:pt x="58" y="39"/>
                    <a:pt x="61" y="41"/>
                    <a:pt x="60" y="42"/>
                  </a:cubicBezTo>
                  <a:cubicBezTo>
                    <a:pt x="63" y="42"/>
                    <a:pt x="64" y="41"/>
                    <a:pt x="63" y="39"/>
                  </a:cubicBezTo>
                  <a:cubicBezTo>
                    <a:pt x="60" y="37"/>
                    <a:pt x="63" y="34"/>
                    <a:pt x="61" y="33"/>
                  </a:cubicBezTo>
                  <a:cubicBezTo>
                    <a:pt x="60" y="31"/>
                    <a:pt x="61" y="30"/>
                    <a:pt x="61" y="28"/>
                  </a:cubicBezTo>
                  <a:cubicBezTo>
                    <a:pt x="60" y="27"/>
                    <a:pt x="55" y="25"/>
                    <a:pt x="55" y="28"/>
                  </a:cubicBezTo>
                  <a:cubicBezTo>
                    <a:pt x="55" y="30"/>
                    <a:pt x="52" y="27"/>
                    <a:pt x="54" y="23"/>
                  </a:cubicBezTo>
                  <a:cubicBezTo>
                    <a:pt x="54" y="22"/>
                    <a:pt x="50" y="22"/>
                    <a:pt x="52" y="19"/>
                  </a:cubicBezTo>
                  <a:cubicBezTo>
                    <a:pt x="49" y="17"/>
                    <a:pt x="50" y="20"/>
                    <a:pt x="46" y="19"/>
                  </a:cubicBezTo>
                  <a:cubicBezTo>
                    <a:pt x="41" y="17"/>
                    <a:pt x="41" y="22"/>
                    <a:pt x="40" y="20"/>
                  </a:cubicBezTo>
                  <a:cubicBezTo>
                    <a:pt x="38" y="19"/>
                    <a:pt x="37" y="22"/>
                    <a:pt x="35" y="17"/>
                  </a:cubicBezTo>
                  <a:cubicBezTo>
                    <a:pt x="33" y="14"/>
                    <a:pt x="29" y="20"/>
                    <a:pt x="27" y="17"/>
                  </a:cubicBezTo>
                  <a:cubicBezTo>
                    <a:pt x="27" y="16"/>
                    <a:pt x="17" y="19"/>
                    <a:pt x="17" y="14"/>
                  </a:cubicBezTo>
                  <a:cubicBezTo>
                    <a:pt x="17" y="11"/>
                    <a:pt x="18" y="14"/>
                    <a:pt x="18" y="11"/>
                  </a:cubicBezTo>
                  <a:cubicBezTo>
                    <a:pt x="18" y="9"/>
                    <a:pt x="23" y="9"/>
                    <a:pt x="26" y="11"/>
                  </a:cubicBezTo>
                  <a:cubicBezTo>
                    <a:pt x="27" y="11"/>
                    <a:pt x="26" y="14"/>
                    <a:pt x="27" y="13"/>
                  </a:cubicBezTo>
                  <a:cubicBezTo>
                    <a:pt x="29" y="9"/>
                    <a:pt x="29" y="11"/>
                    <a:pt x="31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7912574" y="4346981"/>
              <a:ext cx="53024" cy="12693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9"/>
                </a:cxn>
                <a:cxn ang="0">
                  <a:pos x="13" y="22"/>
                </a:cxn>
                <a:cxn ang="0">
                  <a:pos x="8" y="34"/>
                </a:cxn>
                <a:cxn ang="0">
                  <a:pos x="5" y="33"/>
                </a:cxn>
                <a:cxn ang="0">
                  <a:pos x="2" y="26"/>
                </a:cxn>
                <a:cxn ang="0">
                  <a:pos x="3" y="12"/>
                </a:cxn>
              </a:cxnLst>
              <a:rect l="0" t="0" r="r" b="b"/>
              <a:pathLst>
                <a:path w="17" h="41">
                  <a:moveTo>
                    <a:pt x="3" y="12"/>
                  </a:moveTo>
                  <a:cubicBezTo>
                    <a:pt x="8" y="6"/>
                    <a:pt x="10" y="4"/>
                    <a:pt x="11" y="3"/>
                  </a:cubicBezTo>
                  <a:cubicBezTo>
                    <a:pt x="13" y="3"/>
                    <a:pt x="13" y="0"/>
                    <a:pt x="14" y="3"/>
                  </a:cubicBezTo>
                  <a:cubicBezTo>
                    <a:pt x="17" y="6"/>
                    <a:pt x="14" y="6"/>
                    <a:pt x="16" y="9"/>
                  </a:cubicBezTo>
                  <a:cubicBezTo>
                    <a:pt x="16" y="11"/>
                    <a:pt x="14" y="14"/>
                    <a:pt x="13" y="22"/>
                  </a:cubicBezTo>
                  <a:cubicBezTo>
                    <a:pt x="11" y="31"/>
                    <a:pt x="8" y="28"/>
                    <a:pt x="8" y="34"/>
                  </a:cubicBezTo>
                  <a:cubicBezTo>
                    <a:pt x="8" y="41"/>
                    <a:pt x="7" y="36"/>
                    <a:pt x="5" y="33"/>
                  </a:cubicBezTo>
                  <a:cubicBezTo>
                    <a:pt x="5" y="30"/>
                    <a:pt x="3" y="33"/>
                    <a:pt x="2" y="26"/>
                  </a:cubicBezTo>
                  <a:cubicBezTo>
                    <a:pt x="0" y="22"/>
                    <a:pt x="0" y="19"/>
                    <a:pt x="3" y="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8" name="Freeform 54"/>
            <p:cNvSpPr>
              <a:spLocks/>
            </p:cNvSpPr>
            <p:nvPr/>
          </p:nvSpPr>
          <p:spPr bwMode="auto">
            <a:xfrm>
              <a:off x="8025049" y="3760517"/>
              <a:ext cx="155858" cy="189597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7"/>
                </a:cxn>
                <a:cxn ang="0">
                  <a:pos x="7" y="42"/>
                </a:cxn>
                <a:cxn ang="0">
                  <a:pos x="6" y="48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6" y="57"/>
                </a:cxn>
                <a:cxn ang="0">
                  <a:pos x="9" y="59"/>
                </a:cxn>
                <a:cxn ang="0">
                  <a:pos x="12" y="57"/>
                </a:cxn>
                <a:cxn ang="0">
                  <a:pos x="14" y="57"/>
                </a:cxn>
                <a:cxn ang="0">
                  <a:pos x="18" y="57"/>
                </a:cxn>
                <a:cxn ang="0">
                  <a:pos x="21" y="53"/>
                </a:cxn>
                <a:cxn ang="0">
                  <a:pos x="30" y="51"/>
                </a:cxn>
                <a:cxn ang="0">
                  <a:pos x="32" y="48"/>
                </a:cxn>
                <a:cxn ang="0">
                  <a:pos x="27" y="45"/>
                </a:cxn>
                <a:cxn ang="0">
                  <a:pos x="24" y="42"/>
                </a:cxn>
                <a:cxn ang="0">
                  <a:pos x="24" y="39"/>
                </a:cxn>
                <a:cxn ang="0">
                  <a:pos x="27" y="34"/>
                </a:cxn>
                <a:cxn ang="0">
                  <a:pos x="33" y="31"/>
                </a:cxn>
                <a:cxn ang="0">
                  <a:pos x="41" y="25"/>
                </a:cxn>
                <a:cxn ang="0">
                  <a:pos x="43" y="19"/>
                </a:cxn>
                <a:cxn ang="0">
                  <a:pos x="43" y="14"/>
                </a:cxn>
                <a:cxn ang="0">
                  <a:pos x="47" y="8"/>
                </a:cxn>
                <a:cxn ang="0">
                  <a:pos x="50" y="8"/>
                </a:cxn>
                <a:cxn ang="0">
                  <a:pos x="49" y="6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1" y="6"/>
                </a:cxn>
                <a:cxn ang="0">
                  <a:pos x="36" y="11"/>
                </a:cxn>
                <a:cxn ang="0">
                  <a:pos x="33" y="11"/>
                </a:cxn>
                <a:cxn ang="0">
                  <a:pos x="29" y="12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7" y="19"/>
                </a:cxn>
                <a:cxn ang="0">
                  <a:pos x="12" y="23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0" y="34"/>
                </a:cxn>
              </a:cxnLst>
              <a:rect l="0" t="0" r="r" b="b"/>
              <a:pathLst>
                <a:path w="50" h="61">
                  <a:moveTo>
                    <a:pt x="0" y="34"/>
                  </a:moveTo>
                  <a:cubicBezTo>
                    <a:pt x="0" y="36"/>
                    <a:pt x="1" y="39"/>
                    <a:pt x="3" y="37"/>
                  </a:cubicBezTo>
                  <a:cubicBezTo>
                    <a:pt x="4" y="36"/>
                    <a:pt x="9" y="39"/>
                    <a:pt x="7" y="42"/>
                  </a:cubicBezTo>
                  <a:cubicBezTo>
                    <a:pt x="7" y="45"/>
                    <a:pt x="4" y="47"/>
                    <a:pt x="6" y="48"/>
                  </a:cubicBezTo>
                  <a:cubicBezTo>
                    <a:pt x="7" y="50"/>
                    <a:pt x="4" y="48"/>
                    <a:pt x="4" y="51"/>
                  </a:cubicBezTo>
                  <a:cubicBezTo>
                    <a:pt x="3" y="54"/>
                    <a:pt x="0" y="54"/>
                    <a:pt x="4" y="54"/>
                  </a:cubicBezTo>
                  <a:cubicBezTo>
                    <a:pt x="7" y="56"/>
                    <a:pt x="1" y="56"/>
                    <a:pt x="6" y="57"/>
                  </a:cubicBezTo>
                  <a:cubicBezTo>
                    <a:pt x="9" y="57"/>
                    <a:pt x="6" y="61"/>
                    <a:pt x="9" y="59"/>
                  </a:cubicBezTo>
                  <a:cubicBezTo>
                    <a:pt x="11" y="57"/>
                    <a:pt x="9" y="54"/>
                    <a:pt x="12" y="57"/>
                  </a:cubicBezTo>
                  <a:cubicBezTo>
                    <a:pt x="14" y="59"/>
                    <a:pt x="14" y="59"/>
                    <a:pt x="14" y="57"/>
                  </a:cubicBezTo>
                  <a:cubicBezTo>
                    <a:pt x="15" y="56"/>
                    <a:pt x="17" y="57"/>
                    <a:pt x="18" y="57"/>
                  </a:cubicBezTo>
                  <a:cubicBezTo>
                    <a:pt x="18" y="56"/>
                    <a:pt x="18" y="54"/>
                    <a:pt x="21" y="53"/>
                  </a:cubicBezTo>
                  <a:cubicBezTo>
                    <a:pt x="26" y="51"/>
                    <a:pt x="27" y="53"/>
                    <a:pt x="30" y="51"/>
                  </a:cubicBezTo>
                  <a:cubicBezTo>
                    <a:pt x="32" y="51"/>
                    <a:pt x="29" y="50"/>
                    <a:pt x="32" y="48"/>
                  </a:cubicBezTo>
                  <a:cubicBezTo>
                    <a:pt x="30" y="47"/>
                    <a:pt x="30" y="48"/>
                    <a:pt x="27" y="45"/>
                  </a:cubicBezTo>
                  <a:cubicBezTo>
                    <a:pt x="26" y="42"/>
                    <a:pt x="24" y="43"/>
                    <a:pt x="24" y="42"/>
                  </a:cubicBezTo>
                  <a:cubicBezTo>
                    <a:pt x="23" y="40"/>
                    <a:pt x="26" y="43"/>
                    <a:pt x="24" y="39"/>
                  </a:cubicBezTo>
                  <a:cubicBezTo>
                    <a:pt x="24" y="34"/>
                    <a:pt x="26" y="37"/>
                    <a:pt x="27" y="34"/>
                  </a:cubicBezTo>
                  <a:cubicBezTo>
                    <a:pt x="29" y="31"/>
                    <a:pt x="29" y="36"/>
                    <a:pt x="33" y="31"/>
                  </a:cubicBezTo>
                  <a:cubicBezTo>
                    <a:pt x="38" y="28"/>
                    <a:pt x="40" y="25"/>
                    <a:pt x="41" y="25"/>
                  </a:cubicBezTo>
                  <a:cubicBezTo>
                    <a:pt x="43" y="25"/>
                    <a:pt x="43" y="20"/>
                    <a:pt x="43" y="19"/>
                  </a:cubicBezTo>
                  <a:cubicBezTo>
                    <a:pt x="43" y="17"/>
                    <a:pt x="41" y="17"/>
                    <a:pt x="43" y="14"/>
                  </a:cubicBezTo>
                  <a:cubicBezTo>
                    <a:pt x="46" y="11"/>
                    <a:pt x="46" y="9"/>
                    <a:pt x="47" y="8"/>
                  </a:cubicBezTo>
                  <a:cubicBezTo>
                    <a:pt x="49" y="8"/>
                    <a:pt x="49" y="9"/>
                    <a:pt x="50" y="8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9" y="6"/>
                    <a:pt x="47" y="5"/>
                  </a:cubicBezTo>
                  <a:cubicBezTo>
                    <a:pt x="46" y="3"/>
                    <a:pt x="47" y="2"/>
                    <a:pt x="44" y="0"/>
                  </a:cubicBezTo>
                  <a:cubicBezTo>
                    <a:pt x="41" y="0"/>
                    <a:pt x="44" y="8"/>
                    <a:pt x="41" y="6"/>
                  </a:cubicBezTo>
                  <a:cubicBezTo>
                    <a:pt x="38" y="6"/>
                    <a:pt x="40" y="9"/>
                    <a:pt x="36" y="11"/>
                  </a:cubicBezTo>
                  <a:cubicBezTo>
                    <a:pt x="35" y="12"/>
                    <a:pt x="36" y="11"/>
                    <a:pt x="33" y="11"/>
                  </a:cubicBezTo>
                  <a:cubicBezTo>
                    <a:pt x="32" y="12"/>
                    <a:pt x="29" y="9"/>
                    <a:pt x="29" y="12"/>
                  </a:cubicBezTo>
                  <a:cubicBezTo>
                    <a:pt x="29" y="15"/>
                    <a:pt x="32" y="15"/>
                    <a:pt x="30" y="17"/>
                  </a:cubicBezTo>
                  <a:cubicBezTo>
                    <a:pt x="29" y="19"/>
                    <a:pt x="29" y="17"/>
                    <a:pt x="27" y="17"/>
                  </a:cubicBezTo>
                  <a:cubicBezTo>
                    <a:pt x="26" y="19"/>
                    <a:pt x="24" y="17"/>
                    <a:pt x="23" y="17"/>
                  </a:cubicBezTo>
                  <a:cubicBezTo>
                    <a:pt x="21" y="17"/>
                    <a:pt x="21" y="12"/>
                    <a:pt x="20" y="14"/>
                  </a:cubicBezTo>
                  <a:cubicBezTo>
                    <a:pt x="18" y="15"/>
                    <a:pt x="20" y="14"/>
                    <a:pt x="18" y="15"/>
                  </a:cubicBezTo>
                  <a:cubicBezTo>
                    <a:pt x="17" y="17"/>
                    <a:pt x="18" y="17"/>
                    <a:pt x="17" y="19"/>
                  </a:cubicBezTo>
                  <a:cubicBezTo>
                    <a:pt x="15" y="20"/>
                    <a:pt x="14" y="23"/>
                    <a:pt x="12" y="23"/>
                  </a:cubicBezTo>
                  <a:cubicBezTo>
                    <a:pt x="9" y="23"/>
                    <a:pt x="11" y="25"/>
                    <a:pt x="9" y="25"/>
                  </a:cubicBezTo>
                  <a:cubicBezTo>
                    <a:pt x="7" y="25"/>
                    <a:pt x="9" y="26"/>
                    <a:pt x="7" y="26"/>
                  </a:cubicBezTo>
                  <a:cubicBezTo>
                    <a:pt x="4" y="28"/>
                    <a:pt x="6" y="28"/>
                    <a:pt x="4" y="28"/>
                  </a:cubicBezTo>
                  <a:cubicBezTo>
                    <a:pt x="3" y="28"/>
                    <a:pt x="1" y="31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9" name="Freeform 55"/>
            <p:cNvSpPr>
              <a:spLocks/>
            </p:cNvSpPr>
            <p:nvPr/>
          </p:nvSpPr>
          <p:spPr bwMode="auto">
            <a:xfrm>
              <a:off x="8065218" y="3909944"/>
              <a:ext cx="88374" cy="149428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3" y="10"/>
                </a:cxn>
                <a:cxn ang="0">
                  <a:pos x="5" y="15"/>
                </a:cxn>
                <a:cxn ang="0">
                  <a:pos x="6" y="20"/>
                </a:cxn>
                <a:cxn ang="0">
                  <a:pos x="5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3" y="34"/>
                </a:cxn>
                <a:cxn ang="0">
                  <a:pos x="2" y="39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3" y="45"/>
                </a:cxn>
                <a:cxn ang="0">
                  <a:pos x="5" y="45"/>
                </a:cxn>
                <a:cxn ang="0">
                  <a:pos x="6" y="47"/>
                </a:cxn>
                <a:cxn ang="0">
                  <a:pos x="8" y="43"/>
                </a:cxn>
                <a:cxn ang="0">
                  <a:pos x="9" y="43"/>
                </a:cxn>
                <a:cxn ang="0">
                  <a:pos x="11" y="45"/>
                </a:cxn>
                <a:cxn ang="0">
                  <a:pos x="11" y="43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6" y="20"/>
                </a:cxn>
                <a:cxn ang="0">
                  <a:pos x="22" y="7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8" y="4"/>
                </a:cxn>
                <a:cxn ang="0">
                  <a:pos x="5" y="9"/>
                </a:cxn>
              </a:cxnLst>
              <a:rect l="0" t="0" r="r" b="b"/>
              <a:pathLst>
                <a:path w="28" h="48">
                  <a:moveTo>
                    <a:pt x="5" y="9"/>
                  </a:moveTo>
                  <a:cubicBezTo>
                    <a:pt x="5" y="10"/>
                    <a:pt x="5" y="9"/>
                    <a:pt x="3" y="10"/>
                  </a:cubicBezTo>
                  <a:cubicBezTo>
                    <a:pt x="3" y="12"/>
                    <a:pt x="6" y="14"/>
                    <a:pt x="5" y="15"/>
                  </a:cubicBezTo>
                  <a:cubicBezTo>
                    <a:pt x="3" y="17"/>
                    <a:pt x="8" y="17"/>
                    <a:pt x="6" y="20"/>
                  </a:cubicBezTo>
                  <a:cubicBezTo>
                    <a:pt x="6" y="21"/>
                    <a:pt x="6" y="18"/>
                    <a:pt x="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0" y="18"/>
                    <a:pt x="0" y="21"/>
                    <a:pt x="0" y="21"/>
                  </a:cubicBezTo>
                  <a:cubicBezTo>
                    <a:pt x="2" y="23"/>
                    <a:pt x="3" y="20"/>
                    <a:pt x="3" y="23"/>
                  </a:cubicBezTo>
                  <a:cubicBezTo>
                    <a:pt x="3" y="25"/>
                    <a:pt x="3" y="28"/>
                    <a:pt x="3" y="28"/>
                  </a:cubicBezTo>
                  <a:cubicBezTo>
                    <a:pt x="5" y="29"/>
                    <a:pt x="3" y="29"/>
                    <a:pt x="5" y="31"/>
                  </a:cubicBezTo>
                  <a:cubicBezTo>
                    <a:pt x="6" y="32"/>
                    <a:pt x="3" y="31"/>
                    <a:pt x="3" y="34"/>
                  </a:cubicBezTo>
                  <a:cubicBezTo>
                    <a:pt x="2" y="37"/>
                    <a:pt x="0" y="39"/>
                    <a:pt x="2" y="39"/>
                  </a:cubicBezTo>
                  <a:cubicBezTo>
                    <a:pt x="2" y="40"/>
                    <a:pt x="2" y="40"/>
                    <a:pt x="2" y="42"/>
                  </a:cubicBezTo>
                  <a:cubicBezTo>
                    <a:pt x="3" y="43"/>
                    <a:pt x="2" y="42"/>
                    <a:pt x="2" y="43"/>
                  </a:cubicBezTo>
                  <a:cubicBezTo>
                    <a:pt x="2" y="45"/>
                    <a:pt x="3" y="43"/>
                    <a:pt x="3" y="45"/>
                  </a:cubicBezTo>
                  <a:cubicBezTo>
                    <a:pt x="3" y="48"/>
                    <a:pt x="3" y="48"/>
                    <a:pt x="5" y="45"/>
                  </a:cubicBezTo>
                  <a:cubicBezTo>
                    <a:pt x="6" y="42"/>
                    <a:pt x="5" y="47"/>
                    <a:pt x="6" y="47"/>
                  </a:cubicBezTo>
                  <a:cubicBezTo>
                    <a:pt x="6" y="47"/>
                    <a:pt x="6" y="45"/>
                    <a:pt x="8" y="43"/>
                  </a:cubicBezTo>
                  <a:cubicBezTo>
                    <a:pt x="9" y="42"/>
                    <a:pt x="11" y="42"/>
                    <a:pt x="9" y="43"/>
                  </a:cubicBezTo>
                  <a:cubicBezTo>
                    <a:pt x="8" y="45"/>
                    <a:pt x="9" y="47"/>
                    <a:pt x="11" y="45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0"/>
                    <a:pt x="11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1" y="42"/>
                    <a:pt x="13" y="40"/>
                  </a:cubicBezTo>
                  <a:cubicBezTo>
                    <a:pt x="16" y="40"/>
                    <a:pt x="17" y="42"/>
                    <a:pt x="19" y="42"/>
                  </a:cubicBezTo>
                  <a:cubicBezTo>
                    <a:pt x="20" y="40"/>
                    <a:pt x="19" y="40"/>
                    <a:pt x="20" y="39"/>
                  </a:cubicBezTo>
                  <a:cubicBezTo>
                    <a:pt x="22" y="39"/>
                    <a:pt x="23" y="40"/>
                    <a:pt x="25" y="39"/>
                  </a:cubicBezTo>
                  <a:cubicBezTo>
                    <a:pt x="25" y="37"/>
                    <a:pt x="28" y="32"/>
                    <a:pt x="28" y="29"/>
                  </a:cubicBezTo>
                  <a:cubicBezTo>
                    <a:pt x="28" y="26"/>
                    <a:pt x="26" y="31"/>
                    <a:pt x="26" y="28"/>
                  </a:cubicBezTo>
                  <a:cubicBezTo>
                    <a:pt x="26" y="23"/>
                    <a:pt x="28" y="23"/>
                    <a:pt x="26" y="20"/>
                  </a:cubicBezTo>
                  <a:cubicBezTo>
                    <a:pt x="26" y="15"/>
                    <a:pt x="23" y="10"/>
                    <a:pt x="22" y="7"/>
                  </a:cubicBezTo>
                  <a:cubicBezTo>
                    <a:pt x="20" y="4"/>
                    <a:pt x="19" y="1"/>
                    <a:pt x="19" y="0"/>
                  </a:cubicBezTo>
                  <a:cubicBezTo>
                    <a:pt x="16" y="1"/>
                    <a:pt x="19" y="3"/>
                    <a:pt x="17" y="3"/>
                  </a:cubicBezTo>
                  <a:cubicBezTo>
                    <a:pt x="14" y="4"/>
                    <a:pt x="13" y="3"/>
                    <a:pt x="8" y="4"/>
                  </a:cubicBezTo>
                  <a:cubicBezTo>
                    <a:pt x="5" y="6"/>
                    <a:pt x="5" y="7"/>
                    <a:pt x="5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Freeform 56"/>
            <p:cNvSpPr>
              <a:spLocks/>
            </p:cNvSpPr>
            <p:nvPr/>
          </p:nvSpPr>
          <p:spPr bwMode="auto">
            <a:xfrm>
              <a:off x="8062005" y="4081867"/>
              <a:ext cx="28922" cy="1767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" y="4"/>
                </a:cxn>
              </a:cxnLst>
              <a:rect l="0" t="0" r="r" b="b"/>
              <a:pathLst>
                <a:path w="9" h="6">
                  <a:moveTo>
                    <a:pt x="1" y="4"/>
                  </a:moveTo>
                  <a:cubicBezTo>
                    <a:pt x="0" y="1"/>
                    <a:pt x="8" y="0"/>
                    <a:pt x="8" y="1"/>
                  </a:cubicBezTo>
                  <a:cubicBezTo>
                    <a:pt x="9" y="3"/>
                    <a:pt x="3" y="6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Freeform 57"/>
            <p:cNvSpPr>
              <a:spLocks/>
            </p:cNvSpPr>
            <p:nvPr/>
          </p:nvSpPr>
          <p:spPr bwMode="auto">
            <a:xfrm>
              <a:off x="8143951" y="4043305"/>
              <a:ext cx="9641" cy="2249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  <a:cubicBezTo>
                    <a:pt x="0" y="5"/>
                    <a:pt x="1" y="7"/>
                    <a:pt x="0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2" name="Freeform 58"/>
            <p:cNvSpPr>
              <a:spLocks/>
            </p:cNvSpPr>
            <p:nvPr/>
          </p:nvSpPr>
          <p:spPr bwMode="auto">
            <a:xfrm>
              <a:off x="8062005" y="4049732"/>
              <a:ext cx="12854" cy="64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2"/>
                    <a:pt x="3" y="0"/>
                    <a:pt x="3" y="0"/>
                  </a:cubicBezTo>
                  <a:cubicBezTo>
                    <a:pt x="4" y="2"/>
                    <a:pt x="1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" name="Freeform 59"/>
            <p:cNvSpPr>
              <a:spLocks/>
            </p:cNvSpPr>
            <p:nvPr/>
          </p:nvSpPr>
          <p:spPr bwMode="auto">
            <a:xfrm>
              <a:off x="8062005" y="4035272"/>
              <a:ext cx="3213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2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Freeform 60"/>
            <p:cNvSpPr>
              <a:spLocks/>
            </p:cNvSpPr>
            <p:nvPr/>
          </p:nvSpPr>
          <p:spPr bwMode="auto">
            <a:xfrm>
              <a:off x="8071646" y="3982248"/>
              <a:ext cx="3213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Freeform 61"/>
            <p:cNvSpPr>
              <a:spLocks/>
            </p:cNvSpPr>
            <p:nvPr/>
          </p:nvSpPr>
          <p:spPr bwMode="auto">
            <a:xfrm>
              <a:off x="8124670" y="4035272"/>
              <a:ext cx="9641" cy="803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2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6" name="Freeform 62"/>
            <p:cNvSpPr>
              <a:spLocks/>
            </p:cNvSpPr>
            <p:nvPr/>
          </p:nvSpPr>
          <p:spPr bwMode="auto">
            <a:xfrm>
              <a:off x="8108602" y="4035272"/>
              <a:ext cx="6427" cy="803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2" y="0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7" name="Freeform 63"/>
            <p:cNvSpPr>
              <a:spLocks/>
            </p:cNvSpPr>
            <p:nvPr/>
          </p:nvSpPr>
          <p:spPr bwMode="auto">
            <a:xfrm>
              <a:off x="8074859" y="4059372"/>
              <a:ext cx="6427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2" y="0"/>
                    <a:pt x="2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Freeform 64"/>
            <p:cNvSpPr>
              <a:spLocks/>
            </p:cNvSpPr>
            <p:nvPr/>
          </p:nvSpPr>
          <p:spPr bwMode="auto">
            <a:xfrm>
              <a:off x="8071646" y="3938866"/>
              <a:ext cx="3213" cy="1124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4"/>
                    <a:pt x="0" y="0"/>
                    <a:pt x="0" y="0"/>
                  </a:cubicBezTo>
                  <a:cubicBezTo>
                    <a:pt x="1" y="0"/>
                    <a:pt x="1" y="4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9" name="Freeform 65"/>
            <p:cNvSpPr>
              <a:spLocks/>
            </p:cNvSpPr>
            <p:nvPr/>
          </p:nvSpPr>
          <p:spPr bwMode="auto">
            <a:xfrm>
              <a:off x="7629780" y="4514083"/>
              <a:ext cx="61058" cy="6587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17" y="13"/>
                </a:cxn>
                <a:cxn ang="0">
                  <a:pos x="12" y="17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3" y="17"/>
                </a:cxn>
                <a:cxn ang="0">
                  <a:pos x="2" y="13"/>
                </a:cxn>
                <a:cxn ang="0">
                  <a:pos x="3" y="6"/>
                </a:cxn>
              </a:cxnLst>
              <a:rect l="0" t="0" r="r" b="b"/>
              <a:pathLst>
                <a:path w="20" h="21">
                  <a:moveTo>
                    <a:pt x="3" y="6"/>
                  </a:moveTo>
                  <a:cubicBezTo>
                    <a:pt x="6" y="3"/>
                    <a:pt x="5" y="5"/>
                    <a:pt x="6" y="3"/>
                  </a:cubicBezTo>
                  <a:cubicBezTo>
                    <a:pt x="8" y="2"/>
                    <a:pt x="8" y="5"/>
                    <a:pt x="9" y="2"/>
                  </a:cubicBezTo>
                  <a:cubicBezTo>
                    <a:pt x="9" y="0"/>
                    <a:pt x="11" y="3"/>
                    <a:pt x="12" y="2"/>
                  </a:cubicBezTo>
                  <a:cubicBezTo>
                    <a:pt x="14" y="0"/>
                    <a:pt x="15" y="2"/>
                    <a:pt x="17" y="2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6"/>
                    <a:pt x="17" y="10"/>
                    <a:pt x="17" y="13"/>
                  </a:cubicBezTo>
                  <a:cubicBezTo>
                    <a:pt x="17" y="16"/>
                    <a:pt x="14" y="14"/>
                    <a:pt x="12" y="17"/>
                  </a:cubicBezTo>
                  <a:cubicBezTo>
                    <a:pt x="12" y="19"/>
                    <a:pt x="11" y="17"/>
                    <a:pt x="9" y="19"/>
                  </a:cubicBezTo>
                  <a:cubicBezTo>
                    <a:pt x="9" y="21"/>
                    <a:pt x="8" y="21"/>
                    <a:pt x="8" y="19"/>
                  </a:cubicBezTo>
                  <a:cubicBezTo>
                    <a:pt x="6" y="19"/>
                    <a:pt x="6" y="21"/>
                    <a:pt x="3" y="17"/>
                  </a:cubicBezTo>
                  <a:cubicBezTo>
                    <a:pt x="0" y="16"/>
                    <a:pt x="2" y="16"/>
                    <a:pt x="2" y="13"/>
                  </a:cubicBezTo>
                  <a:cubicBezTo>
                    <a:pt x="0" y="8"/>
                    <a:pt x="3" y="8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0" name="Freeform 66"/>
            <p:cNvSpPr>
              <a:spLocks/>
            </p:cNvSpPr>
            <p:nvPr/>
          </p:nvSpPr>
          <p:spPr bwMode="auto">
            <a:xfrm>
              <a:off x="6917976" y="4835434"/>
              <a:ext cx="56237" cy="125326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11" y="9"/>
                </a:cxn>
                <a:cxn ang="0">
                  <a:pos x="15" y="18"/>
                </a:cxn>
                <a:cxn ang="0">
                  <a:pos x="17" y="21"/>
                </a:cxn>
                <a:cxn ang="0">
                  <a:pos x="13" y="34"/>
                </a:cxn>
                <a:cxn ang="0">
                  <a:pos x="4" y="37"/>
                </a:cxn>
              </a:cxnLst>
              <a:rect l="0" t="0" r="r" b="b"/>
              <a:pathLst>
                <a:path w="18" h="40">
                  <a:moveTo>
                    <a:pt x="4" y="37"/>
                  </a:moveTo>
                  <a:cubicBezTo>
                    <a:pt x="0" y="32"/>
                    <a:pt x="1" y="23"/>
                    <a:pt x="0" y="18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7"/>
                    <a:pt x="1" y="12"/>
                    <a:pt x="1" y="9"/>
                  </a:cubicBezTo>
                  <a:cubicBezTo>
                    <a:pt x="1" y="8"/>
                    <a:pt x="3" y="8"/>
                    <a:pt x="3" y="4"/>
                  </a:cubicBezTo>
                  <a:cubicBezTo>
                    <a:pt x="3" y="1"/>
                    <a:pt x="1" y="1"/>
                    <a:pt x="1" y="0"/>
                  </a:cubicBezTo>
                  <a:cubicBezTo>
                    <a:pt x="1" y="0"/>
                    <a:pt x="4" y="0"/>
                    <a:pt x="7" y="1"/>
                  </a:cubicBezTo>
                  <a:cubicBezTo>
                    <a:pt x="9" y="4"/>
                    <a:pt x="9" y="6"/>
                    <a:pt x="11" y="9"/>
                  </a:cubicBezTo>
                  <a:cubicBezTo>
                    <a:pt x="13" y="11"/>
                    <a:pt x="13" y="17"/>
                    <a:pt x="15" y="18"/>
                  </a:cubicBezTo>
                  <a:cubicBezTo>
                    <a:pt x="17" y="20"/>
                    <a:pt x="15" y="20"/>
                    <a:pt x="17" y="21"/>
                  </a:cubicBezTo>
                  <a:cubicBezTo>
                    <a:pt x="18" y="25"/>
                    <a:pt x="18" y="32"/>
                    <a:pt x="13" y="34"/>
                  </a:cubicBezTo>
                  <a:cubicBezTo>
                    <a:pt x="11" y="37"/>
                    <a:pt x="7" y="40"/>
                    <a:pt x="4" y="3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1" name="Freeform 67"/>
            <p:cNvSpPr>
              <a:spLocks/>
            </p:cNvSpPr>
            <p:nvPr/>
          </p:nvSpPr>
          <p:spPr bwMode="auto">
            <a:xfrm>
              <a:off x="7226478" y="4240935"/>
              <a:ext cx="224949" cy="594499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9" y="52"/>
                </a:cxn>
                <a:cxn ang="0">
                  <a:pos x="16" y="46"/>
                </a:cxn>
                <a:cxn ang="0">
                  <a:pos x="24" y="29"/>
                </a:cxn>
                <a:cxn ang="0">
                  <a:pos x="27" y="20"/>
                </a:cxn>
                <a:cxn ang="0">
                  <a:pos x="38" y="14"/>
                </a:cxn>
                <a:cxn ang="0">
                  <a:pos x="46" y="4"/>
                </a:cxn>
                <a:cxn ang="0">
                  <a:pos x="52" y="15"/>
                </a:cxn>
                <a:cxn ang="0">
                  <a:pos x="52" y="31"/>
                </a:cxn>
                <a:cxn ang="0">
                  <a:pos x="46" y="35"/>
                </a:cxn>
                <a:cxn ang="0">
                  <a:pos x="44" y="48"/>
                </a:cxn>
                <a:cxn ang="0">
                  <a:pos x="52" y="48"/>
                </a:cxn>
                <a:cxn ang="0">
                  <a:pos x="56" y="59"/>
                </a:cxn>
                <a:cxn ang="0">
                  <a:pos x="56" y="66"/>
                </a:cxn>
                <a:cxn ang="0">
                  <a:pos x="62" y="73"/>
                </a:cxn>
                <a:cxn ang="0">
                  <a:pos x="68" y="73"/>
                </a:cxn>
                <a:cxn ang="0">
                  <a:pos x="67" y="79"/>
                </a:cxn>
                <a:cxn ang="0">
                  <a:pos x="59" y="87"/>
                </a:cxn>
                <a:cxn ang="0">
                  <a:pos x="55" y="90"/>
                </a:cxn>
                <a:cxn ang="0">
                  <a:pos x="47" y="93"/>
                </a:cxn>
                <a:cxn ang="0">
                  <a:pos x="44" y="102"/>
                </a:cxn>
                <a:cxn ang="0">
                  <a:pos x="44" y="108"/>
                </a:cxn>
                <a:cxn ang="0">
                  <a:pos x="50" y="121"/>
                </a:cxn>
                <a:cxn ang="0">
                  <a:pos x="52" y="129"/>
                </a:cxn>
                <a:cxn ang="0">
                  <a:pos x="49" y="136"/>
                </a:cxn>
                <a:cxn ang="0">
                  <a:pos x="55" y="158"/>
                </a:cxn>
                <a:cxn ang="0">
                  <a:pos x="59" y="169"/>
                </a:cxn>
                <a:cxn ang="0">
                  <a:pos x="55" y="180"/>
                </a:cxn>
                <a:cxn ang="0">
                  <a:pos x="50" y="188"/>
                </a:cxn>
                <a:cxn ang="0">
                  <a:pos x="52" y="172"/>
                </a:cxn>
                <a:cxn ang="0">
                  <a:pos x="52" y="161"/>
                </a:cxn>
                <a:cxn ang="0">
                  <a:pos x="47" y="149"/>
                </a:cxn>
                <a:cxn ang="0">
                  <a:pos x="42" y="127"/>
                </a:cxn>
                <a:cxn ang="0">
                  <a:pos x="41" y="122"/>
                </a:cxn>
                <a:cxn ang="0">
                  <a:pos x="38" y="115"/>
                </a:cxn>
                <a:cxn ang="0">
                  <a:pos x="24" y="132"/>
                </a:cxn>
                <a:cxn ang="0">
                  <a:pos x="20" y="127"/>
                </a:cxn>
                <a:cxn ang="0">
                  <a:pos x="20" y="116"/>
                </a:cxn>
                <a:cxn ang="0">
                  <a:pos x="13" y="101"/>
                </a:cxn>
                <a:cxn ang="0">
                  <a:pos x="13" y="96"/>
                </a:cxn>
                <a:cxn ang="0">
                  <a:pos x="7" y="90"/>
                </a:cxn>
                <a:cxn ang="0">
                  <a:pos x="0" y="79"/>
                </a:cxn>
              </a:cxnLst>
              <a:rect l="0" t="0" r="r" b="b"/>
              <a:pathLst>
                <a:path w="72" h="191">
                  <a:moveTo>
                    <a:pt x="3" y="69"/>
                  </a:moveTo>
                  <a:cubicBezTo>
                    <a:pt x="6" y="65"/>
                    <a:pt x="4" y="73"/>
                    <a:pt x="7" y="68"/>
                  </a:cubicBezTo>
                  <a:cubicBezTo>
                    <a:pt x="9" y="63"/>
                    <a:pt x="7" y="65"/>
                    <a:pt x="7" y="62"/>
                  </a:cubicBezTo>
                  <a:cubicBezTo>
                    <a:pt x="7" y="54"/>
                    <a:pt x="10" y="65"/>
                    <a:pt x="9" y="52"/>
                  </a:cubicBezTo>
                  <a:cubicBezTo>
                    <a:pt x="9" y="45"/>
                    <a:pt x="9" y="48"/>
                    <a:pt x="12" y="49"/>
                  </a:cubicBezTo>
                  <a:cubicBezTo>
                    <a:pt x="15" y="49"/>
                    <a:pt x="15" y="54"/>
                    <a:pt x="16" y="46"/>
                  </a:cubicBezTo>
                  <a:cubicBezTo>
                    <a:pt x="18" y="40"/>
                    <a:pt x="23" y="40"/>
                    <a:pt x="20" y="37"/>
                  </a:cubicBezTo>
                  <a:cubicBezTo>
                    <a:pt x="18" y="35"/>
                    <a:pt x="21" y="35"/>
                    <a:pt x="24" y="29"/>
                  </a:cubicBezTo>
                  <a:cubicBezTo>
                    <a:pt x="26" y="24"/>
                    <a:pt x="23" y="26"/>
                    <a:pt x="24" y="23"/>
                  </a:cubicBezTo>
                  <a:cubicBezTo>
                    <a:pt x="24" y="20"/>
                    <a:pt x="24" y="23"/>
                    <a:pt x="27" y="20"/>
                  </a:cubicBezTo>
                  <a:cubicBezTo>
                    <a:pt x="30" y="17"/>
                    <a:pt x="35" y="12"/>
                    <a:pt x="38" y="15"/>
                  </a:cubicBezTo>
                  <a:cubicBezTo>
                    <a:pt x="39" y="18"/>
                    <a:pt x="41" y="18"/>
                    <a:pt x="38" y="14"/>
                  </a:cubicBezTo>
                  <a:cubicBezTo>
                    <a:pt x="36" y="11"/>
                    <a:pt x="42" y="11"/>
                    <a:pt x="41" y="6"/>
                  </a:cubicBezTo>
                  <a:cubicBezTo>
                    <a:pt x="42" y="4"/>
                    <a:pt x="41" y="0"/>
                    <a:pt x="46" y="4"/>
                  </a:cubicBezTo>
                  <a:cubicBezTo>
                    <a:pt x="50" y="7"/>
                    <a:pt x="47" y="14"/>
                    <a:pt x="50" y="12"/>
                  </a:cubicBezTo>
                  <a:cubicBezTo>
                    <a:pt x="52" y="11"/>
                    <a:pt x="53" y="14"/>
                    <a:pt x="52" y="15"/>
                  </a:cubicBezTo>
                  <a:cubicBezTo>
                    <a:pt x="50" y="17"/>
                    <a:pt x="53" y="18"/>
                    <a:pt x="52" y="23"/>
                  </a:cubicBezTo>
                  <a:cubicBezTo>
                    <a:pt x="50" y="28"/>
                    <a:pt x="53" y="31"/>
                    <a:pt x="52" y="31"/>
                  </a:cubicBezTo>
                  <a:cubicBezTo>
                    <a:pt x="49" y="31"/>
                    <a:pt x="50" y="34"/>
                    <a:pt x="49" y="32"/>
                  </a:cubicBezTo>
                  <a:cubicBezTo>
                    <a:pt x="47" y="32"/>
                    <a:pt x="49" y="35"/>
                    <a:pt x="46" y="35"/>
                  </a:cubicBezTo>
                  <a:cubicBezTo>
                    <a:pt x="42" y="37"/>
                    <a:pt x="46" y="40"/>
                    <a:pt x="44" y="41"/>
                  </a:cubicBezTo>
                  <a:cubicBezTo>
                    <a:pt x="39" y="43"/>
                    <a:pt x="46" y="46"/>
                    <a:pt x="44" y="48"/>
                  </a:cubicBezTo>
                  <a:cubicBezTo>
                    <a:pt x="42" y="49"/>
                    <a:pt x="42" y="51"/>
                    <a:pt x="46" y="49"/>
                  </a:cubicBezTo>
                  <a:cubicBezTo>
                    <a:pt x="49" y="46"/>
                    <a:pt x="50" y="49"/>
                    <a:pt x="52" y="48"/>
                  </a:cubicBezTo>
                  <a:cubicBezTo>
                    <a:pt x="55" y="46"/>
                    <a:pt x="50" y="49"/>
                    <a:pt x="52" y="52"/>
                  </a:cubicBezTo>
                  <a:cubicBezTo>
                    <a:pt x="53" y="56"/>
                    <a:pt x="52" y="59"/>
                    <a:pt x="56" y="59"/>
                  </a:cubicBezTo>
                  <a:cubicBezTo>
                    <a:pt x="61" y="59"/>
                    <a:pt x="58" y="59"/>
                    <a:pt x="56" y="60"/>
                  </a:cubicBezTo>
                  <a:cubicBezTo>
                    <a:pt x="56" y="63"/>
                    <a:pt x="58" y="62"/>
                    <a:pt x="56" y="66"/>
                  </a:cubicBezTo>
                  <a:cubicBezTo>
                    <a:pt x="55" y="69"/>
                    <a:pt x="59" y="68"/>
                    <a:pt x="61" y="68"/>
                  </a:cubicBezTo>
                  <a:cubicBezTo>
                    <a:pt x="62" y="69"/>
                    <a:pt x="61" y="71"/>
                    <a:pt x="62" y="73"/>
                  </a:cubicBezTo>
                  <a:cubicBezTo>
                    <a:pt x="64" y="73"/>
                    <a:pt x="62" y="76"/>
                    <a:pt x="64" y="74"/>
                  </a:cubicBezTo>
                  <a:cubicBezTo>
                    <a:pt x="65" y="74"/>
                    <a:pt x="65" y="77"/>
                    <a:pt x="68" y="73"/>
                  </a:cubicBezTo>
                  <a:cubicBezTo>
                    <a:pt x="72" y="69"/>
                    <a:pt x="72" y="73"/>
                    <a:pt x="72" y="74"/>
                  </a:cubicBezTo>
                  <a:cubicBezTo>
                    <a:pt x="70" y="76"/>
                    <a:pt x="67" y="74"/>
                    <a:pt x="67" y="79"/>
                  </a:cubicBezTo>
                  <a:cubicBezTo>
                    <a:pt x="65" y="84"/>
                    <a:pt x="64" y="79"/>
                    <a:pt x="64" y="85"/>
                  </a:cubicBezTo>
                  <a:cubicBezTo>
                    <a:pt x="61" y="85"/>
                    <a:pt x="62" y="87"/>
                    <a:pt x="59" y="87"/>
                  </a:cubicBezTo>
                  <a:cubicBezTo>
                    <a:pt x="56" y="85"/>
                    <a:pt x="59" y="88"/>
                    <a:pt x="58" y="88"/>
                  </a:cubicBezTo>
                  <a:cubicBezTo>
                    <a:pt x="56" y="90"/>
                    <a:pt x="56" y="87"/>
                    <a:pt x="55" y="90"/>
                  </a:cubicBezTo>
                  <a:cubicBezTo>
                    <a:pt x="55" y="93"/>
                    <a:pt x="53" y="91"/>
                    <a:pt x="50" y="93"/>
                  </a:cubicBezTo>
                  <a:cubicBezTo>
                    <a:pt x="47" y="94"/>
                    <a:pt x="47" y="90"/>
                    <a:pt x="47" y="93"/>
                  </a:cubicBezTo>
                  <a:cubicBezTo>
                    <a:pt x="46" y="96"/>
                    <a:pt x="44" y="94"/>
                    <a:pt x="46" y="97"/>
                  </a:cubicBezTo>
                  <a:cubicBezTo>
                    <a:pt x="47" y="101"/>
                    <a:pt x="42" y="97"/>
                    <a:pt x="44" y="102"/>
                  </a:cubicBezTo>
                  <a:cubicBezTo>
                    <a:pt x="46" y="107"/>
                    <a:pt x="41" y="102"/>
                    <a:pt x="41" y="105"/>
                  </a:cubicBezTo>
                  <a:cubicBezTo>
                    <a:pt x="42" y="108"/>
                    <a:pt x="44" y="104"/>
                    <a:pt x="44" y="108"/>
                  </a:cubicBezTo>
                  <a:cubicBezTo>
                    <a:pt x="44" y="113"/>
                    <a:pt x="46" y="115"/>
                    <a:pt x="49" y="118"/>
                  </a:cubicBezTo>
                  <a:cubicBezTo>
                    <a:pt x="50" y="121"/>
                    <a:pt x="50" y="118"/>
                    <a:pt x="50" y="121"/>
                  </a:cubicBezTo>
                  <a:cubicBezTo>
                    <a:pt x="50" y="124"/>
                    <a:pt x="52" y="127"/>
                    <a:pt x="52" y="127"/>
                  </a:cubicBezTo>
                  <a:cubicBezTo>
                    <a:pt x="55" y="122"/>
                    <a:pt x="55" y="129"/>
                    <a:pt x="52" y="129"/>
                  </a:cubicBezTo>
                  <a:cubicBezTo>
                    <a:pt x="50" y="129"/>
                    <a:pt x="52" y="136"/>
                    <a:pt x="50" y="136"/>
                  </a:cubicBezTo>
                  <a:cubicBezTo>
                    <a:pt x="49" y="135"/>
                    <a:pt x="50" y="138"/>
                    <a:pt x="49" y="136"/>
                  </a:cubicBezTo>
                  <a:cubicBezTo>
                    <a:pt x="47" y="136"/>
                    <a:pt x="47" y="141"/>
                    <a:pt x="52" y="146"/>
                  </a:cubicBezTo>
                  <a:cubicBezTo>
                    <a:pt x="56" y="150"/>
                    <a:pt x="58" y="153"/>
                    <a:pt x="55" y="158"/>
                  </a:cubicBezTo>
                  <a:cubicBezTo>
                    <a:pt x="58" y="163"/>
                    <a:pt x="58" y="166"/>
                    <a:pt x="58" y="167"/>
                  </a:cubicBezTo>
                  <a:cubicBezTo>
                    <a:pt x="58" y="169"/>
                    <a:pt x="59" y="167"/>
                    <a:pt x="59" y="169"/>
                  </a:cubicBezTo>
                  <a:cubicBezTo>
                    <a:pt x="59" y="172"/>
                    <a:pt x="61" y="170"/>
                    <a:pt x="59" y="172"/>
                  </a:cubicBezTo>
                  <a:cubicBezTo>
                    <a:pt x="56" y="175"/>
                    <a:pt x="58" y="175"/>
                    <a:pt x="55" y="180"/>
                  </a:cubicBezTo>
                  <a:cubicBezTo>
                    <a:pt x="52" y="183"/>
                    <a:pt x="53" y="183"/>
                    <a:pt x="52" y="186"/>
                  </a:cubicBezTo>
                  <a:cubicBezTo>
                    <a:pt x="52" y="189"/>
                    <a:pt x="50" y="191"/>
                    <a:pt x="50" y="188"/>
                  </a:cubicBezTo>
                  <a:cubicBezTo>
                    <a:pt x="50" y="178"/>
                    <a:pt x="52" y="181"/>
                    <a:pt x="52" y="178"/>
                  </a:cubicBezTo>
                  <a:cubicBezTo>
                    <a:pt x="52" y="175"/>
                    <a:pt x="55" y="172"/>
                    <a:pt x="52" y="172"/>
                  </a:cubicBezTo>
                  <a:cubicBezTo>
                    <a:pt x="49" y="172"/>
                    <a:pt x="53" y="169"/>
                    <a:pt x="52" y="167"/>
                  </a:cubicBezTo>
                  <a:cubicBezTo>
                    <a:pt x="50" y="166"/>
                    <a:pt x="52" y="164"/>
                    <a:pt x="52" y="161"/>
                  </a:cubicBezTo>
                  <a:cubicBezTo>
                    <a:pt x="50" y="160"/>
                    <a:pt x="50" y="157"/>
                    <a:pt x="49" y="153"/>
                  </a:cubicBezTo>
                  <a:cubicBezTo>
                    <a:pt x="47" y="149"/>
                    <a:pt x="47" y="158"/>
                    <a:pt x="47" y="149"/>
                  </a:cubicBezTo>
                  <a:cubicBezTo>
                    <a:pt x="47" y="146"/>
                    <a:pt x="44" y="144"/>
                    <a:pt x="44" y="136"/>
                  </a:cubicBezTo>
                  <a:cubicBezTo>
                    <a:pt x="44" y="130"/>
                    <a:pt x="42" y="130"/>
                    <a:pt x="42" y="127"/>
                  </a:cubicBezTo>
                  <a:cubicBezTo>
                    <a:pt x="42" y="125"/>
                    <a:pt x="46" y="124"/>
                    <a:pt x="44" y="124"/>
                  </a:cubicBezTo>
                  <a:cubicBezTo>
                    <a:pt x="42" y="124"/>
                    <a:pt x="41" y="125"/>
                    <a:pt x="41" y="122"/>
                  </a:cubicBezTo>
                  <a:cubicBezTo>
                    <a:pt x="39" y="118"/>
                    <a:pt x="39" y="119"/>
                    <a:pt x="39" y="118"/>
                  </a:cubicBezTo>
                  <a:cubicBezTo>
                    <a:pt x="39" y="116"/>
                    <a:pt x="38" y="116"/>
                    <a:pt x="38" y="115"/>
                  </a:cubicBezTo>
                  <a:cubicBezTo>
                    <a:pt x="39" y="122"/>
                    <a:pt x="35" y="124"/>
                    <a:pt x="32" y="125"/>
                  </a:cubicBezTo>
                  <a:cubicBezTo>
                    <a:pt x="27" y="127"/>
                    <a:pt x="27" y="135"/>
                    <a:pt x="24" y="132"/>
                  </a:cubicBezTo>
                  <a:cubicBezTo>
                    <a:pt x="21" y="129"/>
                    <a:pt x="23" y="133"/>
                    <a:pt x="20" y="130"/>
                  </a:cubicBezTo>
                  <a:cubicBezTo>
                    <a:pt x="18" y="129"/>
                    <a:pt x="21" y="127"/>
                    <a:pt x="20" y="127"/>
                  </a:cubicBezTo>
                  <a:cubicBezTo>
                    <a:pt x="18" y="125"/>
                    <a:pt x="18" y="130"/>
                    <a:pt x="16" y="130"/>
                  </a:cubicBezTo>
                  <a:cubicBezTo>
                    <a:pt x="15" y="130"/>
                    <a:pt x="18" y="122"/>
                    <a:pt x="20" y="116"/>
                  </a:cubicBezTo>
                  <a:cubicBezTo>
                    <a:pt x="21" y="111"/>
                    <a:pt x="16" y="105"/>
                    <a:pt x="15" y="101"/>
                  </a:cubicBezTo>
                  <a:cubicBezTo>
                    <a:pt x="15" y="96"/>
                    <a:pt x="13" y="99"/>
                    <a:pt x="13" y="101"/>
                  </a:cubicBezTo>
                  <a:cubicBezTo>
                    <a:pt x="13" y="102"/>
                    <a:pt x="9" y="97"/>
                    <a:pt x="10" y="96"/>
                  </a:cubicBezTo>
                  <a:cubicBezTo>
                    <a:pt x="12" y="94"/>
                    <a:pt x="12" y="97"/>
                    <a:pt x="13" y="96"/>
                  </a:cubicBezTo>
                  <a:cubicBezTo>
                    <a:pt x="16" y="94"/>
                    <a:pt x="13" y="94"/>
                    <a:pt x="12" y="93"/>
                  </a:cubicBezTo>
                  <a:cubicBezTo>
                    <a:pt x="10" y="90"/>
                    <a:pt x="9" y="87"/>
                    <a:pt x="7" y="90"/>
                  </a:cubicBezTo>
                  <a:cubicBezTo>
                    <a:pt x="7" y="93"/>
                    <a:pt x="7" y="90"/>
                    <a:pt x="4" y="87"/>
                  </a:cubicBezTo>
                  <a:cubicBezTo>
                    <a:pt x="1" y="84"/>
                    <a:pt x="1" y="79"/>
                    <a:pt x="0" y="79"/>
                  </a:cubicBezTo>
                  <a:cubicBezTo>
                    <a:pt x="0" y="68"/>
                    <a:pt x="4" y="85"/>
                    <a:pt x="3" y="6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Freeform 68"/>
            <p:cNvSpPr>
              <a:spLocks/>
            </p:cNvSpPr>
            <p:nvPr/>
          </p:nvSpPr>
          <p:spPr bwMode="auto">
            <a:xfrm>
              <a:off x="7355021" y="4506049"/>
              <a:ext cx="208881" cy="461138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32" y="78"/>
                </a:cxn>
                <a:cxn ang="0">
                  <a:pos x="26" y="69"/>
                </a:cxn>
                <a:cxn ang="0">
                  <a:pos x="18" y="89"/>
                </a:cxn>
                <a:cxn ang="0">
                  <a:pos x="15" y="110"/>
                </a:cxn>
                <a:cxn ang="0">
                  <a:pos x="23" y="120"/>
                </a:cxn>
                <a:cxn ang="0">
                  <a:pos x="34" y="135"/>
                </a:cxn>
                <a:cxn ang="0">
                  <a:pos x="35" y="145"/>
                </a:cxn>
                <a:cxn ang="0">
                  <a:pos x="30" y="142"/>
                </a:cxn>
                <a:cxn ang="0">
                  <a:pos x="24" y="137"/>
                </a:cxn>
                <a:cxn ang="0">
                  <a:pos x="20" y="135"/>
                </a:cxn>
                <a:cxn ang="0">
                  <a:pos x="15" y="129"/>
                </a:cxn>
                <a:cxn ang="0">
                  <a:pos x="8" y="121"/>
                </a:cxn>
                <a:cxn ang="0">
                  <a:pos x="9" y="109"/>
                </a:cxn>
                <a:cxn ang="0">
                  <a:pos x="11" y="101"/>
                </a:cxn>
                <a:cxn ang="0">
                  <a:pos x="18" y="87"/>
                </a:cxn>
                <a:cxn ang="0">
                  <a:pos x="17" y="82"/>
                </a:cxn>
                <a:cxn ang="0">
                  <a:pos x="11" y="61"/>
                </a:cxn>
                <a:cxn ang="0">
                  <a:pos x="9" y="51"/>
                </a:cxn>
                <a:cxn ang="0">
                  <a:pos x="11" y="42"/>
                </a:cxn>
                <a:cxn ang="0">
                  <a:pos x="8" y="33"/>
                </a:cxn>
                <a:cxn ang="0">
                  <a:pos x="0" y="20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6" y="9"/>
                </a:cxn>
                <a:cxn ang="0">
                  <a:pos x="32" y="13"/>
                </a:cxn>
                <a:cxn ang="0">
                  <a:pos x="29" y="30"/>
                </a:cxn>
                <a:cxn ang="0">
                  <a:pos x="41" y="25"/>
                </a:cxn>
                <a:cxn ang="0">
                  <a:pos x="50" y="20"/>
                </a:cxn>
                <a:cxn ang="0">
                  <a:pos x="59" y="36"/>
                </a:cxn>
                <a:cxn ang="0">
                  <a:pos x="65" y="56"/>
                </a:cxn>
                <a:cxn ang="0">
                  <a:pos x="58" y="61"/>
                </a:cxn>
                <a:cxn ang="0">
                  <a:pos x="41" y="69"/>
                </a:cxn>
                <a:cxn ang="0">
                  <a:pos x="43" y="79"/>
                </a:cxn>
              </a:cxnLst>
              <a:rect l="0" t="0" r="r" b="b"/>
              <a:pathLst>
                <a:path w="67" h="148">
                  <a:moveTo>
                    <a:pt x="44" y="87"/>
                  </a:moveTo>
                  <a:cubicBezTo>
                    <a:pt x="43" y="87"/>
                    <a:pt x="44" y="84"/>
                    <a:pt x="41" y="82"/>
                  </a:cubicBezTo>
                  <a:cubicBezTo>
                    <a:pt x="40" y="82"/>
                    <a:pt x="38" y="79"/>
                    <a:pt x="35" y="78"/>
                  </a:cubicBezTo>
                  <a:cubicBezTo>
                    <a:pt x="34" y="76"/>
                    <a:pt x="34" y="79"/>
                    <a:pt x="32" y="78"/>
                  </a:cubicBezTo>
                  <a:cubicBezTo>
                    <a:pt x="29" y="76"/>
                    <a:pt x="27" y="81"/>
                    <a:pt x="27" y="76"/>
                  </a:cubicBezTo>
                  <a:cubicBezTo>
                    <a:pt x="29" y="70"/>
                    <a:pt x="30" y="69"/>
                    <a:pt x="26" y="69"/>
                  </a:cubicBezTo>
                  <a:cubicBezTo>
                    <a:pt x="21" y="69"/>
                    <a:pt x="20" y="72"/>
                    <a:pt x="21" y="73"/>
                  </a:cubicBezTo>
                  <a:cubicBezTo>
                    <a:pt x="23" y="73"/>
                    <a:pt x="20" y="86"/>
                    <a:pt x="18" y="89"/>
                  </a:cubicBezTo>
                  <a:cubicBezTo>
                    <a:pt x="18" y="90"/>
                    <a:pt x="18" y="95"/>
                    <a:pt x="17" y="96"/>
                  </a:cubicBezTo>
                  <a:cubicBezTo>
                    <a:pt x="14" y="100"/>
                    <a:pt x="15" y="109"/>
                    <a:pt x="15" y="110"/>
                  </a:cubicBezTo>
                  <a:cubicBezTo>
                    <a:pt x="15" y="115"/>
                    <a:pt x="20" y="109"/>
                    <a:pt x="20" y="112"/>
                  </a:cubicBezTo>
                  <a:cubicBezTo>
                    <a:pt x="20" y="115"/>
                    <a:pt x="21" y="120"/>
                    <a:pt x="23" y="120"/>
                  </a:cubicBezTo>
                  <a:cubicBezTo>
                    <a:pt x="24" y="118"/>
                    <a:pt x="24" y="129"/>
                    <a:pt x="27" y="132"/>
                  </a:cubicBezTo>
                  <a:cubicBezTo>
                    <a:pt x="32" y="138"/>
                    <a:pt x="30" y="132"/>
                    <a:pt x="34" y="135"/>
                  </a:cubicBezTo>
                  <a:cubicBezTo>
                    <a:pt x="37" y="138"/>
                    <a:pt x="37" y="140"/>
                    <a:pt x="38" y="142"/>
                  </a:cubicBezTo>
                  <a:cubicBezTo>
                    <a:pt x="37" y="146"/>
                    <a:pt x="37" y="146"/>
                    <a:pt x="35" y="145"/>
                  </a:cubicBezTo>
                  <a:cubicBezTo>
                    <a:pt x="32" y="142"/>
                    <a:pt x="32" y="148"/>
                    <a:pt x="30" y="146"/>
                  </a:cubicBezTo>
                  <a:cubicBezTo>
                    <a:pt x="29" y="145"/>
                    <a:pt x="30" y="143"/>
                    <a:pt x="30" y="142"/>
                  </a:cubicBezTo>
                  <a:cubicBezTo>
                    <a:pt x="30" y="138"/>
                    <a:pt x="29" y="142"/>
                    <a:pt x="27" y="140"/>
                  </a:cubicBezTo>
                  <a:cubicBezTo>
                    <a:pt x="27" y="137"/>
                    <a:pt x="26" y="138"/>
                    <a:pt x="24" y="137"/>
                  </a:cubicBezTo>
                  <a:cubicBezTo>
                    <a:pt x="23" y="135"/>
                    <a:pt x="23" y="135"/>
                    <a:pt x="23" y="138"/>
                  </a:cubicBezTo>
                  <a:cubicBezTo>
                    <a:pt x="21" y="137"/>
                    <a:pt x="21" y="137"/>
                    <a:pt x="20" y="135"/>
                  </a:cubicBezTo>
                  <a:cubicBezTo>
                    <a:pt x="18" y="134"/>
                    <a:pt x="18" y="132"/>
                    <a:pt x="18" y="131"/>
                  </a:cubicBezTo>
                  <a:cubicBezTo>
                    <a:pt x="18" y="131"/>
                    <a:pt x="17" y="132"/>
                    <a:pt x="15" y="129"/>
                  </a:cubicBezTo>
                  <a:cubicBezTo>
                    <a:pt x="12" y="126"/>
                    <a:pt x="12" y="121"/>
                    <a:pt x="11" y="120"/>
                  </a:cubicBezTo>
                  <a:cubicBezTo>
                    <a:pt x="9" y="120"/>
                    <a:pt x="9" y="124"/>
                    <a:pt x="8" y="121"/>
                  </a:cubicBezTo>
                  <a:cubicBezTo>
                    <a:pt x="8" y="121"/>
                    <a:pt x="6" y="118"/>
                    <a:pt x="8" y="115"/>
                  </a:cubicBezTo>
                  <a:cubicBezTo>
                    <a:pt x="9" y="112"/>
                    <a:pt x="8" y="114"/>
                    <a:pt x="9" y="109"/>
                  </a:cubicBezTo>
                  <a:cubicBezTo>
                    <a:pt x="11" y="107"/>
                    <a:pt x="8" y="109"/>
                    <a:pt x="9" y="106"/>
                  </a:cubicBezTo>
                  <a:cubicBezTo>
                    <a:pt x="11" y="103"/>
                    <a:pt x="12" y="103"/>
                    <a:pt x="11" y="101"/>
                  </a:cubicBezTo>
                  <a:cubicBezTo>
                    <a:pt x="12" y="98"/>
                    <a:pt x="11" y="98"/>
                    <a:pt x="14" y="95"/>
                  </a:cubicBezTo>
                  <a:cubicBezTo>
                    <a:pt x="17" y="90"/>
                    <a:pt x="15" y="90"/>
                    <a:pt x="18" y="87"/>
                  </a:cubicBezTo>
                  <a:cubicBezTo>
                    <a:pt x="20" y="86"/>
                    <a:pt x="18" y="87"/>
                    <a:pt x="18" y="84"/>
                  </a:cubicBezTo>
                  <a:cubicBezTo>
                    <a:pt x="18" y="82"/>
                    <a:pt x="17" y="84"/>
                    <a:pt x="17" y="82"/>
                  </a:cubicBezTo>
                  <a:cubicBezTo>
                    <a:pt x="17" y="81"/>
                    <a:pt x="17" y="78"/>
                    <a:pt x="14" y="73"/>
                  </a:cubicBezTo>
                  <a:cubicBezTo>
                    <a:pt x="17" y="69"/>
                    <a:pt x="15" y="65"/>
                    <a:pt x="11" y="61"/>
                  </a:cubicBezTo>
                  <a:cubicBezTo>
                    <a:pt x="6" y="56"/>
                    <a:pt x="6" y="51"/>
                    <a:pt x="8" y="51"/>
                  </a:cubicBezTo>
                  <a:cubicBezTo>
                    <a:pt x="9" y="53"/>
                    <a:pt x="8" y="50"/>
                    <a:pt x="9" y="51"/>
                  </a:cubicBezTo>
                  <a:cubicBezTo>
                    <a:pt x="11" y="51"/>
                    <a:pt x="9" y="44"/>
                    <a:pt x="11" y="44"/>
                  </a:cubicBezTo>
                  <a:cubicBezTo>
                    <a:pt x="14" y="44"/>
                    <a:pt x="14" y="37"/>
                    <a:pt x="11" y="42"/>
                  </a:cubicBezTo>
                  <a:cubicBezTo>
                    <a:pt x="11" y="42"/>
                    <a:pt x="9" y="39"/>
                    <a:pt x="9" y="36"/>
                  </a:cubicBezTo>
                  <a:cubicBezTo>
                    <a:pt x="9" y="33"/>
                    <a:pt x="9" y="36"/>
                    <a:pt x="8" y="33"/>
                  </a:cubicBezTo>
                  <a:cubicBezTo>
                    <a:pt x="5" y="30"/>
                    <a:pt x="3" y="28"/>
                    <a:pt x="3" y="23"/>
                  </a:cubicBezTo>
                  <a:cubicBezTo>
                    <a:pt x="3" y="19"/>
                    <a:pt x="2" y="23"/>
                    <a:pt x="0" y="20"/>
                  </a:cubicBezTo>
                  <a:cubicBezTo>
                    <a:pt x="0" y="17"/>
                    <a:pt x="5" y="22"/>
                    <a:pt x="3" y="17"/>
                  </a:cubicBezTo>
                  <a:cubicBezTo>
                    <a:pt x="2" y="13"/>
                    <a:pt x="6" y="16"/>
                    <a:pt x="5" y="13"/>
                  </a:cubicBezTo>
                  <a:cubicBezTo>
                    <a:pt x="3" y="9"/>
                    <a:pt x="5" y="11"/>
                    <a:pt x="6" y="8"/>
                  </a:cubicBezTo>
                  <a:cubicBezTo>
                    <a:pt x="6" y="5"/>
                    <a:pt x="6" y="9"/>
                    <a:pt x="9" y="8"/>
                  </a:cubicBezTo>
                  <a:cubicBezTo>
                    <a:pt x="12" y="6"/>
                    <a:pt x="14" y="8"/>
                    <a:pt x="14" y="5"/>
                  </a:cubicBezTo>
                  <a:cubicBezTo>
                    <a:pt x="15" y="2"/>
                    <a:pt x="15" y="5"/>
                    <a:pt x="17" y="3"/>
                  </a:cubicBezTo>
                  <a:cubicBezTo>
                    <a:pt x="18" y="3"/>
                    <a:pt x="15" y="0"/>
                    <a:pt x="18" y="2"/>
                  </a:cubicBezTo>
                  <a:cubicBezTo>
                    <a:pt x="21" y="2"/>
                    <a:pt x="20" y="0"/>
                    <a:pt x="23" y="0"/>
                  </a:cubicBezTo>
                  <a:cubicBezTo>
                    <a:pt x="23" y="3"/>
                    <a:pt x="23" y="0"/>
                    <a:pt x="24" y="2"/>
                  </a:cubicBezTo>
                  <a:cubicBezTo>
                    <a:pt x="27" y="5"/>
                    <a:pt x="23" y="9"/>
                    <a:pt x="26" y="9"/>
                  </a:cubicBezTo>
                  <a:cubicBezTo>
                    <a:pt x="29" y="9"/>
                    <a:pt x="27" y="8"/>
                    <a:pt x="30" y="8"/>
                  </a:cubicBezTo>
                  <a:cubicBezTo>
                    <a:pt x="34" y="9"/>
                    <a:pt x="30" y="11"/>
                    <a:pt x="32" y="13"/>
                  </a:cubicBezTo>
                  <a:cubicBezTo>
                    <a:pt x="34" y="16"/>
                    <a:pt x="29" y="20"/>
                    <a:pt x="30" y="22"/>
                  </a:cubicBezTo>
                  <a:cubicBezTo>
                    <a:pt x="32" y="23"/>
                    <a:pt x="27" y="28"/>
                    <a:pt x="29" y="30"/>
                  </a:cubicBezTo>
                  <a:cubicBezTo>
                    <a:pt x="30" y="30"/>
                    <a:pt x="30" y="30"/>
                    <a:pt x="35" y="25"/>
                  </a:cubicBezTo>
                  <a:cubicBezTo>
                    <a:pt x="40" y="20"/>
                    <a:pt x="38" y="25"/>
                    <a:pt x="41" y="25"/>
                  </a:cubicBezTo>
                  <a:cubicBezTo>
                    <a:pt x="43" y="25"/>
                    <a:pt x="41" y="26"/>
                    <a:pt x="43" y="25"/>
                  </a:cubicBezTo>
                  <a:cubicBezTo>
                    <a:pt x="47" y="23"/>
                    <a:pt x="46" y="19"/>
                    <a:pt x="50" y="20"/>
                  </a:cubicBezTo>
                  <a:cubicBezTo>
                    <a:pt x="53" y="22"/>
                    <a:pt x="53" y="20"/>
                    <a:pt x="55" y="23"/>
                  </a:cubicBezTo>
                  <a:cubicBezTo>
                    <a:pt x="56" y="30"/>
                    <a:pt x="61" y="28"/>
                    <a:pt x="59" y="36"/>
                  </a:cubicBezTo>
                  <a:cubicBezTo>
                    <a:pt x="58" y="44"/>
                    <a:pt x="64" y="44"/>
                    <a:pt x="64" y="45"/>
                  </a:cubicBezTo>
                  <a:cubicBezTo>
                    <a:pt x="64" y="47"/>
                    <a:pt x="67" y="47"/>
                    <a:pt x="65" y="56"/>
                  </a:cubicBezTo>
                  <a:cubicBezTo>
                    <a:pt x="65" y="58"/>
                    <a:pt x="67" y="59"/>
                    <a:pt x="62" y="61"/>
                  </a:cubicBezTo>
                  <a:cubicBezTo>
                    <a:pt x="61" y="62"/>
                    <a:pt x="62" y="59"/>
                    <a:pt x="58" y="61"/>
                  </a:cubicBezTo>
                  <a:cubicBezTo>
                    <a:pt x="53" y="61"/>
                    <a:pt x="46" y="59"/>
                    <a:pt x="44" y="64"/>
                  </a:cubicBezTo>
                  <a:cubicBezTo>
                    <a:pt x="43" y="69"/>
                    <a:pt x="41" y="67"/>
                    <a:pt x="41" y="69"/>
                  </a:cubicBezTo>
                  <a:cubicBezTo>
                    <a:pt x="41" y="70"/>
                    <a:pt x="38" y="67"/>
                    <a:pt x="40" y="72"/>
                  </a:cubicBezTo>
                  <a:cubicBezTo>
                    <a:pt x="43" y="76"/>
                    <a:pt x="40" y="78"/>
                    <a:pt x="43" y="79"/>
                  </a:cubicBezTo>
                  <a:cubicBezTo>
                    <a:pt x="44" y="81"/>
                    <a:pt x="41" y="82"/>
                    <a:pt x="44" y="8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3" name="Freeform 69"/>
            <p:cNvSpPr>
              <a:spLocks/>
            </p:cNvSpPr>
            <p:nvPr/>
          </p:nvSpPr>
          <p:spPr bwMode="auto">
            <a:xfrm>
              <a:off x="7236119" y="4719748"/>
              <a:ext cx="16068" cy="7230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3" y="15"/>
                </a:cxn>
                <a:cxn ang="0">
                  <a:pos x="1" y="20"/>
                </a:cxn>
                <a:cxn ang="0">
                  <a:pos x="1" y="9"/>
                </a:cxn>
                <a:cxn ang="0">
                  <a:pos x="3" y="0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5" y="1"/>
                    <a:pt x="5" y="4"/>
                    <a:pt x="3" y="6"/>
                  </a:cubicBezTo>
                  <a:cubicBezTo>
                    <a:pt x="3" y="6"/>
                    <a:pt x="5" y="11"/>
                    <a:pt x="3" y="11"/>
                  </a:cubicBezTo>
                  <a:cubicBezTo>
                    <a:pt x="1" y="12"/>
                    <a:pt x="3" y="12"/>
                    <a:pt x="3" y="15"/>
                  </a:cubicBezTo>
                  <a:cubicBezTo>
                    <a:pt x="1" y="17"/>
                    <a:pt x="1" y="23"/>
                    <a:pt x="1" y="20"/>
                  </a:cubicBezTo>
                  <a:cubicBezTo>
                    <a:pt x="0" y="15"/>
                    <a:pt x="1" y="17"/>
                    <a:pt x="1" y="9"/>
                  </a:cubicBezTo>
                  <a:cubicBezTo>
                    <a:pt x="1" y="3"/>
                    <a:pt x="3" y="0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4" name="Freeform 70"/>
            <p:cNvSpPr>
              <a:spLocks/>
            </p:cNvSpPr>
            <p:nvPr/>
          </p:nvSpPr>
          <p:spPr bwMode="auto">
            <a:xfrm>
              <a:off x="7229693" y="4801692"/>
              <a:ext cx="9641" cy="1606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3" y="0"/>
                    <a:pt x="2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5" name="Freeform 71"/>
            <p:cNvSpPr>
              <a:spLocks/>
            </p:cNvSpPr>
            <p:nvPr/>
          </p:nvSpPr>
          <p:spPr bwMode="auto">
            <a:xfrm>
              <a:off x="7261828" y="4914164"/>
              <a:ext cx="12854" cy="1767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3" y="0"/>
                    <a:pt x="4" y="3"/>
                    <a:pt x="3" y="4"/>
                  </a:cubicBezTo>
                  <a:cubicBezTo>
                    <a:pt x="1" y="6"/>
                    <a:pt x="0" y="1"/>
                    <a:pt x="1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6" name="Freeform 72"/>
            <p:cNvSpPr>
              <a:spLocks/>
            </p:cNvSpPr>
            <p:nvPr/>
          </p:nvSpPr>
          <p:spPr bwMode="auto">
            <a:xfrm>
              <a:off x="7236119" y="4848287"/>
              <a:ext cx="9641" cy="1285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3" y="2"/>
                    <a:pt x="1" y="4"/>
                  </a:cubicBezTo>
                  <a:cubicBezTo>
                    <a:pt x="1" y="4"/>
                    <a:pt x="0" y="2"/>
                    <a:pt x="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7" name="Freeform 73"/>
            <p:cNvSpPr>
              <a:spLocks/>
            </p:cNvSpPr>
            <p:nvPr/>
          </p:nvSpPr>
          <p:spPr bwMode="auto">
            <a:xfrm>
              <a:off x="7255400" y="4888456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8" name="Freeform 74"/>
            <p:cNvSpPr>
              <a:spLocks/>
            </p:cNvSpPr>
            <p:nvPr/>
          </p:nvSpPr>
          <p:spPr bwMode="auto">
            <a:xfrm>
              <a:off x="7473923" y="4408038"/>
              <a:ext cx="183173" cy="473992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34" y="34"/>
                </a:cxn>
                <a:cxn ang="0">
                  <a:pos x="35" y="56"/>
                </a:cxn>
                <a:cxn ang="0">
                  <a:pos x="49" y="76"/>
                </a:cxn>
                <a:cxn ang="0">
                  <a:pos x="56" y="104"/>
                </a:cxn>
                <a:cxn ang="0">
                  <a:pos x="56" y="118"/>
                </a:cxn>
                <a:cxn ang="0">
                  <a:pos x="38" y="129"/>
                </a:cxn>
                <a:cxn ang="0">
                  <a:pos x="32" y="141"/>
                </a:cxn>
                <a:cxn ang="0">
                  <a:pos x="21" y="143"/>
                </a:cxn>
                <a:cxn ang="0">
                  <a:pos x="18" y="130"/>
                </a:cxn>
                <a:cxn ang="0">
                  <a:pos x="24" y="126"/>
                </a:cxn>
                <a:cxn ang="0">
                  <a:pos x="31" y="124"/>
                </a:cxn>
                <a:cxn ang="0">
                  <a:pos x="34" y="118"/>
                </a:cxn>
                <a:cxn ang="0">
                  <a:pos x="41" y="112"/>
                </a:cxn>
                <a:cxn ang="0">
                  <a:pos x="43" y="99"/>
                </a:cxn>
                <a:cxn ang="0">
                  <a:pos x="43" y="89"/>
                </a:cxn>
                <a:cxn ang="0">
                  <a:pos x="41" y="76"/>
                </a:cxn>
                <a:cxn ang="0">
                  <a:pos x="37" y="72"/>
                </a:cxn>
                <a:cxn ang="0">
                  <a:pos x="27" y="56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18" y="31"/>
                </a:cxn>
                <a:cxn ang="0">
                  <a:pos x="14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7" y="8"/>
                </a:cxn>
                <a:cxn ang="0">
                  <a:pos x="24" y="2"/>
                </a:cxn>
                <a:cxn ang="0">
                  <a:pos x="35" y="6"/>
                </a:cxn>
                <a:cxn ang="0">
                  <a:pos x="37" y="14"/>
                </a:cxn>
                <a:cxn ang="0">
                  <a:pos x="41" y="19"/>
                </a:cxn>
                <a:cxn ang="0">
                  <a:pos x="43" y="22"/>
                </a:cxn>
              </a:cxnLst>
              <a:rect l="0" t="0" r="r" b="b"/>
              <a:pathLst>
                <a:path w="59" h="152">
                  <a:moveTo>
                    <a:pt x="43" y="22"/>
                  </a:moveTo>
                  <a:cubicBezTo>
                    <a:pt x="41" y="23"/>
                    <a:pt x="43" y="25"/>
                    <a:pt x="41" y="25"/>
                  </a:cubicBezTo>
                  <a:cubicBezTo>
                    <a:pt x="40" y="27"/>
                    <a:pt x="40" y="25"/>
                    <a:pt x="38" y="27"/>
                  </a:cubicBezTo>
                  <a:cubicBezTo>
                    <a:pt x="35" y="28"/>
                    <a:pt x="38" y="31"/>
                    <a:pt x="34" y="34"/>
                  </a:cubicBezTo>
                  <a:cubicBezTo>
                    <a:pt x="31" y="37"/>
                    <a:pt x="27" y="44"/>
                    <a:pt x="29" y="50"/>
                  </a:cubicBezTo>
                  <a:cubicBezTo>
                    <a:pt x="32" y="54"/>
                    <a:pt x="34" y="53"/>
                    <a:pt x="35" y="56"/>
                  </a:cubicBezTo>
                  <a:cubicBezTo>
                    <a:pt x="35" y="59"/>
                    <a:pt x="38" y="64"/>
                    <a:pt x="43" y="68"/>
                  </a:cubicBezTo>
                  <a:cubicBezTo>
                    <a:pt x="47" y="73"/>
                    <a:pt x="49" y="72"/>
                    <a:pt x="49" y="76"/>
                  </a:cubicBezTo>
                  <a:cubicBezTo>
                    <a:pt x="50" y="79"/>
                    <a:pt x="53" y="79"/>
                    <a:pt x="56" y="89"/>
                  </a:cubicBezTo>
                  <a:cubicBezTo>
                    <a:pt x="58" y="98"/>
                    <a:pt x="56" y="103"/>
                    <a:pt x="56" y="104"/>
                  </a:cubicBezTo>
                  <a:cubicBezTo>
                    <a:pt x="58" y="106"/>
                    <a:pt x="59" y="109"/>
                    <a:pt x="58" y="109"/>
                  </a:cubicBezTo>
                  <a:cubicBezTo>
                    <a:pt x="56" y="109"/>
                    <a:pt x="58" y="113"/>
                    <a:pt x="56" y="118"/>
                  </a:cubicBezTo>
                  <a:cubicBezTo>
                    <a:pt x="55" y="124"/>
                    <a:pt x="50" y="123"/>
                    <a:pt x="46" y="127"/>
                  </a:cubicBezTo>
                  <a:cubicBezTo>
                    <a:pt x="40" y="134"/>
                    <a:pt x="40" y="130"/>
                    <a:pt x="38" y="129"/>
                  </a:cubicBezTo>
                  <a:cubicBezTo>
                    <a:pt x="37" y="127"/>
                    <a:pt x="37" y="138"/>
                    <a:pt x="34" y="140"/>
                  </a:cubicBezTo>
                  <a:cubicBezTo>
                    <a:pt x="32" y="140"/>
                    <a:pt x="35" y="140"/>
                    <a:pt x="32" y="141"/>
                  </a:cubicBezTo>
                  <a:cubicBezTo>
                    <a:pt x="29" y="143"/>
                    <a:pt x="27" y="144"/>
                    <a:pt x="24" y="148"/>
                  </a:cubicBezTo>
                  <a:cubicBezTo>
                    <a:pt x="21" y="152"/>
                    <a:pt x="21" y="149"/>
                    <a:pt x="21" y="143"/>
                  </a:cubicBezTo>
                  <a:cubicBezTo>
                    <a:pt x="21" y="135"/>
                    <a:pt x="24" y="137"/>
                    <a:pt x="23" y="134"/>
                  </a:cubicBezTo>
                  <a:cubicBezTo>
                    <a:pt x="21" y="130"/>
                    <a:pt x="20" y="135"/>
                    <a:pt x="18" y="130"/>
                  </a:cubicBezTo>
                  <a:cubicBezTo>
                    <a:pt x="20" y="129"/>
                    <a:pt x="24" y="130"/>
                    <a:pt x="23" y="127"/>
                  </a:cubicBezTo>
                  <a:cubicBezTo>
                    <a:pt x="23" y="127"/>
                    <a:pt x="24" y="124"/>
                    <a:pt x="24" y="126"/>
                  </a:cubicBezTo>
                  <a:cubicBezTo>
                    <a:pt x="26" y="127"/>
                    <a:pt x="29" y="123"/>
                    <a:pt x="29" y="126"/>
                  </a:cubicBezTo>
                  <a:cubicBezTo>
                    <a:pt x="31" y="127"/>
                    <a:pt x="35" y="127"/>
                    <a:pt x="31" y="124"/>
                  </a:cubicBezTo>
                  <a:cubicBezTo>
                    <a:pt x="29" y="123"/>
                    <a:pt x="31" y="121"/>
                    <a:pt x="31" y="120"/>
                  </a:cubicBezTo>
                  <a:cubicBezTo>
                    <a:pt x="29" y="118"/>
                    <a:pt x="31" y="117"/>
                    <a:pt x="34" y="118"/>
                  </a:cubicBezTo>
                  <a:cubicBezTo>
                    <a:pt x="37" y="120"/>
                    <a:pt x="32" y="115"/>
                    <a:pt x="37" y="115"/>
                  </a:cubicBezTo>
                  <a:cubicBezTo>
                    <a:pt x="40" y="115"/>
                    <a:pt x="40" y="112"/>
                    <a:pt x="41" y="112"/>
                  </a:cubicBezTo>
                  <a:cubicBezTo>
                    <a:pt x="44" y="113"/>
                    <a:pt x="44" y="110"/>
                    <a:pt x="43" y="107"/>
                  </a:cubicBezTo>
                  <a:cubicBezTo>
                    <a:pt x="43" y="104"/>
                    <a:pt x="44" y="103"/>
                    <a:pt x="43" y="99"/>
                  </a:cubicBezTo>
                  <a:cubicBezTo>
                    <a:pt x="43" y="96"/>
                    <a:pt x="43" y="96"/>
                    <a:pt x="41" y="95"/>
                  </a:cubicBezTo>
                  <a:cubicBezTo>
                    <a:pt x="41" y="95"/>
                    <a:pt x="43" y="90"/>
                    <a:pt x="43" y="89"/>
                  </a:cubicBezTo>
                  <a:cubicBezTo>
                    <a:pt x="43" y="85"/>
                    <a:pt x="46" y="84"/>
                    <a:pt x="43" y="81"/>
                  </a:cubicBezTo>
                  <a:cubicBezTo>
                    <a:pt x="40" y="78"/>
                    <a:pt x="40" y="78"/>
                    <a:pt x="41" y="76"/>
                  </a:cubicBezTo>
                  <a:cubicBezTo>
                    <a:pt x="43" y="76"/>
                    <a:pt x="43" y="75"/>
                    <a:pt x="41" y="75"/>
                  </a:cubicBezTo>
                  <a:cubicBezTo>
                    <a:pt x="41" y="76"/>
                    <a:pt x="38" y="70"/>
                    <a:pt x="37" y="72"/>
                  </a:cubicBezTo>
                  <a:cubicBezTo>
                    <a:pt x="35" y="72"/>
                    <a:pt x="37" y="64"/>
                    <a:pt x="34" y="62"/>
                  </a:cubicBezTo>
                  <a:cubicBezTo>
                    <a:pt x="31" y="62"/>
                    <a:pt x="27" y="59"/>
                    <a:pt x="27" y="56"/>
                  </a:cubicBezTo>
                  <a:cubicBezTo>
                    <a:pt x="26" y="51"/>
                    <a:pt x="26" y="54"/>
                    <a:pt x="24" y="51"/>
                  </a:cubicBezTo>
                  <a:cubicBezTo>
                    <a:pt x="23" y="50"/>
                    <a:pt x="24" y="50"/>
                    <a:pt x="24" y="48"/>
                  </a:cubicBezTo>
                  <a:cubicBezTo>
                    <a:pt x="23" y="48"/>
                    <a:pt x="21" y="48"/>
                    <a:pt x="17" y="45"/>
                  </a:cubicBezTo>
                  <a:cubicBezTo>
                    <a:pt x="12" y="40"/>
                    <a:pt x="17" y="42"/>
                    <a:pt x="15" y="40"/>
                  </a:cubicBezTo>
                  <a:cubicBezTo>
                    <a:pt x="14" y="36"/>
                    <a:pt x="20" y="40"/>
                    <a:pt x="21" y="39"/>
                  </a:cubicBezTo>
                  <a:cubicBezTo>
                    <a:pt x="21" y="36"/>
                    <a:pt x="24" y="36"/>
                    <a:pt x="23" y="34"/>
                  </a:cubicBezTo>
                  <a:cubicBezTo>
                    <a:pt x="21" y="33"/>
                    <a:pt x="21" y="34"/>
                    <a:pt x="20" y="33"/>
                  </a:cubicBezTo>
                  <a:cubicBezTo>
                    <a:pt x="20" y="31"/>
                    <a:pt x="17" y="33"/>
                    <a:pt x="18" y="31"/>
                  </a:cubicBezTo>
                  <a:cubicBezTo>
                    <a:pt x="21" y="30"/>
                    <a:pt x="21" y="28"/>
                    <a:pt x="18" y="27"/>
                  </a:cubicBezTo>
                  <a:cubicBezTo>
                    <a:pt x="15" y="25"/>
                    <a:pt x="15" y="25"/>
                    <a:pt x="14" y="27"/>
                  </a:cubicBezTo>
                  <a:cubicBezTo>
                    <a:pt x="12" y="31"/>
                    <a:pt x="11" y="27"/>
                    <a:pt x="9" y="27"/>
                  </a:cubicBezTo>
                  <a:cubicBezTo>
                    <a:pt x="8" y="28"/>
                    <a:pt x="8" y="25"/>
                    <a:pt x="6" y="23"/>
                  </a:cubicBezTo>
                  <a:cubicBezTo>
                    <a:pt x="6" y="22"/>
                    <a:pt x="8" y="22"/>
                    <a:pt x="6" y="22"/>
                  </a:cubicBezTo>
                  <a:cubicBezTo>
                    <a:pt x="6" y="20"/>
                    <a:pt x="8" y="19"/>
                    <a:pt x="6" y="19"/>
                  </a:cubicBezTo>
                  <a:cubicBezTo>
                    <a:pt x="6" y="19"/>
                    <a:pt x="6" y="16"/>
                    <a:pt x="5" y="19"/>
                  </a:cubicBezTo>
                  <a:cubicBezTo>
                    <a:pt x="5" y="20"/>
                    <a:pt x="6" y="17"/>
                    <a:pt x="0" y="11"/>
                  </a:cubicBezTo>
                  <a:cubicBezTo>
                    <a:pt x="3" y="11"/>
                    <a:pt x="2" y="6"/>
                    <a:pt x="5" y="8"/>
                  </a:cubicBezTo>
                  <a:cubicBezTo>
                    <a:pt x="8" y="9"/>
                    <a:pt x="6" y="11"/>
                    <a:pt x="8" y="11"/>
                  </a:cubicBezTo>
                  <a:cubicBezTo>
                    <a:pt x="9" y="11"/>
                    <a:pt x="9" y="5"/>
                    <a:pt x="11" y="8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4" y="9"/>
                    <a:pt x="15" y="13"/>
                    <a:pt x="15" y="9"/>
                  </a:cubicBezTo>
                  <a:cubicBezTo>
                    <a:pt x="15" y="6"/>
                    <a:pt x="17" y="6"/>
                    <a:pt x="17" y="8"/>
                  </a:cubicBezTo>
                  <a:cubicBezTo>
                    <a:pt x="18" y="9"/>
                    <a:pt x="23" y="6"/>
                    <a:pt x="21" y="5"/>
                  </a:cubicBezTo>
                  <a:cubicBezTo>
                    <a:pt x="21" y="3"/>
                    <a:pt x="23" y="5"/>
                    <a:pt x="24" y="2"/>
                  </a:cubicBezTo>
                  <a:cubicBezTo>
                    <a:pt x="26" y="0"/>
                    <a:pt x="27" y="6"/>
                    <a:pt x="31" y="6"/>
                  </a:cubicBezTo>
                  <a:cubicBezTo>
                    <a:pt x="34" y="5"/>
                    <a:pt x="32" y="8"/>
                    <a:pt x="35" y="6"/>
                  </a:cubicBezTo>
                  <a:cubicBezTo>
                    <a:pt x="37" y="6"/>
                    <a:pt x="38" y="6"/>
                    <a:pt x="37" y="9"/>
                  </a:cubicBezTo>
                  <a:cubicBezTo>
                    <a:pt x="34" y="13"/>
                    <a:pt x="37" y="11"/>
                    <a:pt x="37" y="14"/>
                  </a:cubicBezTo>
                  <a:cubicBezTo>
                    <a:pt x="37" y="16"/>
                    <a:pt x="38" y="14"/>
                    <a:pt x="40" y="17"/>
                  </a:cubicBezTo>
                  <a:cubicBezTo>
                    <a:pt x="40" y="19"/>
                    <a:pt x="41" y="17"/>
                    <a:pt x="41" y="19"/>
                  </a:cubicBezTo>
                  <a:cubicBezTo>
                    <a:pt x="43" y="20"/>
                    <a:pt x="44" y="19"/>
                    <a:pt x="47" y="20"/>
                  </a:cubicBezTo>
                  <a:cubicBezTo>
                    <a:pt x="47" y="20"/>
                    <a:pt x="46" y="20"/>
                    <a:pt x="43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9" name="Freeform 75"/>
            <p:cNvSpPr>
              <a:spLocks/>
            </p:cNvSpPr>
            <p:nvPr/>
          </p:nvSpPr>
          <p:spPr bwMode="auto">
            <a:xfrm>
              <a:off x="7427326" y="4443387"/>
              <a:ext cx="186387" cy="2715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2"/>
                </a:cxn>
                <a:cxn ang="0">
                  <a:pos x="3" y="29"/>
                </a:cxn>
                <a:cxn ang="0">
                  <a:pos x="8" y="28"/>
                </a:cxn>
                <a:cxn ang="0">
                  <a:pos x="9" y="32"/>
                </a:cxn>
                <a:cxn ang="0">
                  <a:pos x="8" y="42"/>
                </a:cxn>
                <a:cxn ang="0">
                  <a:pos x="6" y="50"/>
                </a:cxn>
                <a:cxn ang="0">
                  <a:pos x="12" y="45"/>
                </a:cxn>
                <a:cxn ang="0">
                  <a:pos x="18" y="45"/>
                </a:cxn>
                <a:cxn ang="0">
                  <a:pos x="20" y="45"/>
                </a:cxn>
                <a:cxn ang="0">
                  <a:pos x="27" y="40"/>
                </a:cxn>
                <a:cxn ang="0">
                  <a:pos x="32" y="43"/>
                </a:cxn>
                <a:cxn ang="0">
                  <a:pos x="36" y="56"/>
                </a:cxn>
                <a:cxn ang="0">
                  <a:pos x="41" y="65"/>
                </a:cxn>
                <a:cxn ang="0">
                  <a:pos x="42" y="76"/>
                </a:cxn>
                <a:cxn ang="0">
                  <a:pos x="39" y="81"/>
                </a:cxn>
                <a:cxn ang="0">
                  <a:pos x="44" y="84"/>
                </a:cxn>
                <a:cxn ang="0">
                  <a:pos x="47" y="83"/>
                </a:cxn>
                <a:cxn ang="0">
                  <a:pos x="50" y="79"/>
                </a:cxn>
                <a:cxn ang="0">
                  <a:pos x="53" y="81"/>
                </a:cxn>
                <a:cxn ang="0">
                  <a:pos x="56" y="79"/>
                </a:cxn>
                <a:cxn ang="0">
                  <a:pos x="57" y="78"/>
                </a:cxn>
                <a:cxn ang="0">
                  <a:pos x="57" y="70"/>
                </a:cxn>
                <a:cxn ang="0">
                  <a:pos x="56" y="65"/>
                </a:cxn>
                <a:cxn ang="0">
                  <a:pos x="56" y="64"/>
                </a:cxn>
                <a:cxn ang="0">
                  <a:pos x="51" y="61"/>
                </a:cxn>
                <a:cxn ang="0">
                  <a:pos x="48" y="51"/>
                </a:cxn>
                <a:cxn ang="0">
                  <a:pos x="42" y="45"/>
                </a:cxn>
                <a:cxn ang="0">
                  <a:pos x="39" y="40"/>
                </a:cxn>
                <a:cxn ang="0">
                  <a:pos x="39" y="37"/>
                </a:cxn>
                <a:cxn ang="0">
                  <a:pos x="32" y="34"/>
                </a:cxn>
                <a:cxn ang="0">
                  <a:pos x="30" y="29"/>
                </a:cxn>
                <a:cxn ang="0">
                  <a:pos x="36" y="28"/>
                </a:cxn>
                <a:cxn ang="0">
                  <a:pos x="38" y="23"/>
                </a:cxn>
                <a:cxn ang="0">
                  <a:pos x="35" y="22"/>
                </a:cxn>
                <a:cxn ang="0">
                  <a:pos x="33" y="20"/>
                </a:cxn>
                <a:cxn ang="0">
                  <a:pos x="33" y="15"/>
                </a:cxn>
                <a:cxn ang="0">
                  <a:pos x="29" y="15"/>
                </a:cxn>
                <a:cxn ang="0">
                  <a:pos x="24" y="15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15" y="0"/>
                </a:cxn>
                <a:cxn ang="0">
                  <a:pos x="12" y="4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0" y="20"/>
                </a:cxn>
              </a:cxnLst>
              <a:rect l="0" t="0" r="r" b="b"/>
              <a:pathLst>
                <a:path w="60" h="87">
                  <a:moveTo>
                    <a:pt x="0" y="20"/>
                  </a:moveTo>
                  <a:cubicBezTo>
                    <a:pt x="0" y="23"/>
                    <a:pt x="0" y="20"/>
                    <a:pt x="2" y="22"/>
                  </a:cubicBezTo>
                  <a:cubicBezTo>
                    <a:pt x="5" y="25"/>
                    <a:pt x="0" y="29"/>
                    <a:pt x="3" y="29"/>
                  </a:cubicBezTo>
                  <a:cubicBezTo>
                    <a:pt x="6" y="29"/>
                    <a:pt x="5" y="28"/>
                    <a:pt x="8" y="28"/>
                  </a:cubicBezTo>
                  <a:cubicBezTo>
                    <a:pt x="11" y="29"/>
                    <a:pt x="8" y="31"/>
                    <a:pt x="9" y="32"/>
                  </a:cubicBezTo>
                  <a:cubicBezTo>
                    <a:pt x="11" y="36"/>
                    <a:pt x="6" y="40"/>
                    <a:pt x="8" y="42"/>
                  </a:cubicBezTo>
                  <a:cubicBezTo>
                    <a:pt x="9" y="43"/>
                    <a:pt x="5" y="48"/>
                    <a:pt x="6" y="50"/>
                  </a:cubicBezTo>
                  <a:cubicBezTo>
                    <a:pt x="8" y="50"/>
                    <a:pt x="8" y="50"/>
                    <a:pt x="12" y="45"/>
                  </a:cubicBezTo>
                  <a:cubicBezTo>
                    <a:pt x="17" y="40"/>
                    <a:pt x="15" y="45"/>
                    <a:pt x="18" y="45"/>
                  </a:cubicBezTo>
                  <a:cubicBezTo>
                    <a:pt x="20" y="45"/>
                    <a:pt x="18" y="46"/>
                    <a:pt x="20" y="45"/>
                  </a:cubicBezTo>
                  <a:cubicBezTo>
                    <a:pt x="24" y="43"/>
                    <a:pt x="23" y="39"/>
                    <a:pt x="27" y="40"/>
                  </a:cubicBezTo>
                  <a:cubicBezTo>
                    <a:pt x="30" y="42"/>
                    <a:pt x="30" y="40"/>
                    <a:pt x="32" y="43"/>
                  </a:cubicBezTo>
                  <a:cubicBezTo>
                    <a:pt x="33" y="50"/>
                    <a:pt x="38" y="48"/>
                    <a:pt x="36" y="56"/>
                  </a:cubicBezTo>
                  <a:cubicBezTo>
                    <a:pt x="35" y="64"/>
                    <a:pt x="41" y="64"/>
                    <a:pt x="41" y="65"/>
                  </a:cubicBezTo>
                  <a:cubicBezTo>
                    <a:pt x="41" y="67"/>
                    <a:pt x="44" y="67"/>
                    <a:pt x="42" y="76"/>
                  </a:cubicBezTo>
                  <a:cubicBezTo>
                    <a:pt x="42" y="78"/>
                    <a:pt x="44" y="79"/>
                    <a:pt x="39" y="81"/>
                  </a:cubicBezTo>
                  <a:cubicBezTo>
                    <a:pt x="41" y="86"/>
                    <a:pt x="42" y="81"/>
                    <a:pt x="44" y="84"/>
                  </a:cubicBezTo>
                  <a:cubicBezTo>
                    <a:pt x="45" y="87"/>
                    <a:pt x="48" y="86"/>
                    <a:pt x="47" y="83"/>
                  </a:cubicBezTo>
                  <a:cubicBezTo>
                    <a:pt x="44" y="79"/>
                    <a:pt x="48" y="81"/>
                    <a:pt x="50" y="79"/>
                  </a:cubicBezTo>
                  <a:cubicBezTo>
                    <a:pt x="51" y="78"/>
                    <a:pt x="51" y="83"/>
                    <a:pt x="53" y="81"/>
                  </a:cubicBezTo>
                  <a:cubicBezTo>
                    <a:pt x="54" y="81"/>
                    <a:pt x="56" y="78"/>
                    <a:pt x="56" y="79"/>
                  </a:cubicBezTo>
                  <a:cubicBezTo>
                    <a:pt x="57" y="79"/>
                    <a:pt x="57" y="78"/>
                    <a:pt x="57" y="78"/>
                  </a:cubicBezTo>
                  <a:cubicBezTo>
                    <a:pt x="57" y="75"/>
                    <a:pt x="60" y="73"/>
                    <a:pt x="57" y="70"/>
                  </a:cubicBezTo>
                  <a:cubicBezTo>
                    <a:pt x="54" y="67"/>
                    <a:pt x="54" y="67"/>
                    <a:pt x="56" y="65"/>
                  </a:cubicBezTo>
                  <a:cubicBezTo>
                    <a:pt x="57" y="65"/>
                    <a:pt x="57" y="64"/>
                    <a:pt x="56" y="64"/>
                  </a:cubicBezTo>
                  <a:cubicBezTo>
                    <a:pt x="56" y="65"/>
                    <a:pt x="53" y="59"/>
                    <a:pt x="51" y="61"/>
                  </a:cubicBezTo>
                  <a:cubicBezTo>
                    <a:pt x="50" y="61"/>
                    <a:pt x="51" y="53"/>
                    <a:pt x="48" y="51"/>
                  </a:cubicBezTo>
                  <a:cubicBezTo>
                    <a:pt x="45" y="51"/>
                    <a:pt x="42" y="48"/>
                    <a:pt x="42" y="45"/>
                  </a:cubicBezTo>
                  <a:cubicBezTo>
                    <a:pt x="41" y="40"/>
                    <a:pt x="41" y="43"/>
                    <a:pt x="39" y="40"/>
                  </a:cubicBezTo>
                  <a:cubicBezTo>
                    <a:pt x="38" y="39"/>
                    <a:pt x="39" y="39"/>
                    <a:pt x="39" y="37"/>
                  </a:cubicBezTo>
                  <a:cubicBezTo>
                    <a:pt x="38" y="37"/>
                    <a:pt x="36" y="37"/>
                    <a:pt x="32" y="34"/>
                  </a:cubicBezTo>
                  <a:cubicBezTo>
                    <a:pt x="27" y="29"/>
                    <a:pt x="32" y="31"/>
                    <a:pt x="30" y="29"/>
                  </a:cubicBezTo>
                  <a:cubicBezTo>
                    <a:pt x="29" y="25"/>
                    <a:pt x="35" y="29"/>
                    <a:pt x="36" y="28"/>
                  </a:cubicBezTo>
                  <a:cubicBezTo>
                    <a:pt x="36" y="25"/>
                    <a:pt x="39" y="25"/>
                    <a:pt x="38" y="23"/>
                  </a:cubicBezTo>
                  <a:cubicBezTo>
                    <a:pt x="36" y="22"/>
                    <a:pt x="36" y="23"/>
                    <a:pt x="35" y="22"/>
                  </a:cubicBezTo>
                  <a:cubicBezTo>
                    <a:pt x="35" y="20"/>
                    <a:pt x="32" y="22"/>
                    <a:pt x="33" y="20"/>
                  </a:cubicBezTo>
                  <a:cubicBezTo>
                    <a:pt x="36" y="18"/>
                    <a:pt x="36" y="17"/>
                    <a:pt x="33" y="15"/>
                  </a:cubicBezTo>
                  <a:cubicBezTo>
                    <a:pt x="30" y="14"/>
                    <a:pt x="30" y="14"/>
                    <a:pt x="29" y="15"/>
                  </a:cubicBezTo>
                  <a:cubicBezTo>
                    <a:pt x="27" y="20"/>
                    <a:pt x="26" y="15"/>
                    <a:pt x="24" y="15"/>
                  </a:cubicBezTo>
                  <a:cubicBezTo>
                    <a:pt x="23" y="17"/>
                    <a:pt x="23" y="14"/>
                    <a:pt x="21" y="12"/>
                  </a:cubicBezTo>
                  <a:cubicBezTo>
                    <a:pt x="21" y="11"/>
                    <a:pt x="23" y="11"/>
                    <a:pt x="21" y="11"/>
                  </a:cubicBezTo>
                  <a:cubicBezTo>
                    <a:pt x="21" y="9"/>
                    <a:pt x="23" y="7"/>
                    <a:pt x="21" y="7"/>
                  </a:cubicBezTo>
                  <a:cubicBezTo>
                    <a:pt x="21" y="7"/>
                    <a:pt x="21" y="4"/>
                    <a:pt x="20" y="7"/>
                  </a:cubicBezTo>
                  <a:cubicBezTo>
                    <a:pt x="20" y="9"/>
                    <a:pt x="21" y="6"/>
                    <a:pt x="15" y="0"/>
                  </a:cubicBezTo>
                  <a:cubicBezTo>
                    <a:pt x="14" y="0"/>
                    <a:pt x="9" y="0"/>
                    <a:pt x="12" y="4"/>
                  </a:cubicBezTo>
                  <a:cubicBezTo>
                    <a:pt x="14" y="11"/>
                    <a:pt x="12" y="9"/>
                    <a:pt x="12" y="11"/>
                  </a:cubicBezTo>
                  <a:cubicBezTo>
                    <a:pt x="14" y="12"/>
                    <a:pt x="12" y="14"/>
                    <a:pt x="12" y="12"/>
                  </a:cubicBezTo>
                  <a:cubicBezTo>
                    <a:pt x="11" y="11"/>
                    <a:pt x="9" y="15"/>
                    <a:pt x="8" y="9"/>
                  </a:cubicBezTo>
                  <a:cubicBezTo>
                    <a:pt x="6" y="11"/>
                    <a:pt x="3" y="9"/>
                    <a:pt x="3" y="14"/>
                  </a:cubicBezTo>
                  <a:cubicBezTo>
                    <a:pt x="2" y="18"/>
                    <a:pt x="0" y="14"/>
                    <a:pt x="0" y="2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0" name="Freeform 76"/>
            <p:cNvSpPr>
              <a:spLocks/>
            </p:cNvSpPr>
            <p:nvPr/>
          </p:nvSpPr>
          <p:spPr bwMode="auto">
            <a:xfrm>
              <a:off x="7473923" y="4686006"/>
              <a:ext cx="136577" cy="1317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1" y="6"/>
                </a:cxn>
                <a:cxn ang="0">
                  <a:pos x="42" y="11"/>
                </a:cxn>
                <a:cxn ang="0">
                  <a:pos x="42" y="18"/>
                </a:cxn>
                <a:cxn ang="0">
                  <a:pos x="41" y="23"/>
                </a:cxn>
                <a:cxn ang="0">
                  <a:pos x="36" y="26"/>
                </a:cxn>
                <a:cxn ang="0">
                  <a:pos x="33" y="29"/>
                </a:cxn>
                <a:cxn ang="0">
                  <a:pos x="30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4" y="37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12" y="35"/>
                </a:cxn>
                <a:cxn ang="0">
                  <a:pos x="11" y="37"/>
                </a:cxn>
                <a:cxn ang="0">
                  <a:pos x="8" y="35"/>
                </a:cxn>
                <a:cxn ang="0">
                  <a:pos x="6" y="29"/>
                </a:cxn>
                <a:cxn ang="0">
                  <a:pos x="5" y="21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20" y="3"/>
                </a:cxn>
                <a:cxn ang="0">
                  <a:pos x="24" y="3"/>
                </a:cxn>
                <a:cxn ang="0">
                  <a:pos x="29" y="6"/>
                </a:cxn>
                <a:cxn ang="0">
                  <a:pos x="32" y="4"/>
                </a:cxn>
                <a:cxn ang="0">
                  <a:pos x="35" y="1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2" y="0"/>
                </a:cxn>
              </a:cxnLst>
              <a:rect l="0" t="0" r="r" b="b"/>
              <a:pathLst>
                <a:path w="44" h="42">
                  <a:moveTo>
                    <a:pt x="42" y="0"/>
                  </a:moveTo>
                  <a:cubicBezTo>
                    <a:pt x="42" y="1"/>
                    <a:pt x="41" y="6"/>
                    <a:pt x="41" y="6"/>
                  </a:cubicBezTo>
                  <a:cubicBezTo>
                    <a:pt x="42" y="7"/>
                    <a:pt x="42" y="7"/>
                    <a:pt x="42" y="11"/>
                  </a:cubicBezTo>
                  <a:cubicBezTo>
                    <a:pt x="44" y="14"/>
                    <a:pt x="42" y="15"/>
                    <a:pt x="42" y="18"/>
                  </a:cubicBezTo>
                  <a:cubicBezTo>
                    <a:pt x="44" y="21"/>
                    <a:pt x="44" y="25"/>
                    <a:pt x="41" y="23"/>
                  </a:cubicBezTo>
                  <a:cubicBezTo>
                    <a:pt x="39" y="23"/>
                    <a:pt x="39" y="26"/>
                    <a:pt x="36" y="26"/>
                  </a:cubicBezTo>
                  <a:cubicBezTo>
                    <a:pt x="32" y="26"/>
                    <a:pt x="36" y="31"/>
                    <a:pt x="33" y="29"/>
                  </a:cubicBezTo>
                  <a:cubicBezTo>
                    <a:pt x="30" y="28"/>
                    <a:pt x="29" y="29"/>
                    <a:pt x="30" y="31"/>
                  </a:cubicBezTo>
                  <a:cubicBezTo>
                    <a:pt x="30" y="32"/>
                    <a:pt x="29" y="34"/>
                    <a:pt x="30" y="35"/>
                  </a:cubicBezTo>
                  <a:cubicBezTo>
                    <a:pt x="35" y="39"/>
                    <a:pt x="30" y="39"/>
                    <a:pt x="29" y="37"/>
                  </a:cubicBezTo>
                  <a:cubicBezTo>
                    <a:pt x="29" y="34"/>
                    <a:pt x="26" y="39"/>
                    <a:pt x="24" y="37"/>
                  </a:cubicBezTo>
                  <a:cubicBezTo>
                    <a:pt x="24" y="35"/>
                    <a:pt x="23" y="39"/>
                    <a:pt x="23" y="39"/>
                  </a:cubicBezTo>
                  <a:cubicBezTo>
                    <a:pt x="24" y="42"/>
                    <a:pt x="20" y="40"/>
                    <a:pt x="18" y="42"/>
                  </a:cubicBezTo>
                  <a:cubicBezTo>
                    <a:pt x="17" y="40"/>
                    <a:pt x="15" y="42"/>
                    <a:pt x="14" y="40"/>
                  </a:cubicBezTo>
                  <a:cubicBezTo>
                    <a:pt x="14" y="39"/>
                    <a:pt x="14" y="42"/>
                    <a:pt x="12" y="40"/>
                  </a:cubicBezTo>
                  <a:cubicBezTo>
                    <a:pt x="9" y="39"/>
                    <a:pt x="14" y="39"/>
                    <a:pt x="12" y="35"/>
                  </a:cubicBezTo>
                  <a:cubicBezTo>
                    <a:pt x="9" y="32"/>
                    <a:pt x="11" y="37"/>
                    <a:pt x="11" y="37"/>
                  </a:cubicBezTo>
                  <a:cubicBezTo>
                    <a:pt x="9" y="37"/>
                    <a:pt x="8" y="40"/>
                    <a:pt x="8" y="35"/>
                  </a:cubicBezTo>
                  <a:cubicBezTo>
                    <a:pt x="8" y="32"/>
                    <a:pt x="9" y="34"/>
                    <a:pt x="6" y="29"/>
                  </a:cubicBezTo>
                  <a:cubicBezTo>
                    <a:pt x="3" y="25"/>
                    <a:pt x="6" y="23"/>
                    <a:pt x="5" y="21"/>
                  </a:cubicBezTo>
                  <a:cubicBezTo>
                    <a:pt x="2" y="20"/>
                    <a:pt x="5" y="18"/>
                    <a:pt x="2" y="14"/>
                  </a:cubicBezTo>
                  <a:cubicBezTo>
                    <a:pt x="0" y="9"/>
                    <a:pt x="3" y="12"/>
                    <a:pt x="3" y="11"/>
                  </a:cubicBezTo>
                  <a:cubicBezTo>
                    <a:pt x="3" y="9"/>
                    <a:pt x="5" y="11"/>
                    <a:pt x="6" y="6"/>
                  </a:cubicBezTo>
                  <a:cubicBezTo>
                    <a:pt x="8" y="1"/>
                    <a:pt x="15" y="3"/>
                    <a:pt x="20" y="3"/>
                  </a:cubicBezTo>
                  <a:cubicBezTo>
                    <a:pt x="24" y="1"/>
                    <a:pt x="23" y="4"/>
                    <a:pt x="24" y="3"/>
                  </a:cubicBezTo>
                  <a:cubicBezTo>
                    <a:pt x="26" y="7"/>
                    <a:pt x="27" y="3"/>
                    <a:pt x="29" y="6"/>
                  </a:cubicBezTo>
                  <a:cubicBezTo>
                    <a:pt x="30" y="9"/>
                    <a:pt x="33" y="7"/>
                    <a:pt x="32" y="4"/>
                  </a:cubicBezTo>
                  <a:cubicBezTo>
                    <a:pt x="29" y="1"/>
                    <a:pt x="33" y="3"/>
                    <a:pt x="35" y="1"/>
                  </a:cubicBezTo>
                  <a:cubicBezTo>
                    <a:pt x="36" y="0"/>
                    <a:pt x="36" y="4"/>
                    <a:pt x="38" y="3"/>
                  </a:cubicBezTo>
                  <a:cubicBezTo>
                    <a:pt x="39" y="3"/>
                    <a:pt x="41" y="0"/>
                    <a:pt x="41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1" name="Freeform 77"/>
            <p:cNvSpPr>
              <a:spLocks/>
            </p:cNvSpPr>
            <p:nvPr/>
          </p:nvSpPr>
          <p:spPr bwMode="auto">
            <a:xfrm>
              <a:off x="5806084" y="4125249"/>
              <a:ext cx="517383" cy="530228"/>
            </a:xfrm>
            <a:custGeom>
              <a:avLst/>
              <a:gdLst/>
              <a:ahLst/>
              <a:cxnLst>
                <a:cxn ang="0">
                  <a:pos x="125" y="141"/>
                </a:cxn>
                <a:cxn ang="0">
                  <a:pos x="107" y="151"/>
                </a:cxn>
                <a:cxn ang="0">
                  <a:pos x="92" y="162"/>
                </a:cxn>
                <a:cxn ang="0">
                  <a:pos x="75" y="153"/>
                </a:cxn>
                <a:cxn ang="0">
                  <a:pos x="74" y="153"/>
                </a:cxn>
                <a:cxn ang="0">
                  <a:pos x="72" y="153"/>
                </a:cxn>
                <a:cxn ang="0">
                  <a:pos x="68" y="153"/>
                </a:cxn>
                <a:cxn ang="0">
                  <a:pos x="68" y="158"/>
                </a:cxn>
                <a:cxn ang="0">
                  <a:pos x="65" y="162"/>
                </a:cxn>
                <a:cxn ang="0">
                  <a:pos x="54" y="144"/>
                </a:cxn>
                <a:cxn ang="0">
                  <a:pos x="50" y="133"/>
                </a:cxn>
                <a:cxn ang="0">
                  <a:pos x="36" y="117"/>
                </a:cxn>
                <a:cxn ang="0">
                  <a:pos x="34" y="100"/>
                </a:cxn>
                <a:cxn ang="0">
                  <a:pos x="21" y="77"/>
                </a:cxn>
                <a:cxn ang="0">
                  <a:pos x="15" y="64"/>
                </a:cxn>
                <a:cxn ang="0">
                  <a:pos x="1" y="41"/>
                </a:cxn>
                <a:cxn ang="0">
                  <a:pos x="12" y="32"/>
                </a:cxn>
                <a:cxn ang="0">
                  <a:pos x="24" y="24"/>
                </a:cxn>
                <a:cxn ang="0">
                  <a:pos x="27" y="18"/>
                </a:cxn>
                <a:cxn ang="0">
                  <a:pos x="24" y="7"/>
                </a:cxn>
                <a:cxn ang="0">
                  <a:pos x="47" y="4"/>
                </a:cxn>
                <a:cxn ang="0">
                  <a:pos x="59" y="11"/>
                </a:cxn>
                <a:cxn ang="0">
                  <a:pos x="80" y="32"/>
                </a:cxn>
                <a:cxn ang="0">
                  <a:pos x="101" y="35"/>
                </a:cxn>
                <a:cxn ang="0">
                  <a:pos x="109" y="39"/>
                </a:cxn>
                <a:cxn ang="0">
                  <a:pos x="116" y="50"/>
                </a:cxn>
                <a:cxn ang="0">
                  <a:pos x="122" y="60"/>
                </a:cxn>
                <a:cxn ang="0">
                  <a:pos x="124" y="71"/>
                </a:cxn>
                <a:cxn ang="0">
                  <a:pos x="130" y="80"/>
                </a:cxn>
                <a:cxn ang="0">
                  <a:pos x="136" y="92"/>
                </a:cxn>
                <a:cxn ang="0">
                  <a:pos x="163" y="99"/>
                </a:cxn>
                <a:cxn ang="0">
                  <a:pos x="165" y="113"/>
                </a:cxn>
                <a:cxn ang="0">
                  <a:pos x="150" y="131"/>
                </a:cxn>
              </a:cxnLst>
              <a:rect l="0" t="0" r="r" b="b"/>
              <a:pathLst>
                <a:path w="166" h="170">
                  <a:moveTo>
                    <a:pt x="138" y="136"/>
                  </a:moveTo>
                  <a:cubicBezTo>
                    <a:pt x="133" y="137"/>
                    <a:pt x="130" y="139"/>
                    <a:pt x="125" y="141"/>
                  </a:cubicBezTo>
                  <a:cubicBezTo>
                    <a:pt x="122" y="141"/>
                    <a:pt x="115" y="142"/>
                    <a:pt x="112" y="144"/>
                  </a:cubicBezTo>
                  <a:cubicBezTo>
                    <a:pt x="110" y="145"/>
                    <a:pt x="107" y="150"/>
                    <a:pt x="107" y="151"/>
                  </a:cubicBezTo>
                  <a:cubicBezTo>
                    <a:pt x="103" y="158"/>
                    <a:pt x="97" y="164"/>
                    <a:pt x="92" y="170"/>
                  </a:cubicBezTo>
                  <a:cubicBezTo>
                    <a:pt x="92" y="167"/>
                    <a:pt x="92" y="164"/>
                    <a:pt x="92" y="162"/>
                  </a:cubicBezTo>
                  <a:cubicBezTo>
                    <a:pt x="92" y="161"/>
                    <a:pt x="92" y="159"/>
                    <a:pt x="92" y="159"/>
                  </a:cubicBezTo>
                  <a:cubicBezTo>
                    <a:pt x="92" y="159"/>
                    <a:pt x="77" y="151"/>
                    <a:pt x="75" y="153"/>
                  </a:cubicBezTo>
                  <a:cubicBezTo>
                    <a:pt x="75" y="153"/>
                    <a:pt x="75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2" y="153"/>
                    <a:pt x="71" y="151"/>
                    <a:pt x="69" y="151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8" y="153"/>
                    <a:pt x="69" y="153"/>
                    <a:pt x="68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58"/>
                    <a:pt x="68" y="159"/>
                  </a:cubicBezTo>
                  <a:cubicBezTo>
                    <a:pt x="68" y="159"/>
                    <a:pt x="66" y="161"/>
                    <a:pt x="65" y="162"/>
                  </a:cubicBezTo>
                  <a:cubicBezTo>
                    <a:pt x="62" y="151"/>
                    <a:pt x="62" y="159"/>
                    <a:pt x="60" y="155"/>
                  </a:cubicBezTo>
                  <a:cubicBezTo>
                    <a:pt x="60" y="150"/>
                    <a:pt x="54" y="147"/>
                    <a:pt x="54" y="144"/>
                  </a:cubicBezTo>
                  <a:cubicBezTo>
                    <a:pt x="54" y="141"/>
                    <a:pt x="53" y="141"/>
                    <a:pt x="53" y="137"/>
                  </a:cubicBezTo>
                  <a:cubicBezTo>
                    <a:pt x="53" y="134"/>
                    <a:pt x="51" y="136"/>
                    <a:pt x="50" y="133"/>
                  </a:cubicBezTo>
                  <a:cubicBezTo>
                    <a:pt x="48" y="130"/>
                    <a:pt x="47" y="125"/>
                    <a:pt x="44" y="123"/>
                  </a:cubicBezTo>
                  <a:cubicBezTo>
                    <a:pt x="39" y="123"/>
                    <a:pt x="40" y="122"/>
                    <a:pt x="36" y="117"/>
                  </a:cubicBezTo>
                  <a:cubicBezTo>
                    <a:pt x="33" y="111"/>
                    <a:pt x="37" y="114"/>
                    <a:pt x="34" y="109"/>
                  </a:cubicBezTo>
                  <a:cubicBezTo>
                    <a:pt x="33" y="105"/>
                    <a:pt x="37" y="106"/>
                    <a:pt x="34" y="100"/>
                  </a:cubicBezTo>
                  <a:cubicBezTo>
                    <a:pt x="33" y="95"/>
                    <a:pt x="30" y="85"/>
                    <a:pt x="27" y="85"/>
                  </a:cubicBezTo>
                  <a:cubicBezTo>
                    <a:pt x="22" y="83"/>
                    <a:pt x="19" y="78"/>
                    <a:pt x="21" y="77"/>
                  </a:cubicBezTo>
                  <a:cubicBezTo>
                    <a:pt x="22" y="74"/>
                    <a:pt x="21" y="71"/>
                    <a:pt x="18" y="69"/>
                  </a:cubicBezTo>
                  <a:cubicBezTo>
                    <a:pt x="16" y="66"/>
                    <a:pt x="18" y="66"/>
                    <a:pt x="15" y="64"/>
                  </a:cubicBezTo>
                  <a:cubicBezTo>
                    <a:pt x="12" y="60"/>
                    <a:pt x="7" y="44"/>
                    <a:pt x="4" y="44"/>
                  </a:cubicBezTo>
                  <a:cubicBezTo>
                    <a:pt x="0" y="43"/>
                    <a:pt x="0" y="47"/>
                    <a:pt x="1" y="41"/>
                  </a:cubicBezTo>
                  <a:cubicBezTo>
                    <a:pt x="3" y="36"/>
                    <a:pt x="1" y="39"/>
                    <a:pt x="3" y="30"/>
                  </a:cubicBezTo>
                  <a:cubicBezTo>
                    <a:pt x="4" y="30"/>
                    <a:pt x="10" y="32"/>
                    <a:pt x="12" y="32"/>
                  </a:cubicBezTo>
                  <a:cubicBezTo>
                    <a:pt x="15" y="32"/>
                    <a:pt x="15" y="27"/>
                    <a:pt x="18" y="25"/>
                  </a:cubicBezTo>
                  <a:cubicBezTo>
                    <a:pt x="18" y="24"/>
                    <a:pt x="22" y="25"/>
                    <a:pt x="24" y="24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5" y="19"/>
                    <a:pt x="27" y="19"/>
                    <a:pt x="27" y="1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2" y="7"/>
                    <a:pt x="24" y="7"/>
                  </a:cubicBezTo>
                  <a:cubicBezTo>
                    <a:pt x="25" y="5"/>
                    <a:pt x="34" y="4"/>
                    <a:pt x="36" y="0"/>
                  </a:cubicBezTo>
                  <a:cubicBezTo>
                    <a:pt x="39" y="2"/>
                    <a:pt x="44" y="2"/>
                    <a:pt x="47" y="4"/>
                  </a:cubicBezTo>
                  <a:cubicBezTo>
                    <a:pt x="50" y="4"/>
                    <a:pt x="51" y="7"/>
                    <a:pt x="54" y="10"/>
                  </a:cubicBezTo>
                  <a:cubicBezTo>
                    <a:pt x="56" y="10"/>
                    <a:pt x="57" y="11"/>
                    <a:pt x="59" y="11"/>
                  </a:cubicBezTo>
                  <a:cubicBezTo>
                    <a:pt x="62" y="15"/>
                    <a:pt x="65" y="16"/>
                    <a:pt x="66" y="19"/>
                  </a:cubicBezTo>
                  <a:cubicBezTo>
                    <a:pt x="69" y="21"/>
                    <a:pt x="78" y="32"/>
                    <a:pt x="80" y="32"/>
                  </a:cubicBezTo>
                  <a:cubicBezTo>
                    <a:pt x="81" y="33"/>
                    <a:pt x="94" y="33"/>
                    <a:pt x="95" y="33"/>
                  </a:cubicBezTo>
                  <a:cubicBezTo>
                    <a:pt x="95" y="33"/>
                    <a:pt x="101" y="33"/>
                    <a:pt x="101" y="35"/>
                  </a:cubicBezTo>
                  <a:cubicBezTo>
                    <a:pt x="103" y="35"/>
                    <a:pt x="103" y="38"/>
                    <a:pt x="103" y="38"/>
                  </a:cubicBezTo>
                  <a:cubicBezTo>
                    <a:pt x="104" y="39"/>
                    <a:pt x="109" y="39"/>
                    <a:pt x="109" y="39"/>
                  </a:cubicBezTo>
                  <a:cubicBezTo>
                    <a:pt x="112" y="44"/>
                    <a:pt x="113" y="46"/>
                    <a:pt x="113" y="47"/>
                  </a:cubicBezTo>
                  <a:cubicBezTo>
                    <a:pt x="113" y="49"/>
                    <a:pt x="116" y="47"/>
                    <a:pt x="116" y="50"/>
                  </a:cubicBezTo>
                  <a:cubicBezTo>
                    <a:pt x="116" y="53"/>
                    <a:pt x="122" y="57"/>
                    <a:pt x="122" y="58"/>
                  </a:cubicBezTo>
                  <a:cubicBezTo>
                    <a:pt x="124" y="60"/>
                    <a:pt x="121" y="57"/>
                    <a:pt x="122" y="60"/>
                  </a:cubicBezTo>
                  <a:cubicBezTo>
                    <a:pt x="124" y="63"/>
                    <a:pt x="121" y="64"/>
                    <a:pt x="122" y="67"/>
                  </a:cubicBezTo>
                  <a:cubicBezTo>
                    <a:pt x="124" y="69"/>
                    <a:pt x="122" y="69"/>
                    <a:pt x="124" y="71"/>
                  </a:cubicBezTo>
                  <a:cubicBezTo>
                    <a:pt x="127" y="72"/>
                    <a:pt x="125" y="75"/>
                    <a:pt x="128" y="78"/>
                  </a:cubicBezTo>
                  <a:cubicBezTo>
                    <a:pt x="128" y="80"/>
                    <a:pt x="130" y="80"/>
                    <a:pt x="130" y="80"/>
                  </a:cubicBezTo>
                  <a:cubicBezTo>
                    <a:pt x="130" y="83"/>
                    <a:pt x="130" y="83"/>
                    <a:pt x="133" y="85"/>
                  </a:cubicBezTo>
                  <a:cubicBezTo>
                    <a:pt x="136" y="88"/>
                    <a:pt x="136" y="88"/>
                    <a:pt x="136" y="92"/>
                  </a:cubicBezTo>
                  <a:cubicBezTo>
                    <a:pt x="138" y="95"/>
                    <a:pt x="136" y="95"/>
                    <a:pt x="145" y="97"/>
                  </a:cubicBezTo>
                  <a:cubicBezTo>
                    <a:pt x="154" y="99"/>
                    <a:pt x="162" y="103"/>
                    <a:pt x="163" y="99"/>
                  </a:cubicBezTo>
                  <a:cubicBezTo>
                    <a:pt x="163" y="100"/>
                    <a:pt x="166" y="105"/>
                    <a:pt x="166" y="106"/>
                  </a:cubicBezTo>
                  <a:cubicBezTo>
                    <a:pt x="166" y="108"/>
                    <a:pt x="165" y="111"/>
                    <a:pt x="165" y="113"/>
                  </a:cubicBezTo>
                  <a:cubicBezTo>
                    <a:pt x="165" y="114"/>
                    <a:pt x="162" y="125"/>
                    <a:pt x="162" y="127"/>
                  </a:cubicBezTo>
                  <a:cubicBezTo>
                    <a:pt x="160" y="128"/>
                    <a:pt x="153" y="130"/>
                    <a:pt x="150" y="131"/>
                  </a:cubicBezTo>
                  <a:cubicBezTo>
                    <a:pt x="145" y="133"/>
                    <a:pt x="142" y="134"/>
                    <a:pt x="138" y="13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" name="Freeform 78"/>
            <p:cNvSpPr>
              <a:spLocks/>
            </p:cNvSpPr>
            <p:nvPr/>
          </p:nvSpPr>
          <p:spPr bwMode="auto">
            <a:xfrm>
              <a:off x="5905705" y="3953327"/>
              <a:ext cx="242624" cy="27796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52" y="14"/>
                </a:cxn>
                <a:cxn ang="0">
                  <a:pos x="61" y="17"/>
                </a:cxn>
                <a:cxn ang="0">
                  <a:pos x="58" y="22"/>
                </a:cxn>
                <a:cxn ang="0">
                  <a:pos x="54" y="34"/>
                </a:cxn>
                <a:cxn ang="0">
                  <a:pos x="60" y="45"/>
                </a:cxn>
                <a:cxn ang="0">
                  <a:pos x="70" y="56"/>
                </a:cxn>
                <a:cxn ang="0">
                  <a:pos x="72" y="68"/>
                </a:cxn>
                <a:cxn ang="0">
                  <a:pos x="75" y="75"/>
                </a:cxn>
                <a:cxn ang="0">
                  <a:pos x="78" y="79"/>
                </a:cxn>
                <a:cxn ang="0">
                  <a:pos x="73" y="79"/>
                </a:cxn>
                <a:cxn ang="0">
                  <a:pos x="67" y="79"/>
                </a:cxn>
                <a:cxn ang="0">
                  <a:pos x="63" y="89"/>
                </a:cxn>
                <a:cxn ang="0">
                  <a:pos x="48" y="87"/>
                </a:cxn>
                <a:cxn ang="0">
                  <a:pos x="34" y="75"/>
                </a:cxn>
                <a:cxn ang="0">
                  <a:pos x="26" y="67"/>
                </a:cxn>
                <a:cxn ang="0">
                  <a:pos x="22" y="65"/>
                </a:cxn>
                <a:cxn ang="0">
                  <a:pos x="14" y="59"/>
                </a:cxn>
                <a:cxn ang="0">
                  <a:pos x="3" y="56"/>
                </a:cxn>
                <a:cxn ang="0">
                  <a:pos x="5" y="56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3" y="53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11" y="37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6"/>
                </a:cxn>
                <a:cxn ang="0">
                  <a:pos x="20" y="23"/>
                </a:cxn>
                <a:cxn ang="0">
                  <a:pos x="22" y="17"/>
                </a:cxn>
                <a:cxn ang="0">
                  <a:pos x="20" y="11"/>
                </a:cxn>
                <a:cxn ang="0">
                  <a:pos x="25" y="9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4" y="5"/>
                </a:cxn>
                <a:cxn ang="0">
                  <a:pos x="46" y="3"/>
                </a:cxn>
                <a:cxn ang="0">
                  <a:pos x="48" y="3"/>
                </a:cxn>
              </a:cxnLst>
              <a:rect l="0" t="0" r="r" b="b"/>
              <a:pathLst>
                <a:path w="78" h="89">
                  <a:moveTo>
                    <a:pt x="48" y="3"/>
                  </a:moveTo>
                  <a:cubicBezTo>
                    <a:pt x="49" y="8"/>
                    <a:pt x="52" y="11"/>
                    <a:pt x="52" y="14"/>
                  </a:cubicBezTo>
                  <a:cubicBezTo>
                    <a:pt x="52" y="17"/>
                    <a:pt x="60" y="16"/>
                    <a:pt x="61" y="17"/>
                  </a:cubicBezTo>
                  <a:cubicBezTo>
                    <a:pt x="61" y="19"/>
                    <a:pt x="57" y="17"/>
                    <a:pt x="58" y="22"/>
                  </a:cubicBezTo>
                  <a:cubicBezTo>
                    <a:pt x="61" y="26"/>
                    <a:pt x="54" y="28"/>
                    <a:pt x="54" y="34"/>
                  </a:cubicBezTo>
                  <a:cubicBezTo>
                    <a:pt x="52" y="40"/>
                    <a:pt x="58" y="39"/>
                    <a:pt x="60" y="45"/>
                  </a:cubicBezTo>
                  <a:cubicBezTo>
                    <a:pt x="60" y="50"/>
                    <a:pt x="67" y="51"/>
                    <a:pt x="70" y="56"/>
                  </a:cubicBezTo>
                  <a:cubicBezTo>
                    <a:pt x="73" y="62"/>
                    <a:pt x="70" y="65"/>
                    <a:pt x="72" y="68"/>
                  </a:cubicBezTo>
                  <a:cubicBezTo>
                    <a:pt x="73" y="71"/>
                    <a:pt x="73" y="75"/>
                    <a:pt x="75" y="75"/>
                  </a:cubicBezTo>
                  <a:cubicBezTo>
                    <a:pt x="76" y="76"/>
                    <a:pt x="78" y="76"/>
                    <a:pt x="78" y="79"/>
                  </a:cubicBezTo>
                  <a:cubicBezTo>
                    <a:pt x="76" y="81"/>
                    <a:pt x="72" y="76"/>
                    <a:pt x="73" y="79"/>
                  </a:cubicBezTo>
                  <a:cubicBezTo>
                    <a:pt x="72" y="79"/>
                    <a:pt x="69" y="78"/>
                    <a:pt x="67" y="79"/>
                  </a:cubicBezTo>
                  <a:cubicBezTo>
                    <a:pt x="66" y="81"/>
                    <a:pt x="64" y="87"/>
                    <a:pt x="63" y="89"/>
                  </a:cubicBezTo>
                  <a:cubicBezTo>
                    <a:pt x="61" y="89"/>
                    <a:pt x="49" y="89"/>
                    <a:pt x="48" y="87"/>
                  </a:cubicBezTo>
                  <a:cubicBezTo>
                    <a:pt x="46" y="87"/>
                    <a:pt x="37" y="76"/>
                    <a:pt x="34" y="75"/>
                  </a:cubicBezTo>
                  <a:cubicBezTo>
                    <a:pt x="32" y="71"/>
                    <a:pt x="29" y="70"/>
                    <a:pt x="26" y="67"/>
                  </a:cubicBezTo>
                  <a:cubicBezTo>
                    <a:pt x="25" y="67"/>
                    <a:pt x="23" y="65"/>
                    <a:pt x="22" y="65"/>
                  </a:cubicBezTo>
                  <a:cubicBezTo>
                    <a:pt x="19" y="62"/>
                    <a:pt x="17" y="59"/>
                    <a:pt x="14" y="59"/>
                  </a:cubicBezTo>
                  <a:cubicBezTo>
                    <a:pt x="11" y="57"/>
                    <a:pt x="7" y="57"/>
                    <a:pt x="3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3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1"/>
                  </a:cubicBezTo>
                  <a:cubicBezTo>
                    <a:pt x="2" y="50"/>
                    <a:pt x="2" y="47"/>
                    <a:pt x="0" y="43"/>
                  </a:cubicBezTo>
                  <a:cubicBezTo>
                    <a:pt x="3" y="40"/>
                    <a:pt x="8" y="39"/>
                    <a:pt x="11" y="37"/>
                  </a:cubicBezTo>
                  <a:cubicBezTo>
                    <a:pt x="13" y="36"/>
                    <a:pt x="16" y="34"/>
                    <a:pt x="19" y="33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6"/>
                  </a:cubicBezTo>
                  <a:cubicBezTo>
                    <a:pt x="20" y="26"/>
                    <a:pt x="20" y="25"/>
                    <a:pt x="20" y="23"/>
                  </a:cubicBezTo>
                  <a:cubicBezTo>
                    <a:pt x="20" y="22"/>
                    <a:pt x="22" y="19"/>
                    <a:pt x="22" y="17"/>
                  </a:cubicBezTo>
                  <a:cubicBezTo>
                    <a:pt x="20" y="16"/>
                    <a:pt x="20" y="14"/>
                    <a:pt x="20" y="11"/>
                  </a:cubicBezTo>
                  <a:cubicBezTo>
                    <a:pt x="22" y="9"/>
                    <a:pt x="23" y="9"/>
                    <a:pt x="25" y="9"/>
                  </a:cubicBezTo>
                  <a:cubicBezTo>
                    <a:pt x="26" y="8"/>
                    <a:pt x="28" y="5"/>
                    <a:pt x="29" y="3"/>
                  </a:cubicBezTo>
                  <a:cubicBezTo>
                    <a:pt x="31" y="3"/>
                    <a:pt x="3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2"/>
                    <a:pt x="34" y="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7" y="2"/>
                    <a:pt x="38" y="2"/>
                  </a:cubicBezTo>
                  <a:cubicBezTo>
                    <a:pt x="41" y="3"/>
                    <a:pt x="41" y="0"/>
                    <a:pt x="43" y="2"/>
                  </a:cubicBezTo>
                  <a:cubicBezTo>
                    <a:pt x="44" y="2"/>
                    <a:pt x="43" y="3"/>
                    <a:pt x="44" y="5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" name="Freeform 79"/>
            <p:cNvSpPr>
              <a:spLocks/>
            </p:cNvSpPr>
            <p:nvPr/>
          </p:nvSpPr>
          <p:spPr bwMode="auto">
            <a:xfrm>
              <a:off x="6101732" y="4197554"/>
              <a:ext cx="43383" cy="53023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5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4" y="17"/>
                    <a:pt x="9" y="17"/>
                    <a:pt x="8" y="15"/>
                  </a:cubicBezTo>
                  <a:cubicBezTo>
                    <a:pt x="8" y="15"/>
                    <a:pt x="8" y="12"/>
                    <a:pt x="6" y="12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1" y="9"/>
                    <a:pt x="3" y="3"/>
                    <a:pt x="5" y="1"/>
                  </a:cubicBezTo>
                  <a:cubicBezTo>
                    <a:pt x="6" y="0"/>
                    <a:pt x="9" y="1"/>
                    <a:pt x="11" y="1"/>
                  </a:cubicBezTo>
                  <a:cubicBezTo>
                    <a:pt x="14" y="9"/>
                    <a:pt x="11" y="3"/>
                    <a:pt x="9" y="6"/>
                  </a:cubicBezTo>
                  <a:cubicBezTo>
                    <a:pt x="8" y="9"/>
                    <a:pt x="12" y="6"/>
                    <a:pt x="12" y="9"/>
                  </a:cubicBezTo>
                  <a:cubicBezTo>
                    <a:pt x="12" y="13"/>
                    <a:pt x="14" y="10"/>
                    <a:pt x="14" y="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4" name="Freeform 80"/>
            <p:cNvSpPr>
              <a:spLocks/>
            </p:cNvSpPr>
            <p:nvPr/>
          </p:nvSpPr>
          <p:spPr bwMode="auto">
            <a:xfrm>
              <a:off x="6230275" y="4355015"/>
              <a:ext cx="199241" cy="268327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0" y="67"/>
                </a:cxn>
                <a:cxn ang="0">
                  <a:pos x="6" y="78"/>
                </a:cxn>
                <a:cxn ang="0">
                  <a:pos x="8" y="82"/>
                </a:cxn>
                <a:cxn ang="0">
                  <a:pos x="11" y="86"/>
                </a:cxn>
                <a:cxn ang="0">
                  <a:pos x="14" y="86"/>
                </a:cxn>
                <a:cxn ang="0">
                  <a:pos x="23" y="82"/>
                </a:cxn>
                <a:cxn ang="0">
                  <a:pos x="32" y="73"/>
                </a:cxn>
                <a:cxn ang="0">
                  <a:pos x="44" y="64"/>
                </a:cxn>
                <a:cxn ang="0">
                  <a:pos x="47" y="51"/>
                </a:cxn>
                <a:cxn ang="0">
                  <a:pos x="54" y="45"/>
                </a:cxn>
                <a:cxn ang="0">
                  <a:pos x="63" y="34"/>
                </a:cxn>
                <a:cxn ang="0">
                  <a:pos x="61" y="26"/>
                </a:cxn>
                <a:cxn ang="0">
                  <a:pos x="54" y="15"/>
                </a:cxn>
                <a:cxn ang="0">
                  <a:pos x="46" y="14"/>
                </a:cxn>
                <a:cxn ang="0">
                  <a:pos x="37" y="1"/>
                </a:cxn>
                <a:cxn ang="0">
                  <a:pos x="34" y="3"/>
                </a:cxn>
                <a:cxn ang="0">
                  <a:pos x="32" y="6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29" y="12"/>
                </a:cxn>
                <a:cxn ang="0">
                  <a:pos x="29" y="17"/>
                </a:cxn>
                <a:cxn ang="0">
                  <a:pos x="28" y="25"/>
                </a:cxn>
                <a:cxn ang="0">
                  <a:pos x="31" y="32"/>
                </a:cxn>
                <a:cxn ang="0">
                  <a:pos x="29" y="39"/>
                </a:cxn>
                <a:cxn ang="0">
                  <a:pos x="26" y="53"/>
                </a:cxn>
                <a:cxn ang="0">
                  <a:pos x="14" y="57"/>
                </a:cxn>
                <a:cxn ang="0">
                  <a:pos x="1" y="62"/>
                </a:cxn>
              </a:cxnLst>
              <a:rect l="0" t="0" r="r" b="b"/>
              <a:pathLst>
                <a:path w="64" h="86">
                  <a:moveTo>
                    <a:pt x="1" y="62"/>
                  </a:moveTo>
                  <a:cubicBezTo>
                    <a:pt x="1" y="64"/>
                    <a:pt x="0" y="65"/>
                    <a:pt x="0" y="67"/>
                  </a:cubicBezTo>
                  <a:cubicBezTo>
                    <a:pt x="1" y="70"/>
                    <a:pt x="5" y="75"/>
                    <a:pt x="6" y="78"/>
                  </a:cubicBezTo>
                  <a:cubicBezTo>
                    <a:pt x="8" y="79"/>
                    <a:pt x="6" y="79"/>
                    <a:pt x="8" y="82"/>
                  </a:cubicBezTo>
                  <a:cubicBezTo>
                    <a:pt x="8" y="84"/>
                    <a:pt x="9" y="86"/>
                    <a:pt x="11" y="86"/>
                  </a:cubicBezTo>
                  <a:cubicBezTo>
                    <a:pt x="11" y="86"/>
                    <a:pt x="12" y="86"/>
                    <a:pt x="14" y="86"/>
                  </a:cubicBezTo>
                  <a:cubicBezTo>
                    <a:pt x="15" y="86"/>
                    <a:pt x="17" y="82"/>
                    <a:pt x="23" y="82"/>
                  </a:cubicBezTo>
                  <a:cubicBezTo>
                    <a:pt x="29" y="84"/>
                    <a:pt x="26" y="73"/>
                    <a:pt x="32" y="73"/>
                  </a:cubicBezTo>
                  <a:cubicBezTo>
                    <a:pt x="41" y="73"/>
                    <a:pt x="35" y="65"/>
                    <a:pt x="44" y="64"/>
                  </a:cubicBezTo>
                  <a:cubicBezTo>
                    <a:pt x="52" y="62"/>
                    <a:pt x="44" y="61"/>
                    <a:pt x="47" y="51"/>
                  </a:cubicBezTo>
                  <a:cubicBezTo>
                    <a:pt x="52" y="40"/>
                    <a:pt x="50" y="54"/>
                    <a:pt x="54" y="45"/>
                  </a:cubicBezTo>
                  <a:cubicBezTo>
                    <a:pt x="57" y="39"/>
                    <a:pt x="60" y="42"/>
                    <a:pt x="63" y="34"/>
                  </a:cubicBezTo>
                  <a:cubicBezTo>
                    <a:pt x="64" y="28"/>
                    <a:pt x="64" y="28"/>
                    <a:pt x="61" y="26"/>
                  </a:cubicBezTo>
                  <a:cubicBezTo>
                    <a:pt x="60" y="25"/>
                    <a:pt x="57" y="15"/>
                    <a:pt x="54" y="15"/>
                  </a:cubicBezTo>
                  <a:cubicBezTo>
                    <a:pt x="50" y="17"/>
                    <a:pt x="52" y="14"/>
                    <a:pt x="46" y="14"/>
                  </a:cubicBezTo>
                  <a:cubicBezTo>
                    <a:pt x="41" y="14"/>
                    <a:pt x="37" y="6"/>
                    <a:pt x="37" y="1"/>
                  </a:cubicBezTo>
                  <a:cubicBezTo>
                    <a:pt x="34" y="3"/>
                    <a:pt x="35" y="6"/>
                    <a:pt x="34" y="3"/>
                  </a:cubicBezTo>
                  <a:cubicBezTo>
                    <a:pt x="32" y="0"/>
                    <a:pt x="32" y="3"/>
                    <a:pt x="32" y="6"/>
                  </a:cubicBezTo>
                  <a:cubicBezTo>
                    <a:pt x="32" y="9"/>
                    <a:pt x="31" y="9"/>
                    <a:pt x="32" y="9"/>
                  </a:cubicBezTo>
                  <a:cubicBezTo>
                    <a:pt x="34" y="9"/>
                    <a:pt x="35" y="11"/>
                    <a:pt x="32" y="11"/>
                  </a:cubicBezTo>
                  <a:cubicBezTo>
                    <a:pt x="31" y="12"/>
                    <a:pt x="29" y="12"/>
                    <a:pt x="29" y="12"/>
                  </a:cubicBezTo>
                  <a:cubicBezTo>
                    <a:pt x="31" y="14"/>
                    <a:pt x="31" y="12"/>
                    <a:pt x="29" y="17"/>
                  </a:cubicBezTo>
                  <a:cubicBezTo>
                    <a:pt x="26" y="21"/>
                    <a:pt x="28" y="23"/>
                    <a:pt x="28" y="25"/>
                  </a:cubicBezTo>
                  <a:cubicBezTo>
                    <a:pt x="28" y="26"/>
                    <a:pt x="31" y="31"/>
                    <a:pt x="31" y="32"/>
                  </a:cubicBezTo>
                  <a:cubicBezTo>
                    <a:pt x="31" y="34"/>
                    <a:pt x="29" y="37"/>
                    <a:pt x="29" y="39"/>
                  </a:cubicBezTo>
                  <a:cubicBezTo>
                    <a:pt x="29" y="40"/>
                    <a:pt x="26" y="51"/>
                    <a:pt x="26" y="53"/>
                  </a:cubicBezTo>
                  <a:cubicBezTo>
                    <a:pt x="24" y="54"/>
                    <a:pt x="17" y="56"/>
                    <a:pt x="14" y="57"/>
                  </a:cubicBezTo>
                  <a:cubicBezTo>
                    <a:pt x="9" y="59"/>
                    <a:pt x="6" y="61"/>
                    <a:pt x="1" y="6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5" name="Freeform 81"/>
            <p:cNvSpPr>
              <a:spLocks/>
            </p:cNvSpPr>
            <p:nvPr/>
          </p:nvSpPr>
          <p:spPr bwMode="auto">
            <a:xfrm>
              <a:off x="5995684" y="4549432"/>
              <a:ext cx="268333" cy="20245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5" y="5"/>
                </a:cxn>
                <a:cxn ang="0">
                  <a:pos x="81" y="16"/>
                </a:cxn>
                <a:cxn ang="0">
                  <a:pos x="83" y="20"/>
                </a:cxn>
                <a:cxn ang="0">
                  <a:pos x="86" y="23"/>
                </a:cxn>
                <a:cxn ang="0">
                  <a:pos x="77" y="36"/>
                </a:cxn>
                <a:cxn ang="0">
                  <a:pos x="69" y="39"/>
                </a:cxn>
                <a:cxn ang="0">
                  <a:pos x="61" y="42"/>
                </a:cxn>
                <a:cxn ang="0">
                  <a:pos x="46" y="50"/>
                </a:cxn>
                <a:cxn ang="0">
                  <a:pos x="31" y="56"/>
                </a:cxn>
                <a:cxn ang="0">
                  <a:pos x="23" y="61"/>
                </a:cxn>
                <a:cxn ang="0">
                  <a:pos x="19" y="62"/>
                </a:cxn>
                <a:cxn ang="0">
                  <a:pos x="16" y="64"/>
                </a:cxn>
                <a:cxn ang="0">
                  <a:pos x="13" y="64"/>
                </a:cxn>
                <a:cxn ang="0">
                  <a:pos x="8" y="62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4" y="40"/>
                </a:cxn>
                <a:cxn ang="0">
                  <a:pos x="2" y="37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7" y="23"/>
                </a:cxn>
                <a:cxn ang="0">
                  <a:pos x="7" y="22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31" y="23"/>
                </a:cxn>
                <a:cxn ang="0">
                  <a:pos x="31" y="26"/>
                </a:cxn>
                <a:cxn ang="0">
                  <a:pos x="31" y="34"/>
                </a:cxn>
                <a:cxn ang="0">
                  <a:pos x="46" y="16"/>
                </a:cxn>
                <a:cxn ang="0">
                  <a:pos x="51" y="8"/>
                </a:cxn>
                <a:cxn ang="0">
                  <a:pos x="65" y="5"/>
                </a:cxn>
                <a:cxn ang="0">
                  <a:pos x="77" y="0"/>
                </a:cxn>
              </a:cxnLst>
              <a:rect l="0" t="0" r="r" b="b"/>
              <a:pathLst>
                <a:path w="86" h="65">
                  <a:moveTo>
                    <a:pt x="77" y="0"/>
                  </a:moveTo>
                  <a:cubicBezTo>
                    <a:pt x="77" y="2"/>
                    <a:pt x="75" y="3"/>
                    <a:pt x="75" y="5"/>
                  </a:cubicBezTo>
                  <a:cubicBezTo>
                    <a:pt x="77" y="8"/>
                    <a:pt x="80" y="12"/>
                    <a:pt x="81" y="16"/>
                  </a:cubicBezTo>
                  <a:cubicBezTo>
                    <a:pt x="83" y="17"/>
                    <a:pt x="81" y="17"/>
                    <a:pt x="83" y="20"/>
                  </a:cubicBezTo>
                  <a:cubicBezTo>
                    <a:pt x="83" y="22"/>
                    <a:pt x="84" y="23"/>
                    <a:pt x="86" y="23"/>
                  </a:cubicBezTo>
                  <a:cubicBezTo>
                    <a:pt x="74" y="30"/>
                    <a:pt x="83" y="34"/>
                    <a:pt x="77" y="36"/>
                  </a:cubicBezTo>
                  <a:cubicBezTo>
                    <a:pt x="74" y="36"/>
                    <a:pt x="77" y="37"/>
                    <a:pt x="69" y="39"/>
                  </a:cubicBezTo>
                  <a:cubicBezTo>
                    <a:pt x="63" y="40"/>
                    <a:pt x="63" y="43"/>
                    <a:pt x="61" y="42"/>
                  </a:cubicBezTo>
                  <a:cubicBezTo>
                    <a:pt x="54" y="42"/>
                    <a:pt x="52" y="53"/>
                    <a:pt x="46" y="50"/>
                  </a:cubicBezTo>
                  <a:cubicBezTo>
                    <a:pt x="42" y="48"/>
                    <a:pt x="40" y="57"/>
                    <a:pt x="31" y="56"/>
                  </a:cubicBezTo>
                  <a:cubicBezTo>
                    <a:pt x="25" y="56"/>
                    <a:pt x="26" y="61"/>
                    <a:pt x="23" y="61"/>
                  </a:cubicBezTo>
                  <a:cubicBezTo>
                    <a:pt x="20" y="61"/>
                    <a:pt x="23" y="64"/>
                    <a:pt x="19" y="62"/>
                  </a:cubicBezTo>
                  <a:cubicBezTo>
                    <a:pt x="16" y="62"/>
                    <a:pt x="17" y="64"/>
                    <a:pt x="16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0" y="62"/>
                    <a:pt x="10" y="65"/>
                    <a:pt x="8" y="62"/>
                  </a:cubicBezTo>
                  <a:cubicBezTo>
                    <a:pt x="8" y="57"/>
                    <a:pt x="7" y="59"/>
                    <a:pt x="7" y="56"/>
                  </a:cubicBezTo>
                  <a:cubicBezTo>
                    <a:pt x="8" y="53"/>
                    <a:pt x="5" y="51"/>
                    <a:pt x="5" y="47"/>
                  </a:cubicBezTo>
                  <a:cubicBezTo>
                    <a:pt x="5" y="43"/>
                    <a:pt x="4" y="43"/>
                    <a:pt x="4" y="40"/>
                  </a:cubicBezTo>
                  <a:cubicBezTo>
                    <a:pt x="4" y="39"/>
                    <a:pt x="0" y="39"/>
                    <a:pt x="2" y="37"/>
                  </a:cubicBezTo>
                  <a:cubicBezTo>
                    <a:pt x="5" y="36"/>
                    <a:pt x="2" y="36"/>
                    <a:pt x="2" y="33"/>
                  </a:cubicBezTo>
                  <a:cubicBezTo>
                    <a:pt x="4" y="31"/>
                    <a:pt x="4" y="30"/>
                    <a:pt x="4" y="26"/>
                  </a:cubicBezTo>
                  <a:cubicBezTo>
                    <a:pt x="5" y="25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9"/>
                    <a:pt x="7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1" y="17"/>
                    <a:pt x="1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31" y="23"/>
                    <a:pt x="31" y="23"/>
                  </a:cubicBezTo>
                  <a:cubicBezTo>
                    <a:pt x="31" y="23"/>
                    <a:pt x="31" y="25"/>
                    <a:pt x="31" y="26"/>
                  </a:cubicBezTo>
                  <a:cubicBezTo>
                    <a:pt x="31" y="28"/>
                    <a:pt x="31" y="31"/>
                    <a:pt x="31" y="34"/>
                  </a:cubicBezTo>
                  <a:cubicBezTo>
                    <a:pt x="36" y="28"/>
                    <a:pt x="42" y="22"/>
                    <a:pt x="46" y="16"/>
                  </a:cubicBezTo>
                  <a:cubicBezTo>
                    <a:pt x="46" y="14"/>
                    <a:pt x="49" y="9"/>
                    <a:pt x="51" y="8"/>
                  </a:cubicBezTo>
                  <a:cubicBezTo>
                    <a:pt x="54" y="6"/>
                    <a:pt x="61" y="5"/>
                    <a:pt x="65" y="5"/>
                  </a:cubicBezTo>
                  <a:cubicBezTo>
                    <a:pt x="69" y="3"/>
                    <a:pt x="72" y="2"/>
                    <a:pt x="77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6" name="Freeform 82"/>
            <p:cNvSpPr>
              <a:spLocks/>
            </p:cNvSpPr>
            <p:nvPr/>
          </p:nvSpPr>
          <p:spPr bwMode="auto">
            <a:xfrm>
              <a:off x="5169799" y="4096328"/>
              <a:ext cx="404908" cy="437036"/>
            </a:xfrm>
            <a:custGeom>
              <a:avLst/>
              <a:gdLst/>
              <a:ahLst/>
              <a:cxnLst>
                <a:cxn ang="0">
                  <a:pos x="119" y="140"/>
                </a:cxn>
                <a:cxn ang="0">
                  <a:pos x="119" y="135"/>
                </a:cxn>
                <a:cxn ang="0">
                  <a:pos x="129" y="135"/>
                </a:cxn>
                <a:cxn ang="0">
                  <a:pos x="129" y="115"/>
                </a:cxn>
                <a:cxn ang="0">
                  <a:pos x="129" y="39"/>
                </a:cxn>
                <a:cxn ang="0">
                  <a:pos x="127" y="28"/>
                </a:cxn>
                <a:cxn ang="0">
                  <a:pos x="129" y="18"/>
                </a:cxn>
                <a:cxn ang="0">
                  <a:pos x="129" y="16"/>
                </a:cxn>
                <a:cxn ang="0">
                  <a:pos x="124" y="11"/>
                </a:cxn>
                <a:cxn ang="0">
                  <a:pos x="116" y="10"/>
                </a:cxn>
                <a:cxn ang="0">
                  <a:pos x="109" y="4"/>
                </a:cxn>
                <a:cxn ang="0">
                  <a:pos x="100" y="4"/>
                </a:cxn>
                <a:cxn ang="0">
                  <a:pos x="89" y="10"/>
                </a:cxn>
                <a:cxn ang="0">
                  <a:pos x="87" y="25"/>
                </a:cxn>
                <a:cxn ang="0">
                  <a:pos x="77" y="27"/>
                </a:cxn>
                <a:cxn ang="0">
                  <a:pos x="61" y="21"/>
                </a:cxn>
                <a:cxn ang="0">
                  <a:pos x="52" y="13"/>
                </a:cxn>
                <a:cxn ang="0">
                  <a:pos x="43" y="5"/>
                </a:cxn>
                <a:cxn ang="0">
                  <a:pos x="31" y="4"/>
                </a:cxn>
                <a:cxn ang="0">
                  <a:pos x="22" y="0"/>
                </a:cxn>
                <a:cxn ang="0">
                  <a:pos x="20" y="8"/>
                </a:cxn>
                <a:cxn ang="0">
                  <a:pos x="11" y="14"/>
                </a:cxn>
                <a:cxn ang="0">
                  <a:pos x="5" y="30"/>
                </a:cxn>
                <a:cxn ang="0">
                  <a:pos x="8" y="53"/>
                </a:cxn>
                <a:cxn ang="0">
                  <a:pos x="8" y="64"/>
                </a:cxn>
                <a:cxn ang="0">
                  <a:pos x="6" y="76"/>
                </a:cxn>
                <a:cxn ang="0">
                  <a:pos x="9" y="87"/>
                </a:cxn>
                <a:cxn ang="0">
                  <a:pos x="19" y="90"/>
                </a:cxn>
                <a:cxn ang="0">
                  <a:pos x="25" y="100"/>
                </a:cxn>
                <a:cxn ang="0">
                  <a:pos x="40" y="106"/>
                </a:cxn>
                <a:cxn ang="0">
                  <a:pos x="48" y="104"/>
                </a:cxn>
                <a:cxn ang="0">
                  <a:pos x="57" y="100"/>
                </a:cxn>
                <a:cxn ang="0">
                  <a:pos x="119" y="140"/>
                </a:cxn>
              </a:cxnLst>
              <a:rect l="0" t="0" r="r" b="b"/>
              <a:pathLst>
                <a:path w="130" h="140">
                  <a:moveTo>
                    <a:pt x="119" y="140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6"/>
                    <a:pt x="124" y="35"/>
                    <a:pt x="127" y="28"/>
                  </a:cubicBezTo>
                  <a:cubicBezTo>
                    <a:pt x="130" y="24"/>
                    <a:pt x="125" y="21"/>
                    <a:pt x="129" y="18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4"/>
                    <a:pt x="129" y="11"/>
                    <a:pt x="124" y="11"/>
                  </a:cubicBezTo>
                  <a:cubicBezTo>
                    <a:pt x="119" y="11"/>
                    <a:pt x="121" y="11"/>
                    <a:pt x="116" y="10"/>
                  </a:cubicBezTo>
                  <a:cubicBezTo>
                    <a:pt x="112" y="10"/>
                    <a:pt x="116" y="7"/>
                    <a:pt x="109" y="4"/>
                  </a:cubicBezTo>
                  <a:cubicBezTo>
                    <a:pt x="103" y="0"/>
                    <a:pt x="101" y="2"/>
                    <a:pt x="100" y="4"/>
                  </a:cubicBezTo>
                  <a:cubicBezTo>
                    <a:pt x="98" y="5"/>
                    <a:pt x="96" y="2"/>
                    <a:pt x="89" y="10"/>
                  </a:cubicBezTo>
                  <a:cubicBezTo>
                    <a:pt x="86" y="14"/>
                    <a:pt x="92" y="21"/>
                    <a:pt x="87" y="25"/>
                  </a:cubicBezTo>
                  <a:cubicBezTo>
                    <a:pt x="83" y="32"/>
                    <a:pt x="80" y="32"/>
                    <a:pt x="77" y="27"/>
                  </a:cubicBezTo>
                  <a:cubicBezTo>
                    <a:pt x="74" y="24"/>
                    <a:pt x="67" y="21"/>
                    <a:pt x="61" y="21"/>
                  </a:cubicBezTo>
                  <a:cubicBezTo>
                    <a:pt x="57" y="19"/>
                    <a:pt x="54" y="19"/>
                    <a:pt x="52" y="13"/>
                  </a:cubicBezTo>
                  <a:cubicBezTo>
                    <a:pt x="51" y="5"/>
                    <a:pt x="46" y="8"/>
                    <a:pt x="43" y="5"/>
                  </a:cubicBezTo>
                  <a:cubicBezTo>
                    <a:pt x="41" y="4"/>
                    <a:pt x="35" y="2"/>
                    <a:pt x="31" y="4"/>
                  </a:cubicBezTo>
                  <a:cubicBezTo>
                    <a:pt x="28" y="4"/>
                    <a:pt x="23" y="0"/>
                    <a:pt x="22" y="0"/>
                  </a:cubicBezTo>
                  <a:cubicBezTo>
                    <a:pt x="19" y="5"/>
                    <a:pt x="23" y="7"/>
                    <a:pt x="20" y="8"/>
                  </a:cubicBezTo>
                  <a:cubicBezTo>
                    <a:pt x="17" y="10"/>
                    <a:pt x="15" y="11"/>
                    <a:pt x="11" y="14"/>
                  </a:cubicBezTo>
                  <a:cubicBezTo>
                    <a:pt x="6" y="19"/>
                    <a:pt x="15" y="24"/>
                    <a:pt x="5" y="30"/>
                  </a:cubicBezTo>
                  <a:cubicBezTo>
                    <a:pt x="9" y="44"/>
                    <a:pt x="6" y="47"/>
                    <a:pt x="8" y="53"/>
                  </a:cubicBezTo>
                  <a:cubicBezTo>
                    <a:pt x="9" y="58"/>
                    <a:pt x="6" y="59"/>
                    <a:pt x="8" y="64"/>
                  </a:cubicBezTo>
                  <a:cubicBezTo>
                    <a:pt x="9" y="72"/>
                    <a:pt x="0" y="69"/>
                    <a:pt x="6" y="76"/>
                  </a:cubicBezTo>
                  <a:cubicBezTo>
                    <a:pt x="11" y="84"/>
                    <a:pt x="8" y="83"/>
                    <a:pt x="9" y="87"/>
                  </a:cubicBezTo>
                  <a:cubicBezTo>
                    <a:pt x="12" y="92"/>
                    <a:pt x="12" y="87"/>
                    <a:pt x="19" y="90"/>
                  </a:cubicBezTo>
                  <a:cubicBezTo>
                    <a:pt x="23" y="94"/>
                    <a:pt x="22" y="94"/>
                    <a:pt x="25" y="100"/>
                  </a:cubicBezTo>
                  <a:cubicBezTo>
                    <a:pt x="28" y="103"/>
                    <a:pt x="37" y="101"/>
                    <a:pt x="40" y="106"/>
                  </a:cubicBezTo>
                  <a:cubicBezTo>
                    <a:pt x="43" y="111"/>
                    <a:pt x="41" y="109"/>
                    <a:pt x="48" y="104"/>
                  </a:cubicBezTo>
                  <a:cubicBezTo>
                    <a:pt x="51" y="103"/>
                    <a:pt x="55" y="100"/>
                    <a:pt x="57" y="100"/>
                  </a:cubicBezTo>
                  <a:cubicBezTo>
                    <a:pt x="78" y="112"/>
                    <a:pt x="119" y="140"/>
                    <a:pt x="119" y="1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7" name="Freeform 84"/>
            <p:cNvSpPr>
              <a:spLocks/>
            </p:cNvSpPr>
            <p:nvPr/>
          </p:nvSpPr>
          <p:spPr bwMode="auto">
            <a:xfrm>
              <a:off x="5746633" y="4012777"/>
              <a:ext cx="59451" cy="3695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9"/>
                </a:cxn>
              </a:cxnLst>
              <a:rect l="0" t="0" r="r" b="b"/>
              <a:pathLst>
                <a:path w="19" h="12">
                  <a:moveTo>
                    <a:pt x="2" y="9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2" y="4"/>
                    <a:pt x="5" y="6"/>
                  </a:cubicBezTo>
                  <a:cubicBezTo>
                    <a:pt x="6" y="6"/>
                    <a:pt x="3" y="3"/>
                    <a:pt x="8" y="3"/>
                  </a:cubicBezTo>
                  <a:cubicBezTo>
                    <a:pt x="12" y="4"/>
                    <a:pt x="15" y="1"/>
                    <a:pt x="17" y="0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4" y="4"/>
                    <a:pt x="12" y="4"/>
                    <a:pt x="14" y="6"/>
                  </a:cubicBezTo>
                  <a:cubicBezTo>
                    <a:pt x="15" y="7"/>
                    <a:pt x="12" y="6"/>
                    <a:pt x="11" y="7"/>
                  </a:cubicBezTo>
                  <a:cubicBezTo>
                    <a:pt x="9" y="10"/>
                    <a:pt x="6" y="10"/>
                    <a:pt x="6" y="10"/>
                  </a:cubicBezTo>
                  <a:cubicBezTo>
                    <a:pt x="6" y="12"/>
                    <a:pt x="6" y="10"/>
                    <a:pt x="5" y="10"/>
                  </a:cubicBezTo>
                  <a:cubicBezTo>
                    <a:pt x="3" y="10"/>
                    <a:pt x="2" y="10"/>
                    <a:pt x="2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8" name="Freeform 85"/>
            <p:cNvSpPr>
              <a:spLocks/>
            </p:cNvSpPr>
            <p:nvPr/>
          </p:nvSpPr>
          <p:spPr bwMode="auto">
            <a:xfrm>
              <a:off x="5301555" y="3996710"/>
              <a:ext cx="8034" cy="964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0"/>
                    <a:pt x="3" y="3"/>
                    <a:pt x="3" y="3"/>
                  </a:cubicBezTo>
                  <a:cubicBezTo>
                    <a:pt x="1" y="3"/>
                    <a:pt x="0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9" name="Freeform 86"/>
            <p:cNvSpPr>
              <a:spLocks/>
            </p:cNvSpPr>
            <p:nvPr/>
          </p:nvSpPr>
          <p:spPr bwMode="auto">
            <a:xfrm>
              <a:off x="4737574" y="3956540"/>
              <a:ext cx="510957" cy="599318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6"/>
                </a:cxn>
                <a:cxn ang="0">
                  <a:pos x="32" y="129"/>
                </a:cxn>
                <a:cxn ang="0">
                  <a:pos x="77" y="168"/>
                </a:cxn>
                <a:cxn ang="0">
                  <a:pos x="80" y="173"/>
                </a:cxn>
                <a:cxn ang="0">
                  <a:pos x="85" y="178"/>
                </a:cxn>
                <a:cxn ang="0">
                  <a:pos x="91" y="181"/>
                </a:cxn>
                <a:cxn ang="0">
                  <a:pos x="94" y="188"/>
                </a:cxn>
                <a:cxn ang="0">
                  <a:pos x="102" y="188"/>
                </a:cxn>
                <a:cxn ang="0">
                  <a:pos x="129" y="171"/>
                </a:cxn>
                <a:cxn ang="0">
                  <a:pos x="164" y="145"/>
                </a:cxn>
                <a:cxn ang="0">
                  <a:pos x="158" y="136"/>
                </a:cxn>
                <a:cxn ang="0">
                  <a:pos x="148" y="133"/>
                </a:cxn>
                <a:cxn ang="0">
                  <a:pos x="145" y="122"/>
                </a:cxn>
                <a:cxn ang="0">
                  <a:pos x="147" y="109"/>
                </a:cxn>
                <a:cxn ang="0">
                  <a:pos x="147" y="98"/>
                </a:cxn>
                <a:cxn ang="0">
                  <a:pos x="144" y="75"/>
                </a:cxn>
                <a:cxn ang="0">
                  <a:pos x="133" y="49"/>
                </a:cxn>
                <a:cxn ang="0">
                  <a:pos x="127" y="36"/>
                </a:cxn>
                <a:cxn ang="0">
                  <a:pos x="133" y="28"/>
                </a:cxn>
                <a:cxn ang="0">
                  <a:pos x="135" y="18"/>
                </a:cxn>
                <a:cxn ang="0">
                  <a:pos x="133" y="10"/>
                </a:cxn>
                <a:cxn ang="0">
                  <a:pos x="136" y="4"/>
                </a:cxn>
                <a:cxn ang="0">
                  <a:pos x="132" y="5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5" y="5"/>
                </a:cxn>
                <a:cxn ang="0">
                  <a:pos x="109" y="7"/>
                </a:cxn>
                <a:cxn ang="0">
                  <a:pos x="98" y="5"/>
                </a:cxn>
                <a:cxn ang="0">
                  <a:pos x="91" y="7"/>
                </a:cxn>
                <a:cxn ang="0">
                  <a:pos x="83" y="8"/>
                </a:cxn>
                <a:cxn ang="0">
                  <a:pos x="70" y="14"/>
                </a:cxn>
                <a:cxn ang="0">
                  <a:pos x="65" y="16"/>
                </a:cxn>
                <a:cxn ang="0">
                  <a:pos x="59" y="19"/>
                </a:cxn>
                <a:cxn ang="0">
                  <a:pos x="51" y="24"/>
                </a:cxn>
                <a:cxn ang="0">
                  <a:pos x="59" y="50"/>
                </a:cxn>
                <a:cxn ang="0">
                  <a:pos x="59" y="55"/>
                </a:cxn>
                <a:cxn ang="0">
                  <a:pos x="45" y="58"/>
                </a:cxn>
                <a:cxn ang="0">
                  <a:pos x="38" y="63"/>
                </a:cxn>
                <a:cxn ang="0">
                  <a:pos x="36" y="70"/>
                </a:cxn>
                <a:cxn ang="0">
                  <a:pos x="27" y="77"/>
                </a:cxn>
                <a:cxn ang="0">
                  <a:pos x="7" y="86"/>
                </a:cxn>
                <a:cxn ang="0">
                  <a:pos x="0" y="91"/>
                </a:cxn>
                <a:cxn ang="0">
                  <a:pos x="0" y="102"/>
                </a:cxn>
              </a:cxnLst>
              <a:rect l="0" t="0" r="r" b="b"/>
              <a:pathLst>
                <a:path w="164" h="192">
                  <a:moveTo>
                    <a:pt x="0" y="10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76" y="167"/>
                    <a:pt x="77" y="168"/>
                  </a:cubicBezTo>
                  <a:cubicBezTo>
                    <a:pt x="80" y="171"/>
                    <a:pt x="77" y="171"/>
                    <a:pt x="80" y="173"/>
                  </a:cubicBezTo>
                  <a:cubicBezTo>
                    <a:pt x="83" y="175"/>
                    <a:pt x="82" y="179"/>
                    <a:pt x="85" y="178"/>
                  </a:cubicBezTo>
                  <a:cubicBezTo>
                    <a:pt x="89" y="178"/>
                    <a:pt x="86" y="181"/>
                    <a:pt x="91" y="181"/>
                  </a:cubicBezTo>
                  <a:cubicBezTo>
                    <a:pt x="95" y="181"/>
                    <a:pt x="95" y="185"/>
                    <a:pt x="94" y="188"/>
                  </a:cubicBezTo>
                  <a:cubicBezTo>
                    <a:pt x="92" y="190"/>
                    <a:pt x="94" y="192"/>
                    <a:pt x="102" y="188"/>
                  </a:cubicBezTo>
                  <a:cubicBezTo>
                    <a:pt x="123" y="188"/>
                    <a:pt x="120" y="178"/>
                    <a:pt x="129" y="171"/>
                  </a:cubicBezTo>
                  <a:cubicBezTo>
                    <a:pt x="138" y="164"/>
                    <a:pt x="159" y="148"/>
                    <a:pt x="164" y="145"/>
                  </a:cubicBezTo>
                  <a:cubicBezTo>
                    <a:pt x="161" y="139"/>
                    <a:pt x="162" y="139"/>
                    <a:pt x="158" y="136"/>
                  </a:cubicBezTo>
                  <a:cubicBezTo>
                    <a:pt x="152" y="133"/>
                    <a:pt x="152" y="137"/>
                    <a:pt x="148" y="133"/>
                  </a:cubicBezTo>
                  <a:cubicBezTo>
                    <a:pt x="147" y="128"/>
                    <a:pt x="150" y="129"/>
                    <a:pt x="145" y="122"/>
                  </a:cubicBezTo>
                  <a:cubicBezTo>
                    <a:pt x="139" y="114"/>
                    <a:pt x="148" y="117"/>
                    <a:pt x="147" y="109"/>
                  </a:cubicBezTo>
                  <a:cubicBezTo>
                    <a:pt x="145" y="105"/>
                    <a:pt x="148" y="103"/>
                    <a:pt x="147" y="98"/>
                  </a:cubicBezTo>
                  <a:cubicBezTo>
                    <a:pt x="145" y="92"/>
                    <a:pt x="148" y="89"/>
                    <a:pt x="144" y="75"/>
                  </a:cubicBezTo>
                  <a:cubicBezTo>
                    <a:pt x="141" y="47"/>
                    <a:pt x="136" y="58"/>
                    <a:pt x="133" y="49"/>
                  </a:cubicBezTo>
                  <a:cubicBezTo>
                    <a:pt x="133" y="46"/>
                    <a:pt x="127" y="39"/>
                    <a:pt x="127" y="36"/>
                  </a:cubicBezTo>
                  <a:cubicBezTo>
                    <a:pt x="129" y="33"/>
                    <a:pt x="133" y="30"/>
                    <a:pt x="133" y="28"/>
                  </a:cubicBezTo>
                  <a:cubicBezTo>
                    <a:pt x="133" y="22"/>
                    <a:pt x="136" y="25"/>
                    <a:pt x="135" y="18"/>
                  </a:cubicBezTo>
                  <a:cubicBezTo>
                    <a:pt x="133" y="13"/>
                    <a:pt x="135" y="10"/>
                    <a:pt x="133" y="10"/>
                  </a:cubicBezTo>
                  <a:cubicBezTo>
                    <a:pt x="132" y="8"/>
                    <a:pt x="136" y="7"/>
                    <a:pt x="136" y="4"/>
                  </a:cubicBezTo>
                  <a:cubicBezTo>
                    <a:pt x="135" y="4"/>
                    <a:pt x="133" y="4"/>
                    <a:pt x="132" y="5"/>
                  </a:cubicBezTo>
                  <a:cubicBezTo>
                    <a:pt x="130" y="7"/>
                    <a:pt x="130" y="4"/>
                    <a:pt x="127" y="2"/>
                  </a:cubicBezTo>
                  <a:cubicBezTo>
                    <a:pt x="124" y="0"/>
                    <a:pt x="126" y="5"/>
                    <a:pt x="123" y="4"/>
                  </a:cubicBezTo>
                  <a:cubicBezTo>
                    <a:pt x="118" y="2"/>
                    <a:pt x="120" y="4"/>
                    <a:pt x="115" y="5"/>
                  </a:cubicBezTo>
                  <a:cubicBezTo>
                    <a:pt x="111" y="5"/>
                    <a:pt x="112" y="8"/>
                    <a:pt x="109" y="7"/>
                  </a:cubicBezTo>
                  <a:cubicBezTo>
                    <a:pt x="108" y="4"/>
                    <a:pt x="102" y="4"/>
                    <a:pt x="98" y="5"/>
                  </a:cubicBezTo>
                  <a:cubicBezTo>
                    <a:pt x="94" y="7"/>
                    <a:pt x="92" y="4"/>
                    <a:pt x="91" y="7"/>
                  </a:cubicBezTo>
                  <a:cubicBezTo>
                    <a:pt x="89" y="8"/>
                    <a:pt x="88" y="8"/>
                    <a:pt x="83" y="8"/>
                  </a:cubicBezTo>
                  <a:cubicBezTo>
                    <a:pt x="77" y="8"/>
                    <a:pt x="70" y="11"/>
                    <a:pt x="70" y="14"/>
                  </a:cubicBezTo>
                  <a:cubicBezTo>
                    <a:pt x="68" y="19"/>
                    <a:pt x="67" y="14"/>
                    <a:pt x="65" y="16"/>
                  </a:cubicBezTo>
                  <a:cubicBezTo>
                    <a:pt x="62" y="19"/>
                    <a:pt x="62" y="14"/>
                    <a:pt x="59" y="19"/>
                  </a:cubicBezTo>
                  <a:cubicBezTo>
                    <a:pt x="58" y="21"/>
                    <a:pt x="54" y="25"/>
                    <a:pt x="51" y="24"/>
                  </a:cubicBezTo>
                  <a:cubicBezTo>
                    <a:pt x="58" y="27"/>
                    <a:pt x="53" y="47"/>
                    <a:pt x="59" y="50"/>
                  </a:cubicBezTo>
                  <a:cubicBezTo>
                    <a:pt x="62" y="52"/>
                    <a:pt x="59" y="52"/>
                    <a:pt x="59" y="55"/>
                  </a:cubicBezTo>
                  <a:cubicBezTo>
                    <a:pt x="59" y="58"/>
                    <a:pt x="48" y="53"/>
                    <a:pt x="45" y="58"/>
                  </a:cubicBezTo>
                  <a:cubicBezTo>
                    <a:pt x="42" y="61"/>
                    <a:pt x="36" y="58"/>
                    <a:pt x="38" y="63"/>
                  </a:cubicBezTo>
                  <a:cubicBezTo>
                    <a:pt x="41" y="67"/>
                    <a:pt x="42" y="67"/>
                    <a:pt x="36" y="70"/>
                  </a:cubicBezTo>
                  <a:cubicBezTo>
                    <a:pt x="30" y="72"/>
                    <a:pt x="30" y="72"/>
                    <a:pt x="27" y="77"/>
                  </a:cubicBezTo>
                  <a:cubicBezTo>
                    <a:pt x="27" y="78"/>
                    <a:pt x="9" y="83"/>
                    <a:pt x="7" y="8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0" name="Freeform 87"/>
            <p:cNvSpPr>
              <a:spLocks/>
            </p:cNvSpPr>
            <p:nvPr/>
          </p:nvSpPr>
          <p:spPr bwMode="auto">
            <a:xfrm>
              <a:off x="5132843" y="3953327"/>
              <a:ext cx="109261" cy="23779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6" y="30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7" y="76"/>
                </a:cxn>
                <a:cxn ang="0">
                  <a:pos x="23" y="61"/>
                </a:cxn>
                <a:cxn ang="0">
                  <a:pos x="32" y="54"/>
                </a:cxn>
                <a:cxn ang="0">
                  <a:pos x="34" y="47"/>
                </a:cxn>
                <a:cxn ang="0">
                  <a:pos x="29" y="42"/>
                </a:cxn>
                <a:cxn ang="0">
                  <a:pos x="28" y="40"/>
                </a:cxn>
                <a:cxn ang="0">
                  <a:pos x="21" y="36"/>
                </a:cxn>
                <a:cxn ang="0">
                  <a:pos x="29" y="23"/>
                </a:cxn>
                <a:cxn ang="0">
                  <a:pos x="26" y="17"/>
                </a:cxn>
                <a:cxn ang="0">
                  <a:pos x="25" y="11"/>
                </a:cxn>
                <a:cxn ang="0">
                  <a:pos x="29" y="5"/>
                </a:cxn>
                <a:cxn ang="0">
                  <a:pos x="23" y="8"/>
                </a:cxn>
                <a:cxn ang="0">
                  <a:pos x="20" y="2"/>
                </a:cxn>
                <a:cxn ang="0">
                  <a:pos x="11" y="5"/>
                </a:cxn>
                <a:cxn ang="0">
                  <a:pos x="9" y="5"/>
                </a:cxn>
              </a:cxnLst>
              <a:rect l="0" t="0" r="r" b="b"/>
              <a:pathLst>
                <a:path w="35" h="76">
                  <a:moveTo>
                    <a:pt x="9" y="5"/>
                  </a:moveTo>
                  <a:cubicBezTo>
                    <a:pt x="9" y="8"/>
                    <a:pt x="5" y="9"/>
                    <a:pt x="6" y="11"/>
                  </a:cubicBezTo>
                  <a:cubicBezTo>
                    <a:pt x="8" y="11"/>
                    <a:pt x="6" y="14"/>
                    <a:pt x="8" y="19"/>
                  </a:cubicBezTo>
                  <a:cubicBezTo>
                    <a:pt x="9" y="26"/>
                    <a:pt x="6" y="23"/>
                    <a:pt x="6" y="30"/>
                  </a:cubicBezTo>
                  <a:cubicBezTo>
                    <a:pt x="6" y="31"/>
                    <a:pt x="2" y="34"/>
                    <a:pt x="0" y="37"/>
                  </a:cubicBezTo>
                  <a:cubicBezTo>
                    <a:pt x="0" y="40"/>
                    <a:pt x="6" y="47"/>
                    <a:pt x="6" y="50"/>
                  </a:cubicBezTo>
                  <a:cubicBezTo>
                    <a:pt x="9" y="59"/>
                    <a:pt x="14" y="48"/>
                    <a:pt x="17" y="76"/>
                  </a:cubicBezTo>
                  <a:cubicBezTo>
                    <a:pt x="28" y="70"/>
                    <a:pt x="18" y="65"/>
                    <a:pt x="23" y="61"/>
                  </a:cubicBezTo>
                  <a:cubicBezTo>
                    <a:pt x="28" y="57"/>
                    <a:pt x="29" y="56"/>
                    <a:pt x="32" y="54"/>
                  </a:cubicBezTo>
                  <a:cubicBezTo>
                    <a:pt x="35" y="53"/>
                    <a:pt x="31" y="51"/>
                    <a:pt x="34" y="47"/>
                  </a:cubicBezTo>
                  <a:cubicBezTo>
                    <a:pt x="31" y="45"/>
                    <a:pt x="31" y="45"/>
                    <a:pt x="29" y="42"/>
                  </a:cubicBezTo>
                  <a:cubicBezTo>
                    <a:pt x="29" y="39"/>
                    <a:pt x="28" y="42"/>
                    <a:pt x="28" y="40"/>
                  </a:cubicBezTo>
                  <a:cubicBezTo>
                    <a:pt x="26" y="40"/>
                    <a:pt x="21" y="40"/>
                    <a:pt x="21" y="36"/>
                  </a:cubicBezTo>
                  <a:cubicBezTo>
                    <a:pt x="20" y="33"/>
                    <a:pt x="32" y="26"/>
                    <a:pt x="29" y="23"/>
                  </a:cubicBezTo>
                  <a:cubicBezTo>
                    <a:pt x="28" y="20"/>
                    <a:pt x="31" y="20"/>
                    <a:pt x="26" y="17"/>
                  </a:cubicBezTo>
                  <a:cubicBezTo>
                    <a:pt x="23" y="16"/>
                    <a:pt x="23" y="12"/>
                    <a:pt x="25" y="11"/>
                  </a:cubicBezTo>
                  <a:cubicBezTo>
                    <a:pt x="28" y="9"/>
                    <a:pt x="31" y="6"/>
                    <a:pt x="29" y="5"/>
                  </a:cubicBezTo>
                  <a:cubicBezTo>
                    <a:pt x="28" y="2"/>
                    <a:pt x="25" y="8"/>
                    <a:pt x="23" y="8"/>
                  </a:cubicBezTo>
                  <a:cubicBezTo>
                    <a:pt x="21" y="6"/>
                    <a:pt x="25" y="3"/>
                    <a:pt x="20" y="2"/>
                  </a:cubicBezTo>
                  <a:cubicBezTo>
                    <a:pt x="14" y="0"/>
                    <a:pt x="12" y="5"/>
                    <a:pt x="11" y="5"/>
                  </a:cubicBezTo>
                  <a:cubicBezTo>
                    <a:pt x="11" y="5"/>
                    <a:pt x="11" y="5"/>
                    <a:pt x="9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1" name="Freeform 88"/>
            <p:cNvSpPr>
              <a:spLocks/>
            </p:cNvSpPr>
            <p:nvPr/>
          </p:nvSpPr>
          <p:spPr bwMode="auto">
            <a:xfrm>
              <a:off x="5557032" y="4141317"/>
              <a:ext cx="282793" cy="332598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7" y="41"/>
                </a:cxn>
                <a:cxn ang="0">
                  <a:pos x="70" y="36"/>
                </a:cxn>
                <a:cxn ang="0">
                  <a:pos x="67" y="27"/>
                </a:cxn>
                <a:cxn ang="0">
                  <a:pos x="64" y="19"/>
                </a:cxn>
                <a:cxn ang="0">
                  <a:pos x="64" y="27"/>
                </a:cxn>
                <a:cxn ang="0">
                  <a:pos x="71" y="44"/>
                </a:cxn>
                <a:cxn ang="0">
                  <a:pos x="74" y="52"/>
                </a:cxn>
                <a:cxn ang="0">
                  <a:pos x="83" y="74"/>
                </a:cxn>
                <a:cxn ang="0">
                  <a:pos x="88" y="82"/>
                </a:cxn>
                <a:cxn ang="0">
                  <a:pos x="88" y="91"/>
                </a:cxn>
                <a:cxn ang="0">
                  <a:pos x="82" y="96"/>
                </a:cxn>
                <a:cxn ang="0">
                  <a:pos x="76" y="102"/>
                </a:cxn>
                <a:cxn ang="0">
                  <a:pos x="68" y="102"/>
                </a:cxn>
                <a:cxn ang="0">
                  <a:pos x="54" y="102"/>
                </a:cxn>
                <a:cxn ang="0">
                  <a:pos x="54" y="100"/>
                </a:cxn>
                <a:cxn ang="0">
                  <a:pos x="53" y="102"/>
                </a:cxn>
                <a:cxn ang="0">
                  <a:pos x="4" y="102"/>
                </a:cxn>
                <a:cxn ang="0">
                  <a:pos x="4" y="25"/>
                </a:cxn>
                <a:cxn ang="0">
                  <a:pos x="3" y="14"/>
                </a:cxn>
                <a:cxn ang="0">
                  <a:pos x="4" y="3"/>
                </a:cxn>
                <a:cxn ang="0">
                  <a:pos x="16" y="3"/>
                </a:cxn>
                <a:cxn ang="0">
                  <a:pos x="24" y="6"/>
                </a:cxn>
                <a:cxn ang="0">
                  <a:pos x="30" y="8"/>
                </a:cxn>
                <a:cxn ang="0">
                  <a:pos x="39" y="9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61" y="5"/>
                </a:cxn>
                <a:cxn ang="0">
                  <a:pos x="57" y="3"/>
                </a:cxn>
                <a:cxn ang="0">
                  <a:pos x="57" y="5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8" y="6"/>
                </a:cxn>
                <a:cxn ang="0">
                  <a:pos x="76" y="5"/>
                </a:cxn>
                <a:cxn ang="0">
                  <a:pos x="77" y="6"/>
                </a:cxn>
                <a:cxn ang="0">
                  <a:pos x="82" y="24"/>
                </a:cxn>
              </a:cxnLst>
              <a:rect l="0" t="0" r="r" b="b"/>
              <a:pathLst>
                <a:path w="91" h="107">
                  <a:moveTo>
                    <a:pt x="82" y="24"/>
                  </a:moveTo>
                  <a:cubicBezTo>
                    <a:pt x="77" y="38"/>
                    <a:pt x="79" y="38"/>
                    <a:pt x="77" y="41"/>
                  </a:cubicBezTo>
                  <a:cubicBezTo>
                    <a:pt x="76" y="44"/>
                    <a:pt x="74" y="41"/>
                    <a:pt x="70" y="36"/>
                  </a:cubicBezTo>
                  <a:cubicBezTo>
                    <a:pt x="67" y="33"/>
                    <a:pt x="70" y="30"/>
                    <a:pt x="67" y="27"/>
                  </a:cubicBezTo>
                  <a:cubicBezTo>
                    <a:pt x="62" y="22"/>
                    <a:pt x="65" y="20"/>
                    <a:pt x="64" y="19"/>
                  </a:cubicBezTo>
                  <a:cubicBezTo>
                    <a:pt x="59" y="25"/>
                    <a:pt x="64" y="22"/>
                    <a:pt x="64" y="27"/>
                  </a:cubicBezTo>
                  <a:cubicBezTo>
                    <a:pt x="64" y="33"/>
                    <a:pt x="71" y="39"/>
                    <a:pt x="71" y="44"/>
                  </a:cubicBezTo>
                  <a:cubicBezTo>
                    <a:pt x="71" y="47"/>
                    <a:pt x="74" y="49"/>
                    <a:pt x="74" y="52"/>
                  </a:cubicBezTo>
                  <a:cubicBezTo>
                    <a:pt x="73" y="56"/>
                    <a:pt x="79" y="63"/>
                    <a:pt x="83" y="74"/>
                  </a:cubicBezTo>
                  <a:cubicBezTo>
                    <a:pt x="86" y="82"/>
                    <a:pt x="91" y="82"/>
                    <a:pt x="88" y="82"/>
                  </a:cubicBezTo>
                  <a:cubicBezTo>
                    <a:pt x="85" y="82"/>
                    <a:pt x="86" y="88"/>
                    <a:pt x="88" y="91"/>
                  </a:cubicBezTo>
                  <a:cubicBezTo>
                    <a:pt x="85" y="96"/>
                    <a:pt x="83" y="91"/>
                    <a:pt x="82" y="96"/>
                  </a:cubicBezTo>
                  <a:cubicBezTo>
                    <a:pt x="80" y="100"/>
                    <a:pt x="77" y="99"/>
                    <a:pt x="76" y="102"/>
                  </a:cubicBezTo>
                  <a:cubicBezTo>
                    <a:pt x="74" y="105"/>
                    <a:pt x="71" y="107"/>
                    <a:pt x="68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2"/>
                    <a:pt x="0" y="20"/>
                    <a:pt x="3" y="14"/>
                  </a:cubicBezTo>
                  <a:cubicBezTo>
                    <a:pt x="6" y="9"/>
                    <a:pt x="1" y="6"/>
                    <a:pt x="4" y="3"/>
                  </a:cubicBezTo>
                  <a:cubicBezTo>
                    <a:pt x="6" y="3"/>
                    <a:pt x="7" y="0"/>
                    <a:pt x="16" y="3"/>
                  </a:cubicBezTo>
                  <a:cubicBezTo>
                    <a:pt x="27" y="5"/>
                    <a:pt x="22" y="6"/>
                    <a:pt x="24" y="6"/>
                  </a:cubicBezTo>
                  <a:cubicBezTo>
                    <a:pt x="27" y="5"/>
                    <a:pt x="27" y="8"/>
                    <a:pt x="30" y="8"/>
                  </a:cubicBezTo>
                  <a:cubicBezTo>
                    <a:pt x="32" y="6"/>
                    <a:pt x="36" y="13"/>
                    <a:pt x="39" y="9"/>
                  </a:cubicBezTo>
                  <a:cubicBezTo>
                    <a:pt x="45" y="3"/>
                    <a:pt x="44" y="6"/>
                    <a:pt x="45" y="5"/>
                  </a:cubicBezTo>
                  <a:cubicBezTo>
                    <a:pt x="47" y="2"/>
                    <a:pt x="47" y="3"/>
                    <a:pt x="50" y="2"/>
                  </a:cubicBezTo>
                  <a:cubicBezTo>
                    <a:pt x="53" y="0"/>
                    <a:pt x="54" y="5"/>
                    <a:pt x="56" y="3"/>
                  </a:cubicBezTo>
                  <a:cubicBezTo>
                    <a:pt x="57" y="2"/>
                    <a:pt x="57" y="2"/>
                    <a:pt x="59" y="3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59" y="5"/>
                    <a:pt x="57" y="3"/>
                    <a:pt x="57" y="3"/>
                  </a:cubicBezTo>
                  <a:cubicBezTo>
                    <a:pt x="57" y="5"/>
                    <a:pt x="56" y="5"/>
                    <a:pt x="57" y="5"/>
                  </a:cubicBezTo>
                  <a:cubicBezTo>
                    <a:pt x="57" y="6"/>
                    <a:pt x="59" y="5"/>
                    <a:pt x="59" y="6"/>
                  </a:cubicBezTo>
                  <a:cubicBezTo>
                    <a:pt x="61" y="8"/>
                    <a:pt x="62" y="6"/>
                    <a:pt x="61" y="6"/>
                  </a:cubicBezTo>
                  <a:cubicBezTo>
                    <a:pt x="61" y="5"/>
                    <a:pt x="61" y="5"/>
                    <a:pt x="62" y="6"/>
                  </a:cubicBezTo>
                  <a:cubicBezTo>
                    <a:pt x="65" y="9"/>
                    <a:pt x="67" y="5"/>
                    <a:pt x="68" y="6"/>
                  </a:cubicBezTo>
                  <a:cubicBezTo>
                    <a:pt x="70" y="8"/>
                    <a:pt x="68" y="8"/>
                    <a:pt x="76" y="5"/>
                  </a:cubicBezTo>
                  <a:cubicBezTo>
                    <a:pt x="76" y="5"/>
                    <a:pt x="76" y="6"/>
                    <a:pt x="77" y="6"/>
                  </a:cubicBezTo>
                  <a:cubicBezTo>
                    <a:pt x="79" y="11"/>
                    <a:pt x="80" y="17"/>
                    <a:pt x="82" y="2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" name="Freeform 89"/>
            <p:cNvSpPr>
              <a:spLocks/>
            </p:cNvSpPr>
            <p:nvPr/>
          </p:nvSpPr>
          <p:spPr bwMode="auto">
            <a:xfrm>
              <a:off x="5830186" y="3953327"/>
              <a:ext cx="165499" cy="168709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3" y="39"/>
                </a:cxn>
                <a:cxn ang="0">
                  <a:pos x="2" y="40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9" y="54"/>
                </a:cxn>
                <a:cxn ang="0">
                  <a:pos x="18" y="48"/>
                </a:cxn>
                <a:cxn ang="0">
                  <a:pos x="24" y="43"/>
                </a:cxn>
                <a:cxn ang="0">
                  <a:pos x="35" y="37"/>
                </a:cxn>
                <a:cxn ang="0">
                  <a:pos x="43" y="32"/>
                </a:cxn>
                <a:cxn ang="0">
                  <a:pos x="44" y="28"/>
                </a:cxn>
                <a:cxn ang="0">
                  <a:pos x="44" y="28"/>
                </a:cxn>
                <a:cxn ang="0">
                  <a:pos x="44" y="26"/>
                </a:cxn>
                <a:cxn ang="0">
                  <a:pos x="44" y="23"/>
                </a:cxn>
                <a:cxn ang="0">
                  <a:pos x="46" y="17"/>
                </a:cxn>
                <a:cxn ang="0">
                  <a:pos x="44" y="11"/>
                </a:cxn>
                <a:cxn ang="0">
                  <a:pos x="49" y="9"/>
                </a:cxn>
                <a:cxn ang="0">
                  <a:pos x="53" y="3"/>
                </a:cxn>
                <a:cxn ang="0">
                  <a:pos x="53" y="2"/>
                </a:cxn>
                <a:cxn ang="0">
                  <a:pos x="52" y="2"/>
                </a:cxn>
                <a:cxn ang="0">
                  <a:pos x="47" y="3"/>
                </a:cxn>
                <a:cxn ang="0">
                  <a:pos x="41" y="3"/>
                </a:cxn>
                <a:cxn ang="0">
                  <a:pos x="27" y="8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8" y="6"/>
                </a:cxn>
                <a:cxn ang="0">
                  <a:pos x="8" y="11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29"/>
                </a:cxn>
              </a:cxnLst>
              <a:rect l="0" t="0" r="r" b="b"/>
              <a:pathLst>
                <a:path w="53" h="54">
                  <a:moveTo>
                    <a:pt x="2" y="29"/>
                  </a:moveTo>
                  <a:cubicBezTo>
                    <a:pt x="3" y="29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6" y="31"/>
                    <a:pt x="8" y="32"/>
                    <a:pt x="8" y="34"/>
                  </a:cubicBezTo>
                  <a:cubicBezTo>
                    <a:pt x="8" y="36"/>
                    <a:pt x="5" y="36"/>
                    <a:pt x="5" y="37"/>
                  </a:cubicBezTo>
                  <a:cubicBezTo>
                    <a:pt x="5" y="37"/>
                    <a:pt x="6" y="37"/>
                    <a:pt x="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2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0" y="49"/>
                    <a:pt x="2" y="49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5" y="52"/>
                    <a:pt x="8" y="54"/>
                    <a:pt x="9" y="54"/>
                  </a:cubicBezTo>
                  <a:cubicBezTo>
                    <a:pt x="11" y="54"/>
                    <a:pt x="15" y="49"/>
                    <a:pt x="18" y="48"/>
                  </a:cubicBezTo>
                  <a:cubicBezTo>
                    <a:pt x="20" y="46"/>
                    <a:pt x="23" y="45"/>
                    <a:pt x="24" y="43"/>
                  </a:cubicBezTo>
                  <a:cubicBezTo>
                    <a:pt x="27" y="40"/>
                    <a:pt x="32" y="39"/>
                    <a:pt x="35" y="37"/>
                  </a:cubicBezTo>
                  <a:cubicBezTo>
                    <a:pt x="37" y="36"/>
                    <a:pt x="40" y="34"/>
                    <a:pt x="43" y="32"/>
                  </a:cubicBezTo>
                  <a:cubicBezTo>
                    <a:pt x="43" y="31"/>
                    <a:pt x="44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6"/>
                  </a:cubicBezTo>
                  <a:cubicBezTo>
                    <a:pt x="44" y="26"/>
                    <a:pt x="44" y="25"/>
                    <a:pt x="44" y="23"/>
                  </a:cubicBezTo>
                  <a:cubicBezTo>
                    <a:pt x="44" y="22"/>
                    <a:pt x="46" y="19"/>
                    <a:pt x="46" y="17"/>
                  </a:cubicBezTo>
                  <a:cubicBezTo>
                    <a:pt x="44" y="15"/>
                    <a:pt x="44" y="14"/>
                    <a:pt x="44" y="11"/>
                  </a:cubicBezTo>
                  <a:cubicBezTo>
                    <a:pt x="46" y="9"/>
                    <a:pt x="47" y="9"/>
                    <a:pt x="49" y="9"/>
                  </a:cubicBezTo>
                  <a:cubicBezTo>
                    <a:pt x="50" y="8"/>
                    <a:pt x="52" y="5"/>
                    <a:pt x="53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0"/>
                    <a:pt x="52" y="2"/>
                  </a:cubicBezTo>
                  <a:cubicBezTo>
                    <a:pt x="50" y="3"/>
                    <a:pt x="49" y="3"/>
                    <a:pt x="47" y="3"/>
                  </a:cubicBezTo>
                  <a:cubicBezTo>
                    <a:pt x="44" y="3"/>
                    <a:pt x="43" y="3"/>
                    <a:pt x="41" y="3"/>
                  </a:cubicBezTo>
                  <a:cubicBezTo>
                    <a:pt x="37" y="5"/>
                    <a:pt x="34" y="8"/>
                    <a:pt x="27" y="8"/>
                  </a:cubicBezTo>
                  <a:cubicBezTo>
                    <a:pt x="24" y="8"/>
                    <a:pt x="24" y="6"/>
                    <a:pt x="21" y="5"/>
                  </a:cubicBezTo>
                  <a:cubicBezTo>
                    <a:pt x="18" y="5"/>
                    <a:pt x="17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6"/>
                    <a:pt x="8" y="6"/>
                  </a:cubicBezTo>
                  <a:cubicBezTo>
                    <a:pt x="8" y="6"/>
                    <a:pt x="6" y="9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7"/>
                    <a:pt x="3" y="17"/>
                  </a:cubicBezTo>
                  <a:cubicBezTo>
                    <a:pt x="3" y="17"/>
                    <a:pt x="3" y="15"/>
                    <a:pt x="2" y="15"/>
                  </a:cubicBezTo>
                  <a:cubicBezTo>
                    <a:pt x="2" y="17"/>
                    <a:pt x="0" y="19"/>
                    <a:pt x="2" y="22"/>
                  </a:cubicBezTo>
                  <a:cubicBezTo>
                    <a:pt x="3" y="23"/>
                    <a:pt x="2" y="25"/>
                    <a:pt x="2" y="2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" name="Freeform 90"/>
            <p:cNvSpPr>
              <a:spLocks/>
            </p:cNvSpPr>
            <p:nvPr/>
          </p:nvSpPr>
          <p:spPr bwMode="auto">
            <a:xfrm>
              <a:off x="5815725" y="4043305"/>
              <a:ext cx="36956" cy="5302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5" y="16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3" y="16"/>
                    <a:pt x="3" y="14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2" y="13"/>
                    <a:pt x="2" y="14"/>
                    <a:pt x="3" y="11"/>
                  </a:cubicBezTo>
                  <a:cubicBezTo>
                    <a:pt x="3" y="6"/>
                    <a:pt x="5" y="10"/>
                    <a:pt x="5" y="6"/>
                  </a:cubicBezTo>
                  <a:cubicBezTo>
                    <a:pt x="3" y="2"/>
                    <a:pt x="8" y="3"/>
                    <a:pt x="6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9" y="6"/>
                    <a:pt x="9" y="8"/>
                  </a:cubicBezTo>
                  <a:cubicBezTo>
                    <a:pt x="9" y="8"/>
                    <a:pt x="11" y="8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5" y="1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4" name="Freeform 91"/>
            <p:cNvSpPr>
              <a:spLocks/>
            </p:cNvSpPr>
            <p:nvPr/>
          </p:nvSpPr>
          <p:spPr bwMode="auto">
            <a:xfrm>
              <a:off x="5812511" y="4088294"/>
              <a:ext cx="109261" cy="13657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9" y="44"/>
                </a:cxn>
                <a:cxn ang="0">
                  <a:pos x="15" y="37"/>
                </a:cxn>
                <a:cxn ang="0">
                  <a:pos x="21" y="36"/>
                </a:cxn>
                <a:cxn ang="0">
                  <a:pos x="21" y="33"/>
                </a:cxn>
                <a:cxn ang="0">
                  <a:pos x="24" y="30"/>
                </a:cxn>
                <a:cxn ang="0">
                  <a:pos x="17" y="20"/>
                </a:cxn>
                <a:cxn ang="0">
                  <a:pos x="21" y="19"/>
                </a:cxn>
                <a:cxn ang="0">
                  <a:pos x="33" y="13"/>
                </a:cxn>
                <a:cxn ang="0">
                  <a:pos x="35" y="13"/>
                </a:cxn>
                <a:cxn ang="0">
                  <a:pos x="32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3" y="8"/>
                </a:cxn>
                <a:cxn ang="0">
                  <a:pos x="30" y="0"/>
                </a:cxn>
                <a:cxn ang="0">
                  <a:pos x="24" y="5"/>
                </a:cxn>
                <a:cxn ang="0">
                  <a:pos x="15" y="11"/>
                </a:cxn>
                <a:cxn ang="0">
                  <a:pos x="9" y="10"/>
                </a:cxn>
                <a:cxn ang="0">
                  <a:pos x="8" y="7"/>
                </a:cxn>
                <a:cxn ang="0">
                  <a:pos x="6" y="7"/>
                </a:cxn>
              </a:cxnLst>
              <a:rect l="0" t="0" r="r" b="b"/>
              <a:pathLst>
                <a:path w="35" h="44">
                  <a:moveTo>
                    <a:pt x="6" y="7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6" y="17"/>
                    <a:pt x="5" y="19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5" y="25"/>
                    <a:pt x="2" y="30"/>
                    <a:pt x="2" y="34"/>
                  </a:cubicBezTo>
                  <a:cubicBezTo>
                    <a:pt x="2" y="36"/>
                    <a:pt x="0" y="40"/>
                    <a:pt x="0" y="40"/>
                  </a:cubicBezTo>
                  <a:cubicBezTo>
                    <a:pt x="0" y="40"/>
                    <a:pt x="0" y="40"/>
                    <a:pt x="0" y="42"/>
                  </a:cubicBezTo>
                  <a:cubicBezTo>
                    <a:pt x="2" y="42"/>
                    <a:pt x="8" y="44"/>
                    <a:pt x="9" y="44"/>
                  </a:cubicBezTo>
                  <a:cubicBezTo>
                    <a:pt x="12" y="44"/>
                    <a:pt x="12" y="39"/>
                    <a:pt x="15" y="37"/>
                  </a:cubicBezTo>
                  <a:cubicBezTo>
                    <a:pt x="15" y="36"/>
                    <a:pt x="20" y="37"/>
                    <a:pt x="21" y="36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3" y="31"/>
                    <a:pt x="24" y="31"/>
                    <a:pt x="24" y="3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20" y="19"/>
                    <a:pt x="21" y="19"/>
                  </a:cubicBezTo>
                  <a:cubicBezTo>
                    <a:pt x="23" y="17"/>
                    <a:pt x="32" y="16"/>
                    <a:pt x="33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0"/>
                    <a:pt x="33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8"/>
                  </a:cubicBezTo>
                  <a:cubicBezTo>
                    <a:pt x="32" y="7"/>
                    <a:pt x="32" y="4"/>
                    <a:pt x="30" y="0"/>
                  </a:cubicBezTo>
                  <a:cubicBezTo>
                    <a:pt x="29" y="2"/>
                    <a:pt x="26" y="4"/>
                    <a:pt x="24" y="5"/>
                  </a:cubicBezTo>
                  <a:cubicBezTo>
                    <a:pt x="21" y="7"/>
                    <a:pt x="17" y="11"/>
                    <a:pt x="15" y="11"/>
                  </a:cubicBezTo>
                  <a:cubicBezTo>
                    <a:pt x="14" y="11"/>
                    <a:pt x="11" y="10"/>
                    <a:pt x="9" y="10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6" y="7"/>
                    <a:pt x="6" y="8"/>
                    <a:pt x="6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5" name="Freeform 92"/>
            <p:cNvSpPr>
              <a:spLocks/>
            </p:cNvSpPr>
            <p:nvPr/>
          </p:nvSpPr>
          <p:spPr bwMode="auto">
            <a:xfrm>
              <a:off x="5965155" y="4761523"/>
              <a:ext cx="265119" cy="422575"/>
            </a:xfrm>
            <a:custGeom>
              <a:avLst/>
              <a:gdLst/>
              <a:ahLst/>
              <a:cxnLst>
                <a:cxn ang="0">
                  <a:pos x="5" y="136"/>
                </a:cxn>
                <a:cxn ang="0">
                  <a:pos x="0" y="126"/>
                </a:cxn>
                <a:cxn ang="0">
                  <a:pos x="0" y="92"/>
                </a:cxn>
                <a:cxn ang="0">
                  <a:pos x="8" y="81"/>
                </a:cxn>
                <a:cxn ang="0">
                  <a:pos x="12" y="78"/>
                </a:cxn>
                <a:cxn ang="0">
                  <a:pos x="18" y="73"/>
                </a:cxn>
                <a:cxn ang="0">
                  <a:pos x="33" y="69"/>
                </a:cxn>
                <a:cxn ang="0">
                  <a:pos x="49" y="48"/>
                </a:cxn>
                <a:cxn ang="0">
                  <a:pos x="53" y="41"/>
                </a:cxn>
                <a:cxn ang="0">
                  <a:pos x="38" y="38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15" y="20"/>
                </a:cxn>
                <a:cxn ang="0">
                  <a:pos x="15" y="13"/>
                </a:cxn>
                <a:cxn ang="0">
                  <a:pos x="18" y="6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9" y="3"/>
                </a:cxn>
                <a:cxn ang="0">
                  <a:pos x="80" y="16"/>
                </a:cxn>
                <a:cxn ang="0">
                  <a:pos x="77" y="24"/>
                </a:cxn>
                <a:cxn ang="0">
                  <a:pos x="68" y="48"/>
                </a:cxn>
                <a:cxn ang="0">
                  <a:pos x="35" y="98"/>
                </a:cxn>
                <a:cxn ang="0">
                  <a:pos x="12" y="122"/>
                </a:cxn>
                <a:cxn ang="0">
                  <a:pos x="5" y="136"/>
                </a:cxn>
              </a:cxnLst>
              <a:rect l="0" t="0" r="r" b="b"/>
              <a:pathLst>
                <a:path w="85" h="136">
                  <a:moveTo>
                    <a:pt x="5" y="136"/>
                  </a:moveTo>
                  <a:cubicBezTo>
                    <a:pt x="3" y="131"/>
                    <a:pt x="0" y="133"/>
                    <a:pt x="0" y="126"/>
                  </a:cubicBezTo>
                  <a:cubicBezTo>
                    <a:pt x="0" y="119"/>
                    <a:pt x="0" y="92"/>
                    <a:pt x="0" y="92"/>
                  </a:cubicBezTo>
                  <a:cubicBezTo>
                    <a:pt x="0" y="92"/>
                    <a:pt x="5" y="84"/>
                    <a:pt x="8" y="81"/>
                  </a:cubicBezTo>
                  <a:cubicBezTo>
                    <a:pt x="9" y="78"/>
                    <a:pt x="9" y="78"/>
                    <a:pt x="12" y="78"/>
                  </a:cubicBezTo>
                  <a:cubicBezTo>
                    <a:pt x="18" y="78"/>
                    <a:pt x="11" y="77"/>
                    <a:pt x="18" y="73"/>
                  </a:cubicBezTo>
                  <a:cubicBezTo>
                    <a:pt x="27" y="69"/>
                    <a:pt x="27" y="77"/>
                    <a:pt x="33" y="69"/>
                  </a:cubicBezTo>
                  <a:cubicBezTo>
                    <a:pt x="39" y="61"/>
                    <a:pt x="42" y="56"/>
                    <a:pt x="49" y="48"/>
                  </a:cubicBezTo>
                  <a:cubicBezTo>
                    <a:pt x="56" y="41"/>
                    <a:pt x="56" y="41"/>
                    <a:pt x="53" y="41"/>
                  </a:cubicBezTo>
                  <a:cubicBezTo>
                    <a:pt x="52" y="41"/>
                    <a:pt x="49" y="42"/>
                    <a:pt x="38" y="38"/>
                  </a:cubicBezTo>
                  <a:cubicBezTo>
                    <a:pt x="27" y="33"/>
                    <a:pt x="26" y="34"/>
                    <a:pt x="23" y="30"/>
                  </a:cubicBezTo>
                  <a:cubicBezTo>
                    <a:pt x="20" y="27"/>
                    <a:pt x="18" y="28"/>
                    <a:pt x="18" y="25"/>
                  </a:cubicBezTo>
                  <a:cubicBezTo>
                    <a:pt x="17" y="22"/>
                    <a:pt x="17" y="24"/>
                    <a:pt x="15" y="20"/>
                  </a:cubicBezTo>
                  <a:cubicBezTo>
                    <a:pt x="14" y="16"/>
                    <a:pt x="12" y="16"/>
                    <a:pt x="15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1"/>
                    <a:pt x="20" y="14"/>
                    <a:pt x="27" y="17"/>
                  </a:cubicBezTo>
                  <a:cubicBezTo>
                    <a:pt x="32" y="20"/>
                    <a:pt x="33" y="11"/>
                    <a:pt x="41" y="14"/>
                  </a:cubicBezTo>
                  <a:cubicBezTo>
                    <a:pt x="47" y="17"/>
                    <a:pt x="45" y="10"/>
                    <a:pt x="53" y="11"/>
                  </a:cubicBezTo>
                  <a:cubicBezTo>
                    <a:pt x="61" y="11"/>
                    <a:pt x="52" y="8"/>
                    <a:pt x="62" y="8"/>
                  </a:cubicBezTo>
                  <a:cubicBezTo>
                    <a:pt x="73" y="10"/>
                    <a:pt x="74" y="0"/>
                    <a:pt x="79" y="3"/>
                  </a:cubicBezTo>
                  <a:cubicBezTo>
                    <a:pt x="83" y="5"/>
                    <a:pt x="76" y="8"/>
                    <a:pt x="80" y="16"/>
                  </a:cubicBezTo>
                  <a:cubicBezTo>
                    <a:pt x="85" y="22"/>
                    <a:pt x="79" y="13"/>
                    <a:pt x="77" y="24"/>
                  </a:cubicBezTo>
                  <a:cubicBezTo>
                    <a:pt x="77" y="30"/>
                    <a:pt x="73" y="34"/>
                    <a:pt x="68" y="48"/>
                  </a:cubicBezTo>
                  <a:cubicBezTo>
                    <a:pt x="59" y="72"/>
                    <a:pt x="47" y="89"/>
                    <a:pt x="35" y="98"/>
                  </a:cubicBezTo>
                  <a:cubicBezTo>
                    <a:pt x="21" y="109"/>
                    <a:pt x="21" y="111"/>
                    <a:pt x="12" y="122"/>
                  </a:cubicBezTo>
                  <a:cubicBezTo>
                    <a:pt x="5" y="131"/>
                    <a:pt x="9" y="130"/>
                    <a:pt x="5" y="13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6" name="Freeform 93"/>
            <p:cNvSpPr>
              <a:spLocks/>
            </p:cNvSpPr>
            <p:nvPr/>
          </p:nvSpPr>
          <p:spPr bwMode="auto">
            <a:xfrm>
              <a:off x="5756274" y="4669938"/>
              <a:ext cx="382414" cy="364732"/>
            </a:xfrm>
            <a:custGeom>
              <a:avLst/>
              <a:gdLst/>
              <a:ahLst/>
              <a:cxnLst>
                <a:cxn ang="0">
                  <a:pos x="26" y="104"/>
                </a:cxn>
                <a:cxn ang="0">
                  <a:pos x="38" y="109"/>
                </a:cxn>
                <a:cxn ang="0">
                  <a:pos x="49" y="114"/>
                </a:cxn>
                <a:cxn ang="0">
                  <a:pos x="53" y="115"/>
                </a:cxn>
                <a:cxn ang="0">
                  <a:pos x="61" y="109"/>
                </a:cxn>
                <a:cxn ang="0">
                  <a:pos x="67" y="109"/>
                </a:cxn>
                <a:cxn ang="0">
                  <a:pos x="75" y="110"/>
                </a:cxn>
                <a:cxn ang="0">
                  <a:pos x="79" y="107"/>
                </a:cxn>
                <a:cxn ang="0">
                  <a:pos x="85" y="103"/>
                </a:cxn>
                <a:cxn ang="0">
                  <a:pos x="101" y="98"/>
                </a:cxn>
                <a:cxn ang="0">
                  <a:pos x="116" y="78"/>
                </a:cxn>
                <a:cxn ang="0">
                  <a:pos x="120" y="70"/>
                </a:cxn>
                <a:cxn ang="0">
                  <a:pos x="105" y="67"/>
                </a:cxn>
                <a:cxn ang="0">
                  <a:pos x="90" y="59"/>
                </a:cxn>
                <a:cxn ang="0">
                  <a:pos x="85" y="54"/>
                </a:cxn>
                <a:cxn ang="0">
                  <a:pos x="82" y="50"/>
                </a:cxn>
                <a:cxn ang="0">
                  <a:pos x="82" y="42"/>
                </a:cxn>
                <a:cxn ang="0">
                  <a:pos x="73" y="40"/>
                </a:cxn>
                <a:cxn ang="0">
                  <a:pos x="78" y="26"/>
                </a:cxn>
                <a:cxn ang="0">
                  <a:pos x="72" y="17"/>
                </a:cxn>
                <a:cxn ang="0">
                  <a:pos x="64" y="9"/>
                </a:cxn>
                <a:cxn ang="0">
                  <a:pos x="56" y="6"/>
                </a:cxn>
                <a:cxn ang="0">
                  <a:pos x="52" y="6"/>
                </a:cxn>
                <a:cxn ang="0">
                  <a:pos x="44" y="3"/>
                </a:cxn>
                <a:cxn ang="0">
                  <a:pos x="38" y="7"/>
                </a:cxn>
                <a:cxn ang="0">
                  <a:pos x="32" y="7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18" y="43"/>
                </a:cxn>
                <a:cxn ang="0">
                  <a:pos x="14" y="43"/>
                </a:cxn>
                <a:cxn ang="0">
                  <a:pos x="14" y="51"/>
                </a:cxn>
                <a:cxn ang="0">
                  <a:pos x="9" y="67"/>
                </a:cxn>
                <a:cxn ang="0">
                  <a:pos x="5" y="70"/>
                </a:cxn>
                <a:cxn ang="0">
                  <a:pos x="12" y="78"/>
                </a:cxn>
                <a:cxn ang="0">
                  <a:pos x="18" y="87"/>
                </a:cxn>
                <a:cxn ang="0">
                  <a:pos x="24" y="96"/>
                </a:cxn>
                <a:cxn ang="0">
                  <a:pos x="26" y="104"/>
                </a:cxn>
              </a:cxnLst>
              <a:rect l="0" t="0" r="r" b="b"/>
              <a:pathLst>
                <a:path w="123" h="117">
                  <a:moveTo>
                    <a:pt x="26" y="104"/>
                  </a:moveTo>
                  <a:cubicBezTo>
                    <a:pt x="31" y="109"/>
                    <a:pt x="31" y="101"/>
                    <a:pt x="38" y="109"/>
                  </a:cubicBezTo>
                  <a:cubicBezTo>
                    <a:pt x="46" y="117"/>
                    <a:pt x="46" y="112"/>
                    <a:pt x="49" y="114"/>
                  </a:cubicBezTo>
                  <a:cubicBezTo>
                    <a:pt x="52" y="115"/>
                    <a:pt x="53" y="114"/>
                    <a:pt x="53" y="115"/>
                  </a:cubicBezTo>
                  <a:cubicBezTo>
                    <a:pt x="56" y="117"/>
                    <a:pt x="55" y="112"/>
                    <a:pt x="61" y="109"/>
                  </a:cubicBezTo>
                  <a:cubicBezTo>
                    <a:pt x="66" y="106"/>
                    <a:pt x="66" y="107"/>
                    <a:pt x="67" y="109"/>
                  </a:cubicBezTo>
                  <a:cubicBezTo>
                    <a:pt x="69" y="110"/>
                    <a:pt x="72" y="110"/>
                    <a:pt x="75" y="110"/>
                  </a:cubicBezTo>
                  <a:cubicBezTo>
                    <a:pt x="76" y="107"/>
                    <a:pt x="76" y="107"/>
                    <a:pt x="79" y="107"/>
                  </a:cubicBezTo>
                  <a:cubicBezTo>
                    <a:pt x="85" y="107"/>
                    <a:pt x="78" y="106"/>
                    <a:pt x="85" y="103"/>
                  </a:cubicBezTo>
                  <a:cubicBezTo>
                    <a:pt x="94" y="98"/>
                    <a:pt x="94" y="106"/>
                    <a:pt x="101" y="98"/>
                  </a:cubicBezTo>
                  <a:cubicBezTo>
                    <a:pt x="107" y="90"/>
                    <a:pt x="110" y="85"/>
                    <a:pt x="116" y="78"/>
                  </a:cubicBezTo>
                  <a:cubicBezTo>
                    <a:pt x="123" y="70"/>
                    <a:pt x="123" y="70"/>
                    <a:pt x="120" y="70"/>
                  </a:cubicBezTo>
                  <a:cubicBezTo>
                    <a:pt x="119" y="70"/>
                    <a:pt x="116" y="71"/>
                    <a:pt x="105" y="67"/>
                  </a:cubicBezTo>
                  <a:cubicBezTo>
                    <a:pt x="94" y="62"/>
                    <a:pt x="93" y="64"/>
                    <a:pt x="90" y="59"/>
                  </a:cubicBezTo>
                  <a:cubicBezTo>
                    <a:pt x="87" y="56"/>
                    <a:pt x="85" y="57"/>
                    <a:pt x="85" y="54"/>
                  </a:cubicBezTo>
                  <a:cubicBezTo>
                    <a:pt x="84" y="51"/>
                    <a:pt x="84" y="53"/>
                    <a:pt x="82" y="50"/>
                  </a:cubicBezTo>
                  <a:cubicBezTo>
                    <a:pt x="81" y="45"/>
                    <a:pt x="79" y="45"/>
                    <a:pt x="82" y="42"/>
                  </a:cubicBezTo>
                  <a:cubicBezTo>
                    <a:pt x="81" y="37"/>
                    <a:pt x="76" y="43"/>
                    <a:pt x="73" y="40"/>
                  </a:cubicBezTo>
                  <a:cubicBezTo>
                    <a:pt x="73" y="31"/>
                    <a:pt x="75" y="36"/>
                    <a:pt x="78" y="26"/>
                  </a:cubicBezTo>
                  <a:cubicBezTo>
                    <a:pt x="73" y="23"/>
                    <a:pt x="75" y="20"/>
                    <a:pt x="72" y="17"/>
                  </a:cubicBezTo>
                  <a:cubicBezTo>
                    <a:pt x="69" y="15"/>
                    <a:pt x="67" y="9"/>
                    <a:pt x="64" y="9"/>
                  </a:cubicBezTo>
                  <a:cubicBezTo>
                    <a:pt x="62" y="7"/>
                    <a:pt x="61" y="6"/>
                    <a:pt x="56" y="6"/>
                  </a:cubicBezTo>
                  <a:cubicBezTo>
                    <a:pt x="52" y="4"/>
                    <a:pt x="53" y="7"/>
                    <a:pt x="52" y="6"/>
                  </a:cubicBezTo>
                  <a:cubicBezTo>
                    <a:pt x="50" y="3"/>
                    <a:pt x="50" y="12"/>
                    <a:pt x="44" y="3"/>
                  </a:cubicBezTo>
                  <a:cubicBezTo>
                    <a:pt x="41" y="0"/>
                    <a:pt x="41" y="12"/>
                    <a:pt x="38" y="7"/>
                  </a:cubicBezTo>
                  <a:cubicBezTo>
                    <a:pt x="37" y="3"/>
                    <a:pt x="38" y="11"/>
                    <a:pt x="32" y="7"/>
                  </a:cubicBezTo>
                  <a:cubicBezTo>
                    <a:pt x="31" y="17"/>
                    <a:pt x="27" y="18"/>
                    <a:pt x="29" y="23"/>
                  </a:cubicBezTo>
                  <a:cubicBezTo>
                    <a:pt x="23" y="23"/>
                    <a:pt x="24" y="29"/>
                    <a:pt x="21" y="31"/>
                  </a:cubicBezTo>
                  <a:cubicBezTo>
                    <a:pt x="18" y="34"/>
                    <a:pt x="20" y="42"/>
                    <a:pt x="18" y="43"/>
                  </a:cubicBezTo>
                  <a:cubicBezTo>
                    <a:pt x="17" y="45"/>
                    <a:pt x="17" y="39"/>
                    <a:pt x="14" y="43"/>
                  </a:cubicBezTo>
                  <a:cubicBezTo>
                    <a:pt x="12" y="48"/>
                    <a:pt x="15" y="46"/>
                    <a:pt x="14" y="51"/>
                  </a:cubicBezTo>
                  <a:cubicBezTo>
                    <a:pt x="11" y="57"/>
                    <a:pt x="15" y="68"/>
                    <a:pt x="9" y="67"/>
                  </a:cubicBezTo>
                  <a:cubicBezTo>
                    <a:pt x="2" y="64"/>
                    <a:pt x="6" y="68"/>
                    <a:pt x="5" y="70"/>
                  </a:cubicBezTo>
                  <a:cubicBezTo>
                    <a:pt x="0" y="73"/>
                    <a:pt x="9" y="71"/>
                    <a:pt x="12" y="78"/>
                  </a:cubicBezTo>
                  <a:cubicBezTo>
                    <a:pt x="15" y="82"/>
                    <a:pt x="17" y="79"/>
                    <a:pt x="18" y="87"/>
                  </a:cubicBezTo>
                  <a:cubicBezTo>
                    <a:pt x="20" y="95"/>
                    <a:pt x="20" y="95"/>
                    <a:pt x="24" y="96"/>
                  </a:cubicBezTo>
                  <a:cubicBezTo>
                    <a:pt x="27" y="96"/>
                    <a:pt x="24" y="98"/>
                    <a:pt x="26" y="10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7" name="Freeform 94"/>
            <p:cNvSpPr>
              <a:spLocks/>
            </p:cNvSpPr>
            <p:nvPr/>
          </p:nvSpPr>
          <p:spPr bwMode="auto">
            <a:xfrm>
              <a:off x="5843040" y="4579960"/>
              <a:ext cx="171925" cy="181563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0" y="37"/>
                </a:cxn>
                <a:cxn ang="0">
                  <a:pos x="16" y="32"/>
                </a:cxn>
                <a:cxn ang="0">
                  <a:pos x="23" y="35"/>
                </a:cxn>
                <a:cxn ang="0">
                  <a:pos x="28" y="35"/>
                </a:cxn>
                <a:cxn ang="0">
                  <a:pos x="36" y="38"/>
                </a:cxn>
                <a:cxn ang="0">
                  <a:pos x="43" y="46"/>
                </a:cxn>
                <a:cxn ang="0">
                  <a:pos x="49" y="55"/>
                </a:cxn>
                <a:cxn ang="0">
                  <a:pos x="55" y="52"/>
                </a:cxn>
                <a:cxn ang="0">
                  <a:pos x="51" y="49"/>
                </a:cxn>
                <a:cxn ang="0">
                  <a:pos x="49" y="46"/>
                </a:cxn>
                <a:cxn ang="0">
                  <a:pos x="46" y="43"/>
                </a:cxn>
                <a:cxn ang="0">
                  <a:pos x="42" y="37"/>
                </a:cxn>
                <a:cxn ang="0">
                  <a:pos x="36" y="32"/>
                </a:cxn>
                <a:cxn ang="0">
                  <a:pos x="31" y="27"/>
                </a:cxn>
                <a:cxn ang="0">
                  <a:pos x="28" y="30"/>
                </a:cxn>
                <a:cxn ang="0">
                  <a:pos x="25" y="23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7" y="12"/>
                </a:cxn>
                <a:cxn ang="0">
                  <a:pos x="2" y="29"/>
                </a:cxn>
                <a:cxn ang="0">
                  <a:pos x="4" y="37"/>
                </a:cxn>
              </a:cxnLst>
              <a:rect l="0" t="0" r="r" b="b"/>
              <a:pathLst>
                <a:path w="55" h="58">
                  <a:moveTo>
                    <a:pt x="4" y="37"/>
                  </a:moveTo>
                  <a:cubicBezTo>
                    <a:pt x="10" y="40"/>
                    <a:pt x="8" y="32"/>
                    <a:pt x="10" y="37"/>
                  </a:cubicBezTo>
                  <a:cubicBezTo>
                    <a:pt x="13" y="41"/>
                    <a:pt x="13" y="29"/>
                    <a:pt x="16" y="32"/>
                  </a:cubicBezTo>
                  <a:cubicBezTo>
                    <a:pt x="22" y="41"/>
                    <a:pt x="22" y="32"/>
                    <a:pt x="23" y="35"/>
                  </a:cubicBezTo>
                  <a:cubicBezTo>
                    <a:pt x="25" y="37"/>
                    <a:pt x="23" y="34"/>
                    <a:pt x="28" y="35"/>
                  </a:cubicBezTo>
                  <a:cubicBezTo>
                    <a:pt x="33" y="35"/>
                    <a:pt x="34" y="37"/>
                    <a:pt x="36" y="38"/>
                  </a:cubicBezTo>
                  <a:cubicBezTo>
                    <a:pt x="39" y="38"/>
                    <a:pt x="40" y="44"/>
                    <a:pt x="43" y="46"/>
                  </a:cubicBezTo>
                  <a:cubicBezTo>
                    <a:pt x="46" y="49"/>
                    <a:pt x="45" y="52"/>
                    <a:pt x="49" y="55"/>
                  </a:cubicBezTo>
                  <a:cubicBezTo>
                    <a:pt x="51" y="54"/>
                    <a:pt x="51" y="58"/>
                    <a:pt x="55" y="52"/>
                  </a:cubicBezTo>
                  <a:cubicBezTo>
                    <a:pt x="54" y="50"/>
                    <a:pt x="52" y="52"/>
                    <a:pt x="51" y="49"/>
                  </a:cubicBezTo>
                  <a:cubicBezTo>
                    <a:pt x="51" y="47"/>
                    <a:pt x="51" y="49"/>
                    <a:pt x="49" y="46"/>
                  </a:cubicBezTo>
                  <a:cubicBezTo>
                    <a:pt x="46" y="40"/>
                    <a:pt x="48" y="46"/>
                    <a:pt x="46" y="43"/>
                  </a:cubicBezTo>
                  <a:cubicBezTo>
                    <a:pt x="45" y="38"/>
                    <a:pt x="45" y="44"/>
                    <a:pt x="42" y="37"/>
                  </a:cubicBezTo>
                  <a:cubicBezTo>
                    <a:pt x="37" y="30"/>
                    <a:pt x="39" y="37"/>
                    <a:pt x="36" y="32"/>
                  </a:cubicBezTo>
                  <a:cubicBezTo>
                    <a:pt x="34" y="27"/>
                    <a:pt x="34" y="35"/>
                    <a:pt x="31" y="27"/>
                  </a:cubicBezTo>
                  <a:cubicBezTo>
                    <a:pt x="28" y="21"/>
                    <a:pt x="29" y="30"/>
                    <a:pt x="28" y="30"/>
                  </a:cubicBezTo>
                  <a:cubicBezTo>
                    <a:pt x="28" y="29"/>
                    <a:pt x="28" y="27"/>
                    <a:pt x="25" y="23"/>
                  </a:cubicBezTo>
                  <a:cubicBezTo>
                    <a:pt x="23" y="18"/>
                    <a:pt x="23" y="7"/>
                    <a:pt x="19" y="0"/>
                  </a:cubicBezTo>
                  <a:cubicBezTo>
                    <a:pt x="16" y="9"/>
                    <a:pt x="13" y="4"/>
                    <a:pt x="11" y="7"/>
                  </a:cubicBezTo>
                  <a:cubicBezTo>
                    <a:pt x="8" y="13"/>
                    <a:pt x="5" y="6"/>
                    <a:pt x="7" y="12"/>
                  </a:cubicBezTo>
                  <a:cubicBezTo>
                    <a:pt x="7" y="21"/>
                    <a:pt x="4" y="26"/>
                    <a:pt x="2" y="29"/>
                  </a:cubicBezTo>
                  <a:cubicBezTo>
                    <a:pt x="0" y="30"/>
                    <a:pt x="4" y="34"/>
                    <a:pt x="4" y="3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8" name="Freeform 95"/>
            <p:cNvSpPr>
              <a:spLocks/>
            </p:cNvSpPr>
            <p:nvPr/>
          </p:nvSpPr>
          <p:spPr bwMode="auto">
            <a:xfrm>
              <a:off x="5982830" y="4742242"/>
              <a:ext cx="44990" cy="65877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9" y="19"/>
                </a:cxn>
              </a:cxnLst>
              <a:rect l="0" t="0" r="r" b="b"/>
              <a:pathLst>
                <a:path w="14" h="21">
                  <a:moveTo>
                    <a:pt x="9" y="19"/>
                  </a:moveTo>
                  <a:cubicBezTo>
                    <a:pt x="8" y="14"/>
                    <a:pt x="3" y="21"/>
                    <a:pt x="0" y="17"/>
                  </a:cubicBezTo>
                  <a:cubicBezTo>
                    <a:pt x="0" y="8"/>
                    <a:pt x="2" y="13"/>
                    <a:pt x="5" y="3"/>
                  </a:cubicBezTo>
                  <a:cubicBezTo>
                    <a:pt x="6" y="2"/>
                    <a:pt x="6" y="6"/>
                    <a:pt x="11" y="0"/>
                  </a:cubicBezTo>
                  <a:cubicBezTo>
                    <a:pt x="12" y="5"/>
                    <a:pt x="14" y="6"/>
                    <a:pt x="11" y="10"/>
                  </a:cubicBezTo>
                  <a:cubicBezTo>
                    <a:pt x="3" y="14"/>
                    <a:pt x="9" y="11"/>
                    <a:pt x="12" y="13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9" name="Freeform 96"/>
            <p:cNvSpPr>
              <a:spLocks/>
            </p:cNvSpPr>
            <p:nvPr/>
          </p:nvSpPr>
          <p:spPr bwMode="auto">
            <a:xfrm>
              <a:off x="5251745" y="4960760"/>
              <a:ext cx="482035" cy="600925"/>
            </a:xfrm>
            <a:custGeom>
              <a:avLst/>
              <a:gdLst/>
              <a:ahLst/>
              <a:cxnLst>
                <a:cxn ang="0">
                  <a:pos x="138" y="114"/>
                </a:cxn>
                <a:cxn ang="0">
                  <a:pos x="148" y="136"/>
                </a:cxn>
                <a:cxn ang="0">
                  <a:pos x="130" y="148"/>
                </a:cxn>
                <a:cxn ang="0">
                  <a:pos x="129" y="170"/>
                </a:cxn>
                <a:cxn ang="0">
                  <a:pos x="141" y="181"/>
                </a:cxn>
                <a:cxn ang="0">
                  <a:pos x="132" y="182"/>
                </a:cxn>
                <a:cxn ang="0">
                  <a:pos x="119" y="171"/>
                </a:cxn>
                <a:cxn ang="0">
                  <a:pos x="107" y="171"/>
                </a:cxn>
                <a:cxn ang="0">
                  <a:pos x="93" y="162"/>
                </a:cxn>
                <a:cxn ang="0">
                  <a:pos x="84" y="164"/>
                </a:cxn>
                <a:cxn ang="0">
                  <a:pos x="78" y="153"/>
                </a:cxn>
                <a:cxn ang="0">
                  <a:pos x="77" y="128"/>
                </a:cxn>
                <a:cxn ang="0">
                  <a:pos x="64" y="123"/>
                </a:cxn>
                <a:cxn ang="0">
                  <a:pos x="57" y="133"/>
                </a:cxn>
                <a:cxn ang="0">
                  <a:pos x="41" y="133"/>
                </a:cxn>
                <a:cxn ang="0">
                  <a:pos x="35" y="117"/>
                </a:cxn>
                <a:cxn ang="0">
                  <a:pos x="8" y="112"/>
                </a:cxn>
                <a:cxn ang="0">
                  <a:pos x="0" y="112"/>
                </a:cxn>
                <a:cxn ang="0">
                  <a:pos x="8" y="101"/>
                </a:cxn>
                <a:cxn ang="0">
                  <a:pos x="19" y="103"/>
                </a:cxn>
                <a:cxn ang="0">
                  <a:pos x="32" y="86"/>
                </a:cxn>
                <a:cxn ang="0">
                  <a:pos x="46" y="53"/>
                </a:cxn>
                <a:cxn ang="0">
                  <a:pos x="48" y="30"/>
                </a:cxn>
                <a:cxn ang="0">
                  <a:pos x="52" y="13"/>
                </a:cxn>
                <a:cxn ang="0">
                  <a:pos x="67" y="13"/>
                </a:cxn>
                <a:cxn ang="0">
                  <a:pos x="93" y="8"/>
                </a:cxn>
                <a:cxn ang="0">
                  <a:pos x="116" y="6"/>
                </a:cxn>
                <a:cxn ang="0">
                  <a:pos x="130" y="13"/>
                </a:cxn>
                <a:cxn ang="0">
                  <a:pos x="142" y="14"/>
                </a:cxn>
                <a:cxn ang="0">
                  <a:pos x="150" y="33"/>
                </a:cxn>
                <a:cxn ang="0">
                  <a:pos x="139" y="69"/>
                </a:cxn>
                <a:cxn ang="0">
                  <a:pos x="133" y="83"/>
                </a:cxn>
                <a:cxn ang="0">
                  <a:pos x="138" y="100"/>
                </a:cxn>
              </a:cxnLst>
              <a:rect l="0" t="0" r="r" b="b"/>
              <a:pathLst>
                <a:path w="155" h="193">
                  <a:moveTo>
                    <a:pt x="138" y="100"/>
                  </a:moveTo>
                  <a:cubicBezTo>
                    <a:pt x="136" y="106"/>
                    <a:pt x="139" y="109"/>
                    <a:pt x="138" y="114"/>
                  </a:cubicBezTo>
                  <a:cubicBezTo>
                    <a:pt x="136" y="119"/>
                    <a:pt x="144" y="125"/>
                    <a:pt x="145" y="128"/>
                  </a:cubicBezTo>
                  <a:cubicBezTo>
                    <a:pt x="145" y="133"/>
                    <a:pt x="147" y="134"/>
                    <a:pt x="148" y="136"/>
                  </a:cubicBezTo>
                  <a:cubicBezTo>
                    <a:pt x="142" y="137"/>
                    <a:pt x="133" y="136"/>
                    <a:pt x="133" y="140"/>
                  </a:cubicBezTo>
                  <a:cubicBezTo>
                    <a:pt x="133" y="147"/>
                    <a:pt x="127" y="145"/>
                    <a:pt x="130" y="148"/>
                  </a:cubicBezTo>
                  <a:cubicBezTo>
                    <a:pt x="135" y="154"/>
                    <a:pt x="129" y="153"/>
                    <a:pt x="130" y="157"/>
                  </a:cubicBezTo>
                  <a:cubicBezTo>
                    <a:pt x="133" y="161"/>
                    <a:pt x="127" y="167"/>
                    <a:pt x="129" y="170"/>
                  </a:cubicBezTo>
                  <a:cubicBezTo>
                    <a:pt x="130" y="173"/>
                    <a:pt x="132" y="176"/>
                    <a:pt x="135" y="178"/>
                  </a:cubicBezTo>
                  <a:cubicBezTo>
                    <a:pt x="139" y="179"/>
                    <a:pt x="141" y="168"/>
                    <a:pt x="141" y="181"/>
                  </a:cubicBezTo>
                  <a:cubicBezTo>
                    <a:pt x="139" y="193"/>
                    <a:pt x="139" y="184"/>
                    <a:pt x="138" y="186"/>
                  </a:cubicBezTo>
                  <a:cubicBezTo>
                    <a:pt x="135" y="189"/>
                    <a:pt x="135" y="189"/>
                    <a:pt x="132" y="182"/>
                  </a:cubicBezTo>
                  <a:cubicBezTo>
                    <a:pt x="129" y="178"/>
                    <a:pt x="127" y="176"/>
                    <a:pt x="124" y="176"/>
                  </a:cubicBezTo>
                  <a:cubicBezTo>
                    <a:pt x="122" y="176"/>
                    <a:pt x="121" y="173"/>
                    <a:pt x="119" y="171"/>
                  </a:cubicBezTo>
                  <a:cubicBezTo>
                    <a:pt x="119" y="168"/>
                    <a:pt x="118" y="167"/>
                    <a:pt x="118" y="171"/>
                  </a:cubicBezTo>
                  <a:cubicBezTo>
                    <a:pt x="116" y="175"/>
                    <a:pt x="115" y="173"/>
                    <a:pt x="107" y="171"/>
                  </a:cubicBezTo>
                  <a:cubicBezTo>
                    <a:pt x="101" y="170"/>
                    <a:pt x="109" y="162"/>
                    <a:pt x="101" y="167"/>
                  </a:cubicBezTo>
                  <a:cubicBezTo>
                    <a:pt x="95" y="170"/>
                    <a:pt x="101" y="162"/>
                    <a:pt x="93" y="162"/>
                  </a:cubicBezTo>
                  <a:cubicBezTo>
                    <a:pt x="93" y="164"/>
                    <a:pt x="93" y="164"/>
                    <a:pt x="90" y="164"/>
                  </a:cubicBezTo>
                  <a:cubicBezTo>
                    <a:pt x="89" y="162"/>
                    <a:pt x="87" y="165"/>
                    <a:pt x="84" y="164"/>
                  </a:cubicBezTo>
                  <a:cubicBezTo>
                    <a:pt x="81" y="164"/>
                    <a:pt x="83" y="167"/>
                    <a:pt x="80" y="167"/>
                  </a:cubicBezTo>
                  <a:cubicBezTo>
                    <a:pt x="77" y="165"/>
                    <a:pt x="83" y="159"/>
                    <a:pt x="78" y="153"/>
                  </a:cubicBezTo>
                  <a:cubicBezTo>
                    <a:pt x="74" y="147"/>
                    <a:pt x="78" y="140"/>
                    <a:pt x="77" y="136"/>
                  </a:cubicBezTo>
                  <a:cubicBezTo>
                    <a:pt x="75" y="131"/>
                    <a:pt x="77" y="131"/>
                    <a:pt x="77" y="128"/>
                  </a:cubicBezTo>
                  <a:cubicBezTo>
                    <a:pt x="77" y="125"/>
                    <a:pt x="64" y="129"/>
                    <a:pt x="67" y="125"/>
                  </a:cubicBezTo>
                  <a:cubicBezTo>
                    <a:pt x="67" y="123"/>
                    <a:pt x="66" y="122"/>
                    <a:pt x="64" y="123"/>
                  </a:cubicBezTo>
                  <a:cubicBezTo>
                    <a:pt x="63" y="125"/>
                    <a:pt x="58" y="122"/>
                    <a:pt x="58" y="126"/>
                  </a:cubicBezTo>
                  <a:cubicBezTo>
                    <a:pt x="58" y="131"/>
                    <a:pt x="57" y="128"/>
                    <a:pt x="57" y="133"/>
                  </a:cubicBezTo>
                  <a:cubicBezTo>
                    <a:pt x="58" y="136"/>
                    <a:pt x="54" y="134"/>
                    <a:pt x="52" y="134"/>
                  </a:cubicBezTo>
                  <a:cubicBezTo>
                    <a:pt x="51" y="133"/>
                    <a:pt x="43" y="137"/>
                    <a:pt x="41" y="133"/>
                  </a:cubicBezTo>
                  <a:cubicBezTo>
                    <a:pt x="40" y="128"/>
                    <a:pt x="38" y="129"/>
                    <a:pt x="38" y="125"/>
                  </a:cubicBezTo>
                  <a:cubicBezTo>
                    <a:pt x="38" y="122"/>
                    <a:pt x="37" y="122"/>
                    <a:pt x="35" y="117"/>
                  </a:cubicBezTo>
                  <a:cubicBezTo>
                    <a:pt x="35" y="112"/>
                    <a:pt x="35" y="112"/>
                    <a:pt x="25" y="114"/>
                  </a:cubicBezTo>
                  <a:cubicBezTo>
                    <a:pt x="12" y="114"/>
                    <a:pt x="14" y="112"/>
                    <a:pt x="8" y="112"/>
                  </a:cubicBezTo>
                  <a:cubicBezTo>
                    <a:pt x="6" y="112"/>
                    <a:pt x="6" y="112"/>
                    <a:pt x="3" y="112"/>
                  </a:cubicBezTo>
                  <a:cubicBezTo>
                    <a:pt x="2" y="114"/>
                    <a:pt x="2" y="114"/>
                    <a:pt x="0" y="112"/>
                  </a:cubicBezTo>
                  <a:cubicBezTo>
                    <a:pt x="5" y="112"/>
                    <a:pt x="2" y="106"/>
                    <a:pt x="3" y="103"/>
                  </a:cubicBezTo>
                  <a:cubicBezTo>
                    <a:pt x="6" y="101"/>
                    <a:pt x="6" y="101"/>
                    <a:pt x="8" y="101"/>
                  </a:cubicBezTo>
                  <a:cubicBezTo>
                    <a:pt x="11" y="106"/>
                    <a:pt x="14" y="97"/>
                    <a:pt x="17" y="98"/>
                  </a:cubicBezTo>
                  <a:cubicBezTo>
                    <a:pt x="20" y="100"/>
                    <a:pt x="15" y="103"/>
                    <a:pt x="19" y="103"/>
                  </a:cubicBezTo>
                  <a:cubicBezTo>
                    <a:pt x="23" y="105"/>
                    <a:pt x="26" y="95"/>
                    <a:pt x="28" y="95"/>
                  </a:cubicBezTo>
                  <a:cubicBezTo>
                    <a:pt x="31" y="95"/>
                    <a:pt x="34" y="89"/>
                    <a:pt x="32" y="86"/>
                  </a:cubicBezTo>
                  <a:cubicBezTo>
                    <a:pt x="29" y="80"/>
                    <a:pt x="37" y="67"/>
                    <a:pt x="41" y="66"/>
                  </a:cubicBezTo>
                  <a:cubicBezTo>
                    <a:pt x="46" y="62"/>
                    <a:pt x="43" y="59"/>
                    <a:pt x="46" y="53"/>
                  </a:cubicBezTo>
                  <a:cubicBezTo>
                    <a:pt x="48" y="48"/>
                    <a:pt x="45" y="50"/>
                    <a:pt x="46" y="42"/>
                  </a:cubicBezTo>
                  <a:cubicBezTo>
                    <a:pt x="48" y="34"/>
                    <a:pt x="45" y="36"/>
                    <a:pt x="48" y="30"/>
                  </a:cubicBezTo>
                  <a:cubicBezTo>
                    <a:pt x="52" y="25"/>
                    <a:pt x="52" y="24"/>
                    <a:pt x="52" y="22"/>
                  </a:cubicBezTo>
                  <a:cubicBezTo>
                    <a:pt x="51" y="17"/>
                    <a:pt x="49" y="14"/>
                    <a:pt x="52" y="13"/>
                  </a:cubicBezTo>
                  <a:cubicBezTo>
                    <a:pt x="54" y="11"/>
                    <a:pt x="54" y="3"/>
                    <a:pt x="61" y="6"/>
                  </a:cubicBezTo>
                  <a:cubicBezTo>
                    <a:pt x="67" y="10"/>
                    <a:pt x="64" y="13"/>
                    <a:pt x="67" y="13"/>
                  </a:cubicBezTo>
                  <a:cubicBezTo>
                    <a:pt x="77" y="13"/>
                    <a:pt x="81" y="19"/>
                    <a:pt x="84" y="11"/>
                  </a:cubicBezTo>
                  <a:cubicBezTo>
                    <a:pt x="87" y="3"/>
                    <a:pt x="84" y="14"/>
                    <a:pt x="93" y="8"/>
                  </a:cubicBezTo>
                  <a:cubicBezTo>
                    <a:pt x="101" y="3"/>
                    <a:pt x="101" y="10"/>
                    <a:pt x="104" y="5"/>
                  </a:cubicBezTo>
                  <a:cubicBezTo>
                    <a:pt x="107" y="0"/>
                    <a:pt x="115" y="10"/>
                    <a:pt x="116" y="6"/>
                  </a:cubicBezTo>
                  <a:cubicBezTo>
                    <a:pt x="119" y="3"/>
                    <a:pt x="119" y="6"/>
                    <a:pt x="122" y="6"/>
                  </a:cubicBezTo>
                  <a:cubicBezTo>
                    <a:pt x="125" y="11"/>
                    <a:pt x="129" y="16"/>
                    <a:pt x="130" y="13"/>
                  </a:cubicBezTo>
                  <a:cubicBezTo>
                    <a:pt x="133" y="10"/>
                    <a:pt x="135" y="16"/>
                    <a:pt x="136" y="11"/>
                  </a:cubicBezTo>
                  <a:cubicBezTo>
                    <a:pt x="139" y="8"/>
                    <a:pt x="141" y="10"/>
                    <a:pt x="142" y="14"/>
                  </a:cubicBezTo>
                  <a:cubicBezTo>
                    <a:pt x="145" y="19"/>
                    <a:pt x="145" y="16"/>
                    <a:pt x="148" y="22"/>
                  </a:cubicBezTo>
                  <a:cubicBezTo>
                    <a:pt x="148" y="30"/>
                    <a:pt x="145" y="31"/>
                    <a:pt x="150" y="33"/>
                  </a:cubicBezTo>
                  <a:cubicBezTo>
                    <a:pt x="155" y="36"/>
                    <a:pt x="148" y="39"/>
                    <a:pt x="144" y="44"/>
                  </a:cubicBezTo>
                  <a:cubicBezTo>
                    <a:pt x="139" y="48"/>
                    <a:pt x="139" y="59"/>
                    <a:pt x="139" y="69"/>
                  </a:cubicBezTo>
                  <a:cubicBezTo>
                    <a:pt x="130" y="75"/>
                    <a:pt x="138" y="75"/>
                    <a:pt x="135" y="78"/>
                  </a:cubicBezTo>
                  <a:cubicBezTo>
                    <a:pt x="132" y="80"/>
                    <a:pt x="133" y="80"/>
                    <a:pt x="133" y="83"/>
                  </a:cubicBezTo>
                  <a:cubicBezTo>
                    <a:pt x="135" y="86"/>
                    <a:pt x="136" y="86"/>
                    <a:pt x="135" y="90"/>
                  </a:cubicBezTo>
                  <a:cubicBezTo>
                    <a:pt x="135" y="95"/>
                    <a:pt x="138" y="97"/>
                    <a:pt x="138" y="10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0" name="Freeform 97"/>
            <p:cNvSpPr>
              <a:spLocks/>
            </p:cNvSpPr>
            <p:nvPr/>
          </p:nvSpPr>
          <p:spPr bwMode="auto">
            <a:xfrm>
              <a:off x="5783589" y="4978435"/>
              <a:ext cx="202455" cy="29724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8" y="22"/>
                </a:cxn>
                <a:cxn ang="0">
                  <a:pos x="6" y="41"/>
                </a:cxn>
                <a:cxn ang="0">
                  <a:pos x="2" y="59"/>
                </a:cxn>
                <a:cxn ang="0">
                  <a:pos x="29" y="78"/>
                </a:cxn>
                <a:cxn ang="0">
                  <a:pos x="32" y="86"/>
                </a:cxn>
                <a:cxn ang="0">
                  <a:pos x="44" y="95"/>
                </a:cxn>
                <a:cxn ang="0">
                  <a:pos x="49" y="86"/>
                </a:cxn>
                <a:cxn ang="0">
                  <a:pos x="52" y="78"/>
                </a:cxn>
                <a:cxn ang="0">
                  <a:pos x="56" y="70"/>
                </a:cxn>
                <a:cxn ang="0">
                  <a:pos x="62" y="66"/>
                </a:cxn>
                <a:cxn ang="0">
                  <a:pos x="58" y="56"/>
                </a:cxn>
                <a:cxn ang="0">
                  <a:pos x="58" y="22"/>
                </a:cxn>
                <a:cxn ang="0">
                  <a:pos x="65" y="11"/>
                </a:cxn>
                <a:cxn ang="0">
                  <a:pos x="58" y="10"/>
                </a:cxn>
                <a:cxn ang="0">
                  <a:pos x="52" y="10"/>
                </a:cxn>
                <a:cxn ang="0">
                  <a:pos x="44" y="16"/>
                </a:cxn>
                <a:cxn ang="0">
                  <a:pos x="40" y="14"/>
                </a:cxn>
                <a:cxn ang="0">
                  <a:pos x="29" y="10"/>
                </a:cxn>
                <a:cxn ang="0">
                  <a:pos x="17" y="5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2" y="8"/>
                </a:cxn>
              </a:cxnLst>
              <a:rect l="0" t="0" r="r" b="b"/>
              <a:pathLst>
                <a:path w="65" h="95">
                  <a:moveTo>
                    <a:pt x="2" y="8"/>
                  </a:moveTo>
                  <a:cubicBezTo>
                    <a:pt x="8" y="16"/>
                    <a:pt x="5" y="17"/>
                    <a:pt x="8" y="22"/>
                  </a:cubicBezTo>
                  <a:cubicBezTo>
                    <a:pt x="11" y="27"/>
                    <a:pt x="11" y="34"/>
                    <a:pt x="6" y="41"/>
                  </a:cubicBezTo>
                  <a:cubicBezTo>
                    <a:pt x="0" y="47"/>
                    <a:pt x="3" y="52"/>
                    <a:pt x="2" y="59"/>
                  </a:cubicBezTo>
                  <a:cubicBezTo>
                    <a:pt x="18" y="70"/>
                    <a:pt x="24" y="75"/>
                    <a:pt x="29" y="78"/>
                  </a:cubicBezTo>
                  <a:cubicBezTo>
                    <a:pt x="35" y="81"/>
                    <a:pt x="29" y="81"/>
                    <a:pt x="32" y="86"/>
                  </a:cubicBezTo>
                  <a:cubicBezTo>
                    <a:pt x="37" y="89"/>
                    <a:pt x="43" y="95"/>
                    <a:pt x="44" y="95"/>
                  </a:cubicBezTo>
                  <a:cubicBezTo>
                    <a:pt x="47" y="91"/>
                    <a:pt x="49" y="91"/>
                    <a:pt x="49" y="86"/>
                  </a:cubicBezTo>
                  <a:cubicBezTo>
                    <a:pt x="49" y="80"/>
                    <a:pt x="52" y="86"/>
                    <a:pt x="52" y="78"/>
                  </a:cubicBezTo>
                  <a:cubicBezTo>
                    <a:pt x="50" y="72"/>
                    <a:pt x="58" y="75"/>
                    <a:pt x="56" y="70"/>
                  </a:cubicBezTo>
                  <a:cubicBezTo>
                    <a:pt x="56" y="67"/>
                    <a:pt x="58" y="72"/>
                    <a:pt x="62" y="66"/>
                  </a:cubicBezTo>
                  <a:cubicBezTo>
                    <a:pt x="61" y="61"/>
                    <a:pt x="58" y="63"/>
                    <a:pt x="58" y="56"/>
                  </a:cubicBezTo>
                  <a:cubicBezTo>
                    <a:pt x="58" y="48"/>
                    <a:pt x="58" y="22"/>
                    <a:pt x="58" y="22"/>
                  </a:cubicBezTo>
                  <a:cubicBezTo>
                    <a:pt x="58" y="22"/>
                    <a:pt x="62" y="14"/>
                    <a:pt x="65" y="11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6" y="8"/>
                    <a:pt x="56" y="6"/>
                    <a:pt x="52" y="10"/>
                  </a:cubicBezTo>
                  <a:cubicBezTo>
                    <a:pt x="46" y="13"/>
                    <a:pt x="47" y="17"/>
                    <a:pt x="44" y="16"/>
                  </a:cubicBezTo>
                  <a:cubicBezTo>
                    <a:pt x="44" y="14"/>
                    <a:pt x="43" y="16"/>
                    <a:pt x="40" y="14"/>
                  </a:cubicBezTo>
                  <a:cubicBezTo>
                    <a:pt x="37" y="13"/>
                    <a:pt x="37" y="17"/>
                    <a:pt x="29" y="10"/>
                  </a:cubicBezTo>
                  <a:cubicBezTo>
                    <a:pt x="21" y="2"/>
                    <a:pt x="21" y="10"/>
                    <a:pt x="17" y="5"/>
                  </a:cubicBezTo>
                  <a:cubicBezTo>
                    <a:pt x="15" y="5"/>
                    <a:pt x="12" y="5"/>
                    <a:pt x="14" y="2"/>
                  </a:cubicBezTo>
                  <a:cubicBezTo>
                    <a:pt x="14" y="0"/>
                    <a:pt x="11" y="2"/>
                    <a:pt x="8" y="2"/>
                  </a:cubicBezTo>
                  <a:cubicBezTo>
                    <a:pt x="5" y="3"/>
                    <a:pt x="3" y="6"/>
                    <a:pt x="2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1" name="Freeform 98"/>
            <p:cNvSpPr>
              <a:spLocks/>
            </p:cNvSpPr>
            <p:nvPr/>
          </p:nvSpPr>
          <p:spPr bwMode="auto">
            <a:xfrm>
              <a:off x="5683969" y="5004143"/>
              <a:ext cx="131756" cy="17513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1" y="19"/>
                </a:cxn>
                <a:cxn ang="0">
                  <a:pos x="5" y="30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6" y="52"/>
                </a:cxn>
                <a:cxn ang="0">
                  <a:pos x="33" y="52"/>
                </a:cxn>
                <a:cxn ang="0">
                  <a:pos x="38" y="33"/>
                </a:cxn>
                <a:cxn ang="0">
                  <a:pos x="39" y="14"/>
                </a:cxn>
                <a:cxn ang="0">
                  <a:pos x="33" y="0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8"/>
                </a:cxn>
              </a:cxnLst>
              <a:rect l="0" t="0" r="r" b="b"/>
              <a:pathLst>
                <a:path w="42" h="56">
                  <a:moveTo>
                    <a:pt x="9" y="8"/>
                  </a:moveTo>
                  <a:cubicBezTo>
                    <a:pt x="9" y="16"/>
                    <a:pt x="6" y="17"/>
                    <a:pt x="11" y="19"/>
                  </a:cubicBezTo>
                  <a:cubicBezTo>
                    <a:pt x="15" y="22"/>
                    <a:pt x="9" y="25"/>
                    <a:pt x="5" y="30"/>
                  </a:cubicBezTo>
                  <a:cubicBezTo>
                    <a:pt x="0" y="34"/>
                    <a:pt x="0" y="45"/>
                    <a:pt x="0" y="55"/>
                  </a:cubicBezTo>
                  <a:cubicBezTo>
                    <a:pt x="3" y="53"/>
                    <a:pt x="0" y="56"/>
                    <a:pt x="3" y="56"/>
                  </a:cubicBezTo>
                  <a:cubicBezTo>
                    <a:pt x="5" y="55"/>
                    <a:pt x="5" y="53"/>
                    <a:pt x="6" y="52"/>
                  </a:cubicBezTo>
                  <a:cubicBezTo>
                    <a:pt x="9" y="52"/>
                    <a:pt x="29" y="52"/>
                    <a:pt x="33" y="52"/>
                  </a:cubicBezTo>
                  <a:cubicBezTo>
                    <a:pt x="35" y="44"/>
                    <a:pt x="32" y="39"/>
                    <a:pt x="38" y="33"/>
                  </a:cubicBezTo>
                  <a:cubicBezTo>
                    <a:pt x="42" y="27"/>
                    <a:pt x="42" y="19"/>
                    <a:pt x="39" y="14"/>
                  </a:cubicBezTo>
                  <a:cubicBezTo>
                    <a:pt x="36" y="10"/>
                    <a:pt x="39" y="8"/>
                    <a:pt x="33" y="0"/>
                  </a:cubicBezTo>
                  <a:cubicBezTo>
                    <a:pt x="32" y="3"/>
                    <a:pt x="32" y="5"/>
                    <a:pt x="29" y="5"/>
                  </a:cubicBezTo>
                  <a:cubicBezTo>
                    <a:pt x="26" y="5"/>
                    <a:pt x="29" y="5"/>
                    <a:pt x="27" y="3"/>
                  </a:cubicBezTo>
                  <a:cubicBezTo>
                    <a:pt x="23" y="3"/>
                    <a:pt x="20" y="10"/>
                    <a:pt x="18" y="6"/>
                  </a:cubicBezTo>
                  <a:cubicBezTo>
                    <a:pt x="17" y="5"/>
                    <a:pt x="17" y="3"/>
                    <a:pt x="15" y="5"/>
                  </a:cubicBezTo>
                  <a:cubicBezTo>
                    <a:pt x="14" y="8"/>
                    <a:pt x="12" y="0"/>
                    <a:pt x="9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Freeform 99"/>
            <p:cNvSpPr>
              <a:spLocks/>
            </p:cNvSpPr>
            <p:nvPr/>
          </p:nvSpPr>
          <p:spPr bwMode="auto">
            <a:xfrm>
              <a:off x="5232462" y="5309426"/>
              <a:ext cx="318143" cy="384013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84" y="100"/>
                </a:cxn>
                <a:cxn ang="0">
                  <a:pos x="84" y="73"/>
                </a:cxn>
                <a:cxn ang="0">
                  <a:pos x="98" y="72"/>
                </a:cxn>
                <a:cxn ang="0">
                  <a:pos x="99" y="65"/>
                </a:cxn>
                <a:cxn ang="0">
                  <a:pos x="99" y="59"/>
                </a:cxn>
                <a:cxn ang="0">
                  <a:pos x="99" y="50"/>
                </a:cxn>
                <a:cxn ang="0">
                  <a:pos x="96" y="51"/>
                </a:cxn>
                <a:cxn ang="0">
                  <a:pos x="90" y="51"/>
                </a:cxn>
                <a:cxn ang="0">
                  <a:pos x="85" y="55"/>
                </a:cxn>
                <a:cxn ang="0">
                  <a:pos x="84" y="41"/>
                </a:cxn>
                <a:cxn ang="0">
                  <a:pos x="82" y="24"/>
                </a:cxn>
                <a:cxn ang="0">
                  <a:pos x="82" y="16"/>
                </a:cxn>
                <a:cxn ang="0">
                  <a:pos x="73" y="13"/>
                </a:cxn>
                <a:cxn ang="0">
                  <a:pos x="70" y="11"/>
                </a:cxn>
                <a:cxn ang="0">
                  <a:pos x="64" y="14"/>
                </a:cxn>
                <a:cxn ang="0">
                  <a:pos x="63" y="20"/>
                </a:cxn>
                <a:cxn ang="0">
                  <a:pos x="58" y="22"/>
                </a:cxn>
                <a:cxn ang="0">
                  <a:pos x="47" y="20"/>
                </a:cxn>
                <a:cxn ang="0">
                  <a:pos x="44" y="13"/>
                </a:cxn>
                <a:cxn ang="0">
                  <a:pos x="41" y="5"/>
                </a:cxn>
                <a:cxn ang="0">
                  <a:pos x="31" y="2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14" y="28"/>
                </a:cxn>
                <a:cxn ang="0">
                  <a:pos x="18" y="47"/>
                </a:cxn>
                <a:cxn ang="0">
                  <a:pos x="14" y="67"/>
                </a:cxn>
                <a:cxn ang="0">
                  <a:pos x="5" y="96"/>
                </a:cxn>
                <a:cxn ang="0">
                  <a:pos x="2" y="114"/>
                </a:cxn>
                <a:cxn ang="0">
                  <a:pos x="12" y="110"/>
                </a:cxn>
                <a:cxn ang="0">
                  <a:pos x="22" y="115"/>
                </a:cxn>
                <a:cxn ang="0">
                  <a:pos x="50" y="115"/>
                </a:cxn>
                <a:cxn ang="0">
                  <a:pos x="58" y="117"/>
                </a:cxn>
                <a:cxn ang="0">
                  <a:pos x="72" y="120"/>
                </a:cxn>
                <a:cxn ang="0">
                  <a:pos x="76" y="120"/>
                </a:cxn>
                <a:cxn ang="0">
                  <a:pos x="79" y="121"/>
                </a:cxn>
                <a:cxn ang="0">
                  <a:pos x="95" y="117"/>
                </a:cxn>
              </a:cxnLst>
              <a:rect l="0" t="0" r="r" b="b"/>
              <a:pathLst>
                <a:path w="102" h="123">
                  <a:moveTo>
                    <a:pt x="95" y="117"/>
                  </a:moveTo>
                  <a:cubicBezTo>
                    <a:pt x="90" y="112"/>
                    <a:pt x="84" y="106"/>
                    <a:pt x="84" y="100"/>
                  </a:cubicBezTo>
                  <a:cubicBezTo>
                    <a:pt x="84" y="96"/>
                    <a:pt x="84" y="78"/>
                    <a:pt x="84" y="73"/>
                  </a:cubicBezTo>
                  <a:cubicBezTo>
                    <a:pt x="84" y="70"/>
                    <a:pt x="88" y="72"/>
                    <a:pt x="98" y="72"/>
                  </a:cubicBezTo>
                  <a:cubicBezTo>
                    <a:pt x="101" y="72"/>
                    <a:pt x="98" y="69"/>
                    <a:pt x="99" y="65"/>
                  </a:cubicBezTo>
                  <a:cubicBezTo>
                    <a:pt x="102" y="64"/>
                    <a:pt x="98" y="64"/>
                    <a:pt x="99" y="59"/>
                  </a:cubicBezTo>
                  <a:cubicBezTo>
                    <a:pt x="101" y="53"/>
                    <a:pt x="99" y="51"/>
                    <a:pt x="99" y="50"/>
                  </a:cubicBezTo>
                  <a:cubicBezTo>
                    <a:pt x="99" y="51"/>
                    <a:pt x="99" y="51"/>
                    <a:pt x="96" y="51"/>
                  </a:cubicBezTo>
                  <a:cubicBezTo>
                    <a:pt x="95" y="50"/>
                    <a:pt x="93" y="53"/>
                    <a:pt x="90" y="51"/>
                  </a:cubicBezTo>
                  <a:cubicBezTo>
                    <a:pt x="87" y="51"/>
                    <a:pt x="88" y="55"/>
                    <a:pt x="85" y="55"/>
                  </a:cubicBezTo>
                  <a:cubicBezTo>
                    <a:pt x="82" y="53"/>
                    <a:pt x="88" y="47"/>
                    <a:pt x="84" y="41"/>
                  </a:cubicBezTo>
                  <a:cubicBezTo>
                    <a:pt x="79" y="34"/>
                    <a:pt x="84" y="28"/>
                    <a:pt x="82" y="24"/>
                  </a:cubicBezTo>
                  <a:cubicBezTo>
                    <a:pt x="81" y="19"/>
                    <a:pt x="82" y="19"/>
                    <a:pt x="82" y="16"/>
                  </a:cubicBezTo>
                  <a:cubicBezTo>
                    <a:pt x="82" y="13"/>
                    <a:pt x="70" y="17"/>
                    <a:pt x="73" y="13"/>
                  </a:cubicBezTo>
                  <a:cubicBezTo>
                    <a:pt x="73" y="11"/>
                    <a:pt x="72" y="10"/>
                    <a:pt x="70" y="11"/>
                  </a:cubicBezTo>
                  <a:cubicBezTo>
                    <a:pt x="69" y="13"/>
                    <a:pt x="64" y="10"/>
                    <a:pt x="64" y="14"/>
                  </a:cubicBezTo>
                  <a:cubicBezTo>
                    <a:pt x="64" y="19"/>
                    <a:pt x="63" y="16"/>
                    <a:pt x="63" y="20"/>
                  </a:cubicBezTo>
                  <a:cubicBezTo>
                    <a:pt x="64" y="24"/>
                    <a:pt x="60" y="22"/>
                    <a:pt x="58" y="22"/>
                  </a:cubicBezTo>
                  <a:cubicBezTo>
                    <a:pt x="56" y="20"/>
                    <a:pt x="49" y="25"/>
                    <a:pt x="47" y="20"/>
                  </a:cubicBezTo>
                  <a:cubicBezTo>
                    <a:pt x="46" y="16"/>
                    <a:pt x="44" y="17"/>
                    <a:pt x="44" y="13"/>
                  </a:cubicBezTo>
                  <a:cubicBezTo>
                    <a:pt x="44" y="10"/>
                    <a:pt x="43" y="10"/>
                    <a:pt x="41" y="5"/>
                  </a:cubicBezTo>
                  <a:cubicBezTo>
                    <a:pt x="41" y="0"/>
                    <a:pt x="41" y="0"/>
                    <a:pt x="31" y="2"/>
                  </a:cubicBezTo>
                  <a:cubicBezTo>
                    <a:pt x="18" y="2"/>
                    <a:pt x="20" y="0"/>
                    <a:pt x="14" y="0"/>
                  </a:cubicBezTo>
                  <a:cubicBezTo>
                    <a:pt x="9" y="3"/>
                    <a:pt x="6" y="2"/>
                    <a:pt x="8" y="3"/>
                  </a:cubicBezTo>
                  <a:cubicBezTo>
                    <a:pt x="8" y="6"/>
                    <a:pt x="17" y="25"/>
                    <a:pt x="14" y="28"/>
                  </a:cubicBezTo>
                  <a:cubicBezTo>
                    <a:pt x="11" y="33"/>
                    <a:pt x="15" y="41"/>
                    <a:pt x="18" y="47"/>
                  </a:cubicBezTo>
                  <a:cubicBezTo>
                    <a:pt x="20" y="53"/>
                    <a:pt x="20" y="62"/>
                    <a:pt x="14" y="67"/>
                  </a:cubicBezTo>
                  <a:cubicBezTo>
                    <a:pt x="5" y="73"/>
                    <a:pt x="8" y="90"/>
                    <a:pt x="5" y="96"/>
                  </a:cubicBezTo>
                  <a:cubicBezTo>
                    <a:pt x="0" y="103"/>
                    <a:pt x="3" y="104"/>
                    <a:pt x="2" y="114"/>
                  </a:cubicBezTo>
                  <a:cubicBezTo>
                    <a:pt x="8" y="114"/>
                    <a:pt x="8" y="114"/>
                    <a:pt x="12" y="110"/>
                  </a:cubicBezTo>
                  <a:cubicBezTo>
                    <a:pt x="18" y="107"/>
                    <a:pt x="17" y="115"/>
                    <a:pt x="22" y="115"/>
                  </a:cubicBezTo>
                  <a:cubicBezTo>
                    <a:pt x="26" y="115"/>
                    <a:pt x="46" y="115"/>
                    <a:pt x="50" y="115"/>
                  </a:cubicBezTo>
                  <a:cubicBezTo>
                    <a:pt x="55" y="115"/>
                    <a:pt x="56" y="114"/>
                    <a:pt x="58" y="117"/>
                  </a:cubicBezTo>
                  <a:cubicBezTo>
                    <a:pt x="60" y="123"/>
                    <a:pt x="69" y="118"/>
                    <a:pt x="72" y="120"/>
                  </a:cubicBezTo>
                  <a:cubicBezTo>
                    <a:pt x="75" y="121"/>
                    <a:pt x="75" y="121"/>
                    <a:pt x="76" y="120"/>
                  </a:cubicBezTo>
                  <a:cubicBezTo>
                    <a:pt x="76" y="118"/>
                    <a:pt x="78" y="121"/>
                    <a:pt x="79" y="121"/>
                  </a:cubicBezTo>
                  <a:cubicBezTo>
                    <a:pt x="82" y="120"/>
                    <a:pt x="95" y="117"/>
                    <a:pt x="95" y="1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Freeform 100"/>
            <p:cNvSpPr>
              <a:spLocks/>
            </p:cNvSpPr>
            <p:nvPr/>
          </p:nvSpPr>
          <p:spPr bwMode="auto">
            <a:xfrm>
              <a:off x="5494369" y="5381729"/>
              <a:ext cx="289221" cy="313317"/>
            </a:xfrm>
            <a:custGeom>
              <a:avLst/>
              <a:gdLst/>
              <a:ahLst/>
              <a:cxnLst>
                <a:cxn ang="0">
                  <a:pos x="26" y="95"/>
                </a:cxn>
                <a:cxn ang="0">
                  <a:pos x="11" y="94"/>
                </a:cxn>
                <a:cxn ang="0">
                  <a:pos x="0" y="76"/>
                </a:cxn>
                <a:cxn ang="0">
                  <a:pos x="0" y="50"/>
                </a:cxn>
                <a:cxn ang="0">
                  <a:pos x="14" y="48"/>
                </a:cxn>
                <a:cxn ang="0">
                  <a:pos x="15" y="42"/>
                </a:cxn>
                <a:cxn ang="0">
                  <a:pos x="15" y="36"/>
                </a:cxn>
                <a:cxn ang="0">
                  <a:pos x="15" y="27"/>
                </a:cxn>
                <a:cxn ang="0">
                  <a:pos x="23" y="31"/>
                </a:cxn>
                <a:cxn ang="0">
                  <a:pos x="29" y="36"/>
                </a:cxn>
                <a:cxn ang="0">
                  <a:pos x="40" y="36"/>
                </a:cxn>
                <a:cxn ang="0">
                  <a:pos x="41" y="36"/>
                </a:cxn>
                <a:cxn ang="0">
                  <a:pos x="46" y="41"/>
                </a:cxn>
                <a:cxn ang="0">
                  <a:pos x="53" y="47"/>
                </a:cxn>
                <a:cxn ang="0">
                  <a:pos x="59" y="50"/>
                </a:cxn>
                <a:cxn ang="0">
                  <a:pos x="63" y="45"/>
                </a:cxn>
                <a:cxn ang="0">
                  <a:pos x="56" y="42"/>
                </a:cxn>
                <a:cxn ang="0">
                  <a:pos x="50" y="35"/>
                </a:cxn>
                <a:cxn ang="0">
                  <a:pos x="52" y="22"/>
                </a:cxn>
                <a:cxn ang="0">
                  <a:pos x="52" y="13"/>
                </a:cxn>
                <a:cxn ang="0">
                  <a:pos x="55" y="5"/>
                </a:cxn>
                <a:cxn ang="0">
                  <a:pos x="70" y="0"/>
                </a:cxn>
                <a:cxn ang="0">
                  <a:pos x="76" y="6"/>
                </a:cxn>
                <a:cxn ang="0">
                  <a:pos x="79" y="8"/>
                </a:cxn>
                <a:cxn ang="0">
                  <a:pos x="87" y="13"/>
                </a:cxn>
                <a:cxn ang="0">
                  <a:pos x="90" y="16"/>
                </a:cxn>
                <a:cxn ang="0">
                  <a:pos x="90" y="20"/>
                </a:cxn>
                <a:cxn ang="0">
                  <a:pos x="91" y="27"/>
                </a:cxn>
                <a:cxn ang="0">
                  <a:pos x="90" y="31"/>
                </a:cxn>
                <a:cxn ang="0">
                  <a:pos x="90" y="38"/>
                </a:cxn>
                <a:cxn ang="0">
                  <a:pos x="90" y="44"/>
                </a:cxn>
                <a:cxn ang="0">
                  <a:pos x="85" y="53"/>
                </a:cxn>
                <a:cxn ang="0">
                  <a:pos x="88" y="58"/>
                </a:cxn>
                <a:cxn ang="0">
                  <a:pos x="66" y="67"/>
                </a:cxn>
                <a:cxn ang="0">
                  <a:pos x="67" y="73"/>
                </a:cxn>
                <a:cxn ang="0">
                  <a:pos x="56" y="76"/>
                </a:cxn>
                <a:cxn ang="0">
                  <a:pos x="52" y="84"/>
                </a:cxn>
                <a:cxn ang="0">
                  <a:pos x="40" y="97"/>
                </a:cxn>
                <a:cxn ang="0">
                  <a:pos x="32" y="97"/>
                </a:cxn>
                <a:cxn ang="0">
                  <a:pos x="26" y="95"/>
                </a:cxn>
              </a:cxnLst>
              <a:rect l="0" t="0" r="r" b="b"/>
              <a:pathLst>
                <a:path w="93" h="101">
                  <a:moveTo>
                    <a:pt x="26" y="95"/>
                  </a:moveTo>
                  <a:cubicBezTo>
                    <a:pt x="23" y="90"/>
                    <a:pt x="18" y="92"/>
                    <a:pt x="11" y="94"/>
                  </a:cubicBezTo>
                  <a:cubicBezTo>
                    <a:pt x="6" y="89"/>
                    <a:pt x="0" y="83"/>
                    <a:pt x="0" y="76"/>
                  </a:cubicBezTo>
                  <a:cubicBezTo>
                    <a:pt x="0" y="73"/>
                    <a:pt x="0" y="55"/>
                    <a:pt x="0" y="50"/>
                  </a:cubicBezTo>
                  <a:cubicBezTo>
                    <a:pt x="0" y="47"/>
                    <a:pt x="5" y="48"/>
                    <a:pt x="14" y="48"/>
                  </a:cubicBezTo>
                  <a:cubicBezTo>
                    <a:pt x="17" y="48"/>
                    <a:pt x="14" y="45"/>
                    <a:pt x="15" y="42"/>
                  </a:cubicBezTo>
                  <a:cubicBezTo>
                    <a:pt x="18" y="41"/>
                    <a:pt x="14" y="41"/>
                    <a:pt x="15" y="36"/>
                  </a:cubicBezTo>
                  <a:cubicBezTo>
                    <a:pt x="17" y="30"/>
                    <a:pt x="15" y="28"/>
                    <a:pt x="15" y="27"/>
                  </a:cubicBezTo>
                  <a:cubicBezTo>
                    <a:pt x="23" y="27"/>
                    <a:pt x="17" y="35"/>
                    <a:pt x="23" y="31"/>
                  </a:cubicBezTo>
                  <a:cubicBezTo>
                    <a:pt x="31" y="27"/>
                    <a:pt x="23" y="35"/>
                    <a:pt x="29" y="36"/>
                  </a:cubicBezTo>
                  <a:cubicBezTo>
                    <a:pt x="37" y="38"/>
                    <a:pt x="38" y="39"/>
                    <a:pt x="40" y="36"/>
                  </a:cubicBezTo>
                  <a:cubicBezTo>
                    <a:pt x="40" y="31"/>
                    <a:pt x="41" y="33"/>
                    <a:pt x="41" y="36"/>
                  </a:cubicBezTo>
                  <a:cubicBezTo>
                    <a:pt x="43" y="38"/>
                    <a:pt x="44" y="41"/>
                    <a:pt x="46" y="41"/>
                  </a:cubicBezTo>
                  <a:cubicBezTo>
                    <a:pt x="49" y="41"/>
                    <a:pt x="50" y="42"/>
                    <a:pt x="53" y="47"/>
                  </a:cubicBezTo>
                  <a:cubicBezTo>
                    <a:pt x="56" y="53"/>
                    <a:pt x="56" y="53"/>
                    <a:pt x="59" y="50"/>
                  </a:cubicBezTo>
                  <a:cubicBezTo>
                    <a:pt x="61" y="48"/>
                    <a:pt x="61" y="58"/>
                    <a:pt x="63" y="45"/>
                  </a:cubicBezTo>
                  <a:cubicBezTo>
                    <a:pt x="63" y="33"/>
                    <a:pt x="61" y="44"/>
                    <a:pt x="56" y="42"/>
                  </a:cubicBezTo>
                  <a:cubicBezTo>
                    <a:pt x="53" y="41"/>
                    <a:pt x="52" y="38"/>
                    <a:pt x="50" y="35"/>
                  </a:cubicBezTo>
                  <a:cubicBezTo>
                    <a:pt x="49" y="31"/>
                    <a:pt x="55" y="25"/>
                    <a:pt x="52" y="22"/>
                  </a:cubicBezTo>
                  <a:cubicBezTo>
                    <a:pt x="50" y="17"/>
                    <a:pt x="56" y="19"/>
                    <a:pt x="52" y="13"/>
                  </a:cubicBezTo>
                  <a:cubicBezTo>
                    <a:pt x="49" y="10"/>
                    <a:pt x="55" y="11"/>
                    <a:pt x="55" y="5"/>
                  </a:cubicBezTo>
                  <a:cubicBezTo>
                    <a:pt x="55" y="0"/>
                    <a:pt x="64" y="2"/>
                    <a:pt x="70" y="0"/>
                  </a:cubicBezTo>
                  <a:cubicBezTo>
                    <a:pt x="72" y="5"/>
                    <a:pt x="75" y="3"/>
                    <a:pt x="76" y="6"/>
                  </a:cubicBezTo>
                  <a:cubicBezTo>
                    <a:pt x="78" y="10"/>
                    <a:pt x="78" y="5"/>
                    <a:pt x="79" y="8"/>
                  </a:cubicBezTo>
                  <a:cubicBezTo>
                    <a:pt x="81" y="11"/>
                    <a:pt x="79" y="8"/>
                    <a:pt x="87" y="13"/>
                  </a:cubicBezTo>
                  <a:cubicBezTo>
                    <a:pt x="87" y="16"/>
                    <a:pt x="87" y="13"/>
                    <a:pt x="90" y="16"/>
                  </a:cubicBezTo>
                  <a:cubicBezTo>
                    <a:pt x="91" y="17"/>
                    <a:pt x="88" y="17"/>
                    <a:pt x="90" y="20"/>
                  </a:cubicBezTo>
                  <a:cubicBezTo>
                    <a:pt x="93" y="22"/>
                    <a:pt x="93" y="24"/>
                    <a:pt x="91" y="27"/>
                  </a:cubicBezTo>
                  <a:cubicBezTo>
                    <a:pt x="88" y="28"/>
                    <a:pt x="91" y="30"/>
                    <a:pt x="90" y="31"/>
                  </a:cubicBezTo>
                  <a:cubicBezTo>
                    <a:pt x="88" y="33"/>
                    <a:pt x="90" y="35"/>
                    <a:pt x="90" y="38"/>
                  </a:cubicBezTo>
                  <a:cubicBezTo>
                    <a:pt x="88" y="42"/>
                    <a:pt x="93" y="44"/>
                    <a:pt x="90" y="44"/>
                  </a:cubicBezTo>
                  <a:cubicBezTo>
                    <a:pt x="85" y="44"/>
                    <a:pt x="88" y="50"/>
                    <a:pt x="85" y="53"/>
                  </a:cubicBezTo>
                  <a:cubicBezTo>
                    <a:pt x="84" y="55"/>
                    <a:pt x="87" y="56"/>
                    <a:pt x="88" y="58"/>
                  </a:cubicBezTo>
                  <a:cubicBezTo>
                    <a:pt x="87" y="59"/>
                    <a:pt x="67" y="67"/>
                    <a:pt x="66" y="67"/>
                  </a:cubicBezTo>
                  <a:cubicBezTo>
                    <a:pt x="64" y="67"/>
                    <a:pt x="66" y="72"/>
                    <a:pt x="67" y="73"/>
                  </a:cubicBezTo>
                  <a:cubicBezTo>
                    <a:pt x="64" y="75"/>
                    <a:pt x="61" y="73"/>
                    <a:pt x="56" y="76"/>
                  </a:cubicBezTo>
                  <a:cubicBezTo>
                    <a:pt x="52" y="80"/>
                    <a:pt x="56" y="83"/>
                    <a:pt x="52" y="84"/>
                  </a:cubicBezTo>
                  <a:cubicBezTo>
                    <a:pt x="46" y="87"/>
                    <a:pt x="43" y="92"/>
                    <a:pt x="40" y="97"/>
                  </a:cubicBezTo>
                  <a:cubicBezTo>
                    <a:pt x="37" y="101"/>
                    <a:pt x="35" y="95"/>
                    <a:pt x="32" y="97"/>
                  </a:cubicBezTo>
                  <a:cubicBezTo>
                    <a:pt x="31" y="98"/>
                    <a:pt x="31" y="95"/>
                    <a:pt x="26" y="9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4" name="Freeform 101"/>
            <p:cNvSpPr>
              <a:spLocks/>
            </p:cNvSpPr>
            <p:nvPr/>
          </p:nvSpPr>
          <p:spPr bwMode="auto">
            <a:xfrm>
              <a:off x="5693609" y="5455640"/>
              <a:ext cx="271546" cy="507733"/>
            </a:xfrm>
            <a:custGeom>
              <a:avLst/>
              <a:gdLst/>
              <a:ahLst/>
              <a:cxnLst>
                <a:cxn ang="0">
                  <a:pos x="17" y="163"/>
                </a:cxn>
                <a:cxn ang="0">
                  <a:pos x="23" y="163"/>
                </a:cxn>
                <a:cxn ang="0">
                  <a:pos x="21" y="156"/>
                </a:cxn>
                <a:cxn ang="0">
                  <a:pos x="34" y="145"/>
                </a:cxn>
                <a:cxn ang="0">
                  <a:pos x="43" y="132"/>
                </a:cxn>
                <a:cxn ang="0">
                  <a:pos x="44" y="120"/>
                </a:cxn>
                <a:cxn ang="0">
                  <a:pos x="41" y="114"/>
                </a:cxn>
                <a:cxn ang="0">
                  <a:pos x="38" y="101"/>
                </a:cxn>
                <a:cxn ang="0">
                  <a:pos x="37" y="93"/>
                </a:cxn>
                <a:cxn ang="0">
                  <a:pos x="43" y="87"/>
                </a:cxn>
                <a:cxn ang="0">
                  <a:pos x="53" y="78"/>
                </a:cxn>
                <a:cxn ang="0">
                  <a:pos x="69" y="65"/>
                </a:cxn>
                <a:cxn ang="0">
                  <a:pos x="82" y="48"/>
                </a:cxn>
                <a:cxn ang="0">
                  <a:pos x="85" y="42"/>
                </a:cxn>
                <a:cxn ang="0">
                  <a:pos x="82" y="31"/>
                </a:cxn>
                <a:cxn ang="0">
                  <a:pos x="82" y="12"/>
                </a:cxn>
                <a:cxn ang="0">
                  <a:pos x="82" y="0"/>
                </a:cxn>
                <a:cxn ang="0">
                  <a:pos x="70" y="8"/>
                </a:cxn>
                <a:cxn ang="0">
                  <a:pos x="63" y="8"/>
                </a:cxn>
                <a:cxn ang="0">
                  <a:pos x="55" y="11"/>
                </a:cxn>
                <a:cxn ang="0">
                  <a:pos x="47" y="11"/>
                </a:cxn>
                <a:cxn ang="0">
                  <a:pos x="37" y="9"/>
                </a:cxn>
                <a:cxn ang="0">
                  <a:pos x="35" y="14"/>
                </a:cxn>
                <a:cxn ang="0">
                  <a:pos x="35" y="26"/>
                </a:cxn>
                <a:cxn ang="0">
                  <a:pos x="43" y="36"/>
                </a:cxn>
                <a:cxn ang="0">
                  <a:pos x="46" y="48"/>
                </a:cxn>
                <a:cxn ang="0">
                  <a:pos x="44" y="56"/>
                </a:cxn>
                <a:cxn ang="0">
                  <a:pos x="41" y="61"/>
                </a:cxn>
                <a:cxn ang="0">
                  <a:pos x="40" y="65"/>
                </a:cxn>
                <a:cxn ang="0">
                  <a:pos x="35" y="56"/>
                </a:cxn>
                <a:cxn ang="0">
                  <a:pos x="35" y="47"/>
                </a:cxn>
                <a:cxn ang="0">
                  <a:pos x="29" y="39"/>
                </a:cxn>
                <a:cxn ang="0">
                  <a:pos x="24" y="34"/>
                </a:cxn>
                <a:cxn ang="0">
                  <a:pos x="2" y="43"/>
                </a:cxn>
                <a:cxn ang="0">
                  <a:pos x="3" y="50"/>
                </a:cxn>
                <a:cxn ang="0">
                  <a:pos x="12" y="56"/>
                </a:cxn>
                <a:cxn ang="0">
                  <a:pos x="21" y="61"/>
                </a:cxn>
                <a:cxn ang="0">
                  <a:pos x="23" y="67"/>
                </a:cxn>
                <a:cxn ang="0">
                  <a:pos x="21" y="82"/>
                </a:cxn>
                <a:cxn ang="0">
                  <a:pos x="21" y="87"/>
                </a:cxn>
                <a:cxn ang="0">
                  <a:pos x="23" y="96"/>
                </a:cxn>
                <a:cxn ang="0">
                  <a:pos x="17" y="109"/>
                </a:cxn>
                <a:cxn ang="0">
                  <a:pos x="9" y="118"/>
                </a:cxn>
                <a:cxn ang="0">
                  <a:pos x="15" y="156"/>
                </a:cxn>
                <a:cxn ang="0">
                  <a:pos x="17" y="163"/>
                </a:cxn>
              </a:cxnLst>
              <a:rect l="0" t="0" r="r" b="b"/>
              <a:pathLst>
                <a:path w="87" h="163">
                  <a:moveTo>
                    <a:pt x="17" y="163"/>
                  </a:moveTo>
                  <a:cubicBezTo>
                    <a:pt x="23" y="163"/>
                    <a:pt x="23" y="163"/>
                    <a:pt x="23" y="163"/>
                  </a:cubicBezTo>
                  <a:cubicBezTo>
                    <a:pt x="24" y="152"/>
                    <a:pt x="21" y="160"/>
                    <a:pt x="21" y="156"/>
                  </a:cubicBezTo>
                  <a:cubicBezTo>
                    <a:pt x="20" y="152"/>
                    <a:pt x="26" y="148"/>
                    <a:pt x="34" y="145"/>
                  </a:cubicBezTo>
                  <a:cubicBezTo>
                    <a:pt x="41" y="142"/>
                    <a:pt x="44" y="137"/>
                    <a:pt x="43" y="132"/>
                  </a:cubicBezTo>
                  <a:cubicBezTo>
                    <a:pt x="41" y="129"/>
                    <a:pt x="44" y="129"/>
                    <a:pt x="44" y="120"/>
                  </a:cubicBezTo>
                  <a:cubicBezTo>
                    <a:pt x="43" y="110"/>
                    <a:pt x="43" y="121"/>
                    <a:pt x="41" y="114"/>
                  </a:cubicBezTo>
                  <a:cubicBezTo>
                    <a:pt x="40" y="104"/>
                    <a:pt x="41" y="106"/>
                    <a:pt x="38" y="101"/>
                  </a:cubicBezTo>
                  <a:cubicBezTo>
                    <a:pt x="35" y="98"/>
                    <a:pt x="37" y="96"/>
                    <a:pt x="37" y="93"/>
                  </a:cubicBezTo>
                  <a:cubicBezTo>
                    <a:pt x="37" y="90"/>
                    <a:pt x="38" y="95"/>
                    <a:pt x="43" y="87"/>
                  </a:cubicBezTo>
                  <a:cubicBezTo>
                    <a:pt x="49" y="81"/>
                    <a:pt x="47" y="87"/>
                    <a:pt x="53" y="78"/>
                  </a:cubicBezTo>
                  <a:cubicBezTo>
                    <a:pt x="58" y="67"/>
                    <a:pt x="64" y="67"/>
                    <a:pt x="69" y="65"/>
                  </a:cubicBezTo>
                  <a:cubicBezTo>
                    <a:pt x="75" y="64"/>
                    <a:pt x="78" y="57"/>
                    <a:pt x="82" y="48"/>
                  </a:cubicBezTo>
                  <a:cubicBezTo>
                    <a:pt x="85" y="42"/>
                    <a:pt x="82" y="47"/>
                    <a:pt x="85" y="42"/>
                  </a:cubicBezTo>
                  <a:cubicBezTo>
                    <a:pt x="87" y="37"/>
                    <a:pt x="82" y="40"/>
                    <a:pt x="82" y="31"/>
                  </a:cubicBezTo>
                  <a:cubicBezTo>
                    <a:pt x="84" y="23"/>
                    <a:pt x="84" y="18"/>
                    <a:pt x="82" y="12"/>
                  </a:cubicBezTo>
                  <a:cubicBezTo>
                    <a:pt x="81" y="3"/>
                    <a:pt x="87" y="8"/>
                    <a:pt x="82" y="0"/>
                  </a:cubicBezTo>
                  <a:cubicBezTo>
                    <a:pt x="79" y="3"/>
                    <a:pt x="76" y="4"/>
                    <a:pt x="70" y="8"/>
                  </a:cubicBezTo>
                  <a:cubicBezTo>
                    <a:pt x="64" y="11"/>
                    <a:pt x="63" y="3"/>
                    <a:pt x="63" y="8"/>
                  </a:cubicBezTo>
                  <a:cubicBezTo>
                    <a:pt x="61" y="12"/>
                    <a:pt x="56" y="12"/>
                    <a:pt x="55" y="11"/>
                  </a:cubicBezTo>
                  <a:cubicBezTo>
                    <a:pt x="53" y="9"/>
                    <a:pt x="50" y="14"/>
                    <a:pt x="47" y="11"/>
                  </a:cubicBezTo>
                  <a:cubicBezTo>
                    <a:pt x="44" y="6"/>
                    <a:pt x="44" y="12"/>
                    <a:pt x="37" y="9"/>
                  </a:cubicBezTo>
                  <a:cubicBezTo>
                    <a:pt x="35" y="11"/>
                    <a:pt x="37" y="12"/>
                    <a:pt x="35" y="14"/>
                  </a:cubicBezTo>
                  <a:cubicBezTo>
                    <a:pt x="34" y="17"/>
                    <a:pt x="35" y="22"/>
                    <a:pt x="35" y="26"/>
                  </a:cubicBezTo>
                  <a:cubicBezTo>
                    <a:pt x="37" y="29"/>
                    <a:pt x="38" y="29"/>
                    <a:pt x="43" y="36"/>
                  </a:cubicBezTo>
                  <a:cubicBezTo>
                    <a:pt x="49" y="42"/>
                    <a:pt x="46" y="43"/>
                    <a:pt x="46" y="48"/>
                  </a:cubicBezTo>
                  <a:cubicBezTo>
                    <a:pt x="46" y="53"/>
                    <a:pt x="46" y="54"/>
                    <a:pt x="44" y="56"/>
                  </a:cubicBezTo>
                  <a:cubicBezTo>
                    <a:pt x="41" y="56"/>
                    <a:pt x="40" y="57"/>
                    <a:pt x="41" y="61"/>
                  </a:cubicBezTo>
                  <a:cubicBezTo>
                    <a:pt x="41" y="64"/>
                    <a:pt x="41" y="67"/>
                    <a:pt x="40" y="65"/>
                  </a:cubicBezTo>
                  <a:cubicBezTo>
                    <a:pt x="38" y="65"/>
                    <a:pt x="40" y="62"/>
                    <a:pt x="35" y="56"/>
                  </a:cubicBezTo>
                  <a:cubicBezTo>
                    <a:pt x="31" y="51"/>
                    <a:pt x="35" y="53"/>
                    <a:pt x="35" y="47"/>
                  </a:cubicBezTo>
                  <a:cubicBezTo>
                    <a:pt x="37" y="40"/>
                    <a:pt x="35" y="37"/>
                    <a:pt x="29" y="39"/>
                  </a:cubicBezTo>
                  <a:cubicBezTo>
                    <a:pt x="27" y="40"/>
                    <a:pt x="26" y="37"/>
                    <a:pt x="24" y="34"/>
                  </a:cubicBezTo>
                  <a:cubicBezTo>
                    <a:pt x="23" y="36"/>
                    <a:pt x="3" y="43"/>
                    <a:pt x="2" y="43"/>
                  </a:cubicBezTo>
                  <a:cubicBezTo>
                    <a:pt x="0" y="43"/>
                    <a:pt x="2" y="48"/>
                    <a:pt x="3" y="50"/>
                  </a:cubicBezTo>
                  <a:cubicBezTo>
                    <a:pt x="2" y="57"/>
                    <a:pt x="8" y="51"/>
                    <a:pt x="12" y="56"/>
                  </a:cubicBezTo>
                  <a:cubicBezTo>
                    <a:pt x="17" y="59"/>
                    <a:pt x="18" y="57"/>
                    <a:pt x="21" y="61"/>
                  </a:cubicBezTo>
                  <a:cubicBezTo>
                    <a:pt x="24" y="62"/>
                    <a:pt x="21" y="62"/>
                    <a:pt x="23" y="67"/>
                  </a:cubicBezTo>
                  <a:cubicBezTo>
                    <a:pt x="24" y="70"/>
                    <a:pt x="23" y="82"/>
                    <a:pt x="21" y="82"/>
                  </a:cubicBezTo>
                  <a:cubicBezTo>
                    <a:pt x="20" y="82"/>
                    <a:pt x="23" y="84"/>
                    <a:pt x="21" y="87"/>
                  </a:cubicBezTo>
                  <a:cubicBezTo>
                    <a:pt x="20" y="92"/>
                    <a:pt x="26" y="90"/>
                    <a:pt x="23" y="96"/>
                  </a:cubicBezTo>
                  <a:cubicBezTo>
                    <a:pt x="17" y="104"/>
                    <a:pt x="20" y="106"/>
                    <a:pt x="17" y="109"/>
                  </a:cubicBezTo>
                  <a:cubicBezTo>
                    <a:pt x="15" y="112"/>
                    <a:pt x="9" y="118"/>
                    <a:pt x="9" y="118"/>
                  </a:cubicBezTo>
                  <a:cubicBezTo>
                    <a:pt x="12" y="126"/>
                    <a:pt x="17" y="146"/>
                    <a:pt x="15" y="156"/>
                  </a:cubicBezTo>
                  <a:cubicBezTo>
                    <a:pt x="17" y="163"/>
                    <a:pt x="17" y="163"/>
                    <a:pt x="17" y="163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5" name="Freeform 102"/>
            <p:cNvSpPr>
              <a:spLocks/>
            </p:cNvSpPr>
            <p:nvPr/>
          </p:nvSpPr>
          <p:spPr bwMode="auto">
            <a:xfrm>
              <a:off x="5232462" y="5645236"/>
              <a:ext cx="342245" cy="39044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5" y="42"/>
                </a:cxn>
                <a:cxn ang="0">
                  <a:pos x="23" y="68"/>
                </a:cxn>
                <a:cxn ang="0">
                  <a:pos x="29" y="101"/>
                </a:cxn>
                <a:cxn ang="0">
                  <a:pos x="40" y="121"/>
                </a:cxn>
                <a:cxn ang="0">
                  <a:pos x="46" y="116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9" y="119"/>
                </a:cxn>
                <a:cxn ang="0">
                  <a:pos x="69" y="82"/>
                </a:cxn>
                <a:cxn ang="0">
                  <a:pos x="69" y="54"/>
                </a:cxn>
                <a:cxn ang="0">
                  <a:pos x="77" y="54"/>
                </a:cxn>
                <a:cxn ang="0">
                  <a:pos x="77" y="17"/>
                </a:cxn>
                <a:cxn ang="0">
                  <a:pos x="87" y="14"/>
                </a:cxn>
                <a:cxn ang="0">
                  <a:pos x="96" y="15"/>
                </a:cxn>
                <a:cxn ang="0">
                  <a:pos x="102" y="14"/>
                </a:cxn>
                <a:cxn ang="0">
                  <a:pos x="110" y="11"/>
                </a:cxn>
                <a:cxn ang="0">
                  <a:pos x="95" y="9"/>
                </a:cxn>
                <a:cxn ang="0">
                  <a:pos x="80" y="14"/>
                </a:cxn>
                <a:cxn ang="0">
                  <a:pos x="77" y="12"/>
                </a:cxn>
                <a:cxn ang="0">
                  <a:pos x="72" y="12"/>
                </a:cxn>
                <a:cxn ang="0">
                  <a:pos x="58" y="9"/>
                </a:cxn>
                <a:cxn ang="0">
                  <a:pos x="51" y="8"/>
                </a:cxn>
                <a:cxn ang="0">
                  <a:pos x="22" y="8"/>
                </a:cxn>
                <a:cxn ang="0">
                  <a:pos x="12" y="3"/>
                </a:cxn>
                <a:cxn ang="0">
                  <a:pos x="2" y="6"/>
                </a:cxn>
              </a:cxnLst>
              <a:rect l="0" t="0" r="r" b="b"/>
              <a:pathLst>
                <a:path w="110" h="125">
                  <a:moveTo>
                    <a:pt x="2" y="6"/>
                  </a:moveTo>
                  <a:cubicBezTo>
                    <a:pt x="0" y="15"/>
                    <a:pt x="11" y="25"/>
                    <a:pt x="15" y="42"/>
                  </a:cubicBezTo>
                  <a:cubicBezTo>
                    <a:pt x="19" y="57"/>
                    <a:pt x="26" y="49"/>
                    <a:pt x="23" y="68"/>
                  </a:cubicBezTo>
                  <a:cubicBezTo>
                    <a:pt x="23" y="76"/>
                    <a:pt x="28" y="90"/>
                    <a:pt x="29" y="101"/>
                  </a:cubicBezTo>
                  <a:cubicBezTo>
                    <a:pt x="29" y="113"/>
                    <a:pt x="37" y="118"/>
                    <a:pt x="40" y="121"/>
                  </a:cubicBezTo>
                  <a:cubicBezTo>
                    <a:pt x="44" y="119"/>
                    <a:pt x="43" y="113"/>
                    <a:pt x="46" y="116"/>
                  </a:cubicBezTo>
                  <a:cubicBezTo>
                    <a:pt x="49" y="119"/>
                    <a:pt x="44" y="121"/>
                    <a:pt x="51" y="124"/>
                  </a:cubicBezTo>
                  <a:cubicBezTo>
                    <a:pt x="55" y="125"/>
                    <a:pt x="58" y="122"/>
                    <a:pt x="60" y="124"/>
                  </a:cubicBezTo>
                  <a:cubicBezTo>
                    <a:pt x="61" y="125"/>
                    <a:pt x="64" y="121"/>
                    <a:pt x="69" y="11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81" y="15"/>
                    <a:pt x="87" y="14"/>
                  </a:cubicBezTo>
                  <a:cubicBezTo>
                    <a:pt x="93" y="14"/>
                    <a:pt x="95" y="12"/>
                    <a:pt x="96" y="15"/>
                  </a:cubicBezTo>
                  <a:cubicBezTo>
                    <a:pt x="98" y="20"/>
                    <a:pt x="99" y="14"/>
                    <a:pt x="102" y="14"/>
                  </a:cubicBezTo>
                  <a:cubicBezTo>
                    <a:pt x="105" y="14"/>
                    <a:pt x="105" y="12"/>
                    <a:pt x="110" y="11"/>
                  </a:cubicBezTo>
                  <a:cubicBezTo>
                    <a:pt x="107" y="6"/>
                    <a:pt x="102" y="8"/>
                    <a:pt x="95" y="9"/>
                  </a:cubicBezTo>
                  <a:cubicBezTo>
                    <a:pt x="95" y="9"/>
                    <a:pt x="83" y="12"/>
                    <a:pt x="80" y="14"/>
                  </a:cubicBezTo>
                  <a:cubicBezTo>
                    <a:pt x="78" y="14"/>
                    <a:pt x="77" y="11"/>
                    <a:pt x="77" y="12"/>
                  </a:cubicBezTo>
                  <a:cubicBezTo>
                    <a:pt x="75" y="14"/>
                    <a:pt x="75" y="14"/>
                    <a:pt x="72" y="12"/>
                  </a:cubicBezTo>
                  <a:cubicBezTo>
                    <a:pt x="69" y="11"/>
                    <a:pt x="60" y="15"/>
                    <a:pt x="58" y="9"/>
                  </a:cubicBezTo>
                  <a:cubicBezTo>
                    <a:pt x="57" y="6"/>
                    <a:pt x="55" y="8"/>
                    <a:pt x="51" y="8"/>
                  </a:cubicBezTo>
                  <a:cubicBezTo>
                    <a:pt x="46" y="8"/>
                    <a:pt x="26" y="8"/>
                    <a:pt x="22" y="8"/>
                  </a:cubicBezTo>
                  <a:cubicBezTo>
                    <a:pt x="17" y="8"/>
                    <a:pt x="19" y="0"/>
                    <a:pt x="12" y="3"/>
                  </a:cubicBezTo>
                  <a:cubicBezTo>
                    <a:pt x="8" y="6"/>
                    <a:pt x="8" y="6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6" name="Freeform 103"/>
            <p:cNvSpPr>
              <a:spLocks/>
            </p:cNvSpPr>
            <p:nvPr/>
          </p:nvSpPr>
          <p:spPr bwMode="auto">
            <a:xfrm>
              <a:off x="5447772" y="5677371"/>
              <a:ext cx="226556" cy="29564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3"/>
                </a:cxn>
                <a:cxn ang="0">
                  <a:pos x="27" y="5"/>
                </a:cxn>
                <a:cxn ang="0">
                  <a:pos x="18" y="3"/>
                </a:cxn>
                <a:cxn ang="0">
                  <a:pos x="8" y="7"/>
                </a:cxn>
                <a:cxn ang="0">
                  <a:pos x="8" y="44"/>
                </a:cxn>
                <a:cxn ang="0">
                  <a:pos x="0" y="44"/>
                </a:cxn>
                <a:cxn ang="0">
                  <a:pos x="0" y="72"/>
                </a:cxn>
                <a:cxn ang="0">
                  <a:pos x="5" y="88"/>
                </a:cxn>
                <a:cxn ang="0">
                  <a:pos x="6" y="94"/>
                </a:cxn>
                <a:cxn ang="0">
                  <a:pos x="17" y="89"/>
                </a:cxn>
                <a:cxn ang="0">
                  <a:pos x="30" y="80"/>
                </a:cxn>
                <a:cxn ang="0">
                  <a:pos x="46" y="75"/>
                </a:cxn>
                <a:cxn ang="0">
                  <a:pos x="55" y="63"/>
                </a:cxn>
                <a:cxn ang="0">
                  <a:pos x="62" y="53"/>
                </a:cxn>
                <a:cxn ang="0">
                  <a:pos x="73" y="46"/>
                </a:cxn>
                <a:cxn ang="0">
                  <a:pos x="65" y="39"/>
                </a:cxn>
                <a:cxn ang="0">
                  <a:pos x="61" y="30"/>
                </a:cxn>
                <a:cxn ang="0">
                  <a:pos x="58" y="25"/>
                </a:cxn>
                <a:cxn ang="0">
                  <a:pos x="47" y="16"/>
                </a:cxn>
                <a:cxn ang="0">
                  <a:pos x="41" y="0"/>
                </a:cxn>
              </a:cxnLst>
              <a:rect l="0" t="0" r="r" b="b"/>
              <a:pathLst>
                <a:path w="73" h="95">
                  <a:moveTo>
                    <a:pt x="41" y="0"/>
                  </a:moveTo>
                  <a:cubicBezTo>
                    <a:pt x="37" y="2"/>
                    <a:pt x="37" y="3"/>
                    <a:pt x="34" y="3"/>
                  </a:cubicBezTo>
                  <a:cubicBezTo>
                    <a:pt x="30" y="3"/>
                    <a:pt x="29" y="10"/>
                    <a:pt x="27" y="5"/>
                  </a:cubicBezTo>
                  <a:cubicBezTo>
                    <a:pt x="26" y="2"/>
                    <a:pt x="24" y="3"/>
                    <a:pt x="18" y="3"/>
                  </a:cubicBezTo>
                  <a:cubicBezTo>
                    <a:pt x="12" y="5"/>
                    <a:pt x="8" y="7"/>
                    <a:pt x="8" y="7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75"/>
                    <a:pt x="6" y="84"/>
                    <a:pt x="5" y="88"/>
                  </a:cubicBezTo>
                  <a:cubicBezTo>
                    <a:pt x="3" y="89"/>
                    <a:pt x="3" y="94"/>
                    <a:pt x="6" y="94"/>
                  </a:cubicBezTo>
                  <a:cubicBezTo>
                    <a:pt x="9" y="92"/>
                    <a:pt x="11" y="95"/>
                    <a:pt x="17" y="89"/>
                  </a:cubicBezTo>
                  <a:cubicBezTo>
                    <a:pt x="21" y="83"/>
                    <a:pt x="20" y="72"/>
                    <a:pt x="30" y="80"/>
                  </a:cubicBezTo>
                  <a:cubicBezTo>
                    <a:pt x="41" y="86"/>
                    <a:pt x="43" y="80"/>
                    <a:pt x="46" y="75"/>
                  </a:cubicBezTo>
                  <a:cubicBezTo>
                    <a:pt x="47" y="69"/>
                    <a:pt x="53" y="70"/>
                    <a:pt x="55" y="63"/>
                  </a:cubicBezTo>
                  <a:cubicBezTo>
                    <a:pt x="56" y="56"/>
                    <a:pt x="61" y="58"/>
                    <a:pt x="62" y="53"/>
                  </a:cubicBezTo>
                  <a:cubicBezTo>
                    <a:pt x="64" y="49"/>
                    <a:pt x="68" y="50"/>
                    <a:pt x="73" y="46"/>
                  </a:cubicBezTo>
                  <a:cubicBezTo>
                    <a:pt x="72" y="41"/>
                    <a:pt x="70" y="41"/>
                    <a:pt x="65" y="39"/>
                  </a:cubicBezTo>
                  <a:cubicBezTo>
                    <a:pt x="62" y="38"/>
                    <a:pt x="59" y="35"/>
                    <a:pt x="61" y="30"/>
                  </a:cubicBezTo>
                  <a:cubicBezTo>
                    <a:pt x="61" y="25"/>
                    <a:pt x="58" y="30"/>
                    <a:pt x="58" y="25"/>
                  </a:cubicBezTo>
                  <a:cubicBezTo>
                    <a:pt x="58" y="22"/>
                    <a:pt x="49" y="22"/>
                    <a:pt x="47" y="16"/>
                  </a:cubicBezTo>
                  <a:cubicBezTo>
                    <a:pt x="46" y="11"/>
                    <a:pt x="43" y="8"/>
                    <a:pt x="4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7" name="Freeform 104"/>
            <p:cNvSpPr>
              <a:spLocks/>
            </p:cNvSpPr>
            <p:nvPr/>
          </p:nvSpPr>
          <p:spPr bwMode="auto">
            <a:xfrm>
              <a:off x="5574707" y="5608281"/>
              <a:ext cx="199241" cy="21530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38"/>
                </a:cxn>
                <a:cxn ang="0">
                  <a:pos x="17" y="47"/>
                </a:cxn>
                <a:cxn ang="0">
                  <a:pos x="20" y="52"/>
                </a:cxn>
                <a:cxn ang="0">
                  <a:pos x="24" y="61"/>
                </a:cxn>
                <a:cxn ang="0">
                  <a:pos x="32" y="67"/>
                </a:cxn>
                <a:cxn ang="0">
                  <a:pos x="43" y="69"/>
                </a:cxn>
                <a:cxn ang="0">
                  <a:pos x="47" y="69"/>
                </a:cxn>
                <a:cxn ang="0">
                  <a:pos x="55" y="59"/>
                </a:cxn>
                <a:cxn ang="0">
                  <a:pos x="61" y="47"/>
                </a:cxn>
                <a:cxn ang="0">
                  <a:pos x="59" y="38"/>
                </a:cxn>
                <a:cxn ang="0">
                  <a:pos x="59" y="33"/>
                </a:cxn>
                <a:cxn ang="0">
                  <a:pos x="61" y="17"/>
                </a:cxn>
                <a:cxn ang="0">
                  <a:pos x="59" y="11"/>
                </a:cxn>
                <a:cxn ang="0">
                  <a:pos x="50" y="7"/>
                </a:cxn>
                <a:cxn ang="0">
                  <a:pos x="41" y="0"/>
                </a:cxn>
                <a:cxn ang="0">
                  <a:pos x="31" y="3"/>
                </a:cxn>
                <a:cxn ang="0">
                  <a:pos x="26" y="11"/>
                </a:cxn>
                <a:cxn ang="0">
                  <a:pos x="14" y="24"/>
                </a:cxn>
                <a:cxn ang="0">
                  <a:pos x="6" y="24"/>
                </a:cxn>
                <a:cxn ang="0">
                  <a:pos x="0" y="22"/>
                </a:cxn>
              </a:cxnLst>
              <a:rect l="0" t="0" r="r" b="b"/>
              <a:pathLst>
                <a:path w="64" h="69">
                  <a:moveTo>
                    <a:pt x="0" y="22"/>
                  </a:moveTo>
                  <a:cubicBezTo>
                    <a:pt x="2" y="30"/>
                    <a:pt x="5" y="33"/>
                    <a:pt x="6" y="38"/>
                  </a:cubicBezTo>
                  <a:cubicBezTo>
                    <a:pt x="8" y="44"/>
                    <a:pt x="17" y="44"/>
                    <a:pt x="17" y="47"/>
                  </a:cubicBezTo>
                  <a:cubicBezTo>
                    <a:pt x="17" y="52"/>
                    <a:pt x="20" y="47"/>
                    <a:pt x="20" y="52"/>
                  </a:cubicBezTo>
                  <a:cubicBezTo>
                    <a:pt x="18" y="56"/>
                    <a:pt x="21" y="59"/>
                    <a:pt x="24" y="61"/>
                  </a:cubicBezTo>
                  <a:cubicBezTo>
                    <a:pt x="29" y="63"/>
                    <a:pt x="31" y="63"/>
                    <a:pt x="32" y="67"/>
                  </a:cubicBezTo>
                  <a:cubicBezTo>
                    <a:pt x="37" y="66"/>
                    <a:pt x="40" y="69"/>
                    <a:pt x="43" y="69"/>
                  </a:cubicBezTo>
                  <a:cubicBezTo>
                    <a:pt x="44" y="67"/>
                    <a:pt x="46" y="69"/>
                    <a:pt x="47" y="69"/>
                  </a:cubicBezTo>
                  <a:cubicBezTo>
                    <a:pt x="47" y="69"/>
                    <a:pt x="53" y="63"/>
                    <a:pt x="55" y="59"/>
                  </a:cubicBezTo>
                  <a:cubicBezTo>
                    <a:pt x="58" y="56"/>
                    <a:pt x="55" y="55"/>
                    <a:pt x="61" y="47"/>
                  </a:cubicBezTo>
                  <a:cubicBezTo>
                    <a:pt x="64" y="41"/>
                    <a:pt x="58" y="42"/>
                    <a:pt x="59" y="38"/>
                  </a:cubicBezTo>
                  <a:cubicBezTo>
                    <a:pt x="61" y="35"/>
                    <a:pt x="58" y="33"/>
                    <a:pt x="59" y="33"/>
                  </a:cubicBezTo>
                  <a:cubicBezTo>
                    <a:pt x="61" y="33"/>
                    <a:pt x="62" y="21"/>
                    <a:pt x="61" y="17"/>
                  </a:cubicBezTo>
                  <a:cubicBezTo>
                    <a:pt x="59" y="13"/>
                    <a:pt x="62" y="13"/>
                    <a:pt x="59" y="11"/>
                  </a:cubicBezTo>
                  <a:cubicBezTo>
                    <a:pt x="56" y="8"/>
                    <a:pt x="55" y="10"/>
                    <a:pt x="50" y="7"/>
                  </a:cubicBezTo>
                  <a:cubicBezTo>
                    <a:pt x="46" y="2"/>
                    <a:pt x="40" y="8"/>
                    <a:pt x="41" y="0"/>
                  </a:cubicBezTo>
                  <a:cubicBezTo>
                    <a:pt x="38" y="2"/>
                    <a:pt x="35" y="0"/>
                    <a:pt x="31" y="3"/>
                  </a:cubicBezTo>
                  <a:cubicBezTo>
                    <a:pt x="26" y="7"/>
                    <a:pt x="31" y="10"/>
                    <a:pt x="26" y="11"/>
                  </a:cubicBezTo>
                  <a:cubicBezTo>
                    <a:pt x="20" y="14"/>
                    <a:pt x="17" y="19"/>
                    <a:pt x="14" y="24"/>
                  </a:cubicBezTo>
                  <a:cubicBezTo>
                    <a:pt x="11" y="28"/>
                    <a:pt x="9" y="22"/>
                    <a:pt x="6" y="24"/>
                  </a:cubicBezTo>
                  <a:cubicBezTo>
                    <a:pt x="5" y="25"/>
                    <a:pt x="5" y="22"/>
                    <a:pt x="0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8" name="Freeform 105"/>
            <p:cNvSpPr>
              <a:spLocks/>
            </p:cNvSpPr>
            <p:nvPr/>
          </p:nvSpPr>
          <p:spPr bwMode="auto">
            <a:xfrm>
              <a:off x="5357792" y="5813946"/>
              <a:ext cx="408123" cy="414542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13" y="3"/>
                </a:cxn>
                <a:cxn ang="0">
                  <a:pos x="117" y="3"/>
                </a:cxn>
                <a:cxn ang="0">
                  <a:pos x="123" y="40"/>
                </a:cxn>
                <a:cxn ang="0">
                  <a:pos x="114" y="43"/>
                </a:cxn>
                <a:cxn ang="0">
                  <a:pos x="122" y="54"/>
                </a:cxn>
                <a:cxn ang="0">
                  <a:pos x="125" y="48"/>
                </a:cxn>
                <a:cxn ang="0">
                  <a:pos x="131" y="48"/>
                </a:cxn>
                <a:cxn ang="0">
                  <a:pos x="116" y="81"/>
                </a:cxn>
                <a:cxn ang="0">
                  <a:pos x="102" y="101"/>
                </a:cxn>
                <a:cxn ang="0">
                  <a:pos x="84" y="119"/>
                </a:cxn>
                <a:cxn ang="0">
                  <a:pos x="73" y="123"/>
                </a:cxn>
                <a:cxn ang="0">
                  <a:pos x="67" y="124"/>
                </a:cxn>
                <a:cxn ang="0">
                  <a:pos x="56" y="124"/>
                </a:cxn>
                <a:cxn ang="0">
                  <a:pos x="47" y="124"/>
                </a:cxn>
                <a:cxn ang="0">
                  <a:pos x="41" y="127"/>
                </a:cxn>
                <a:cxn ang="0">
                  <a:pos x="34" y="129"/>
                </a:cxn>
                <a:cxn ang="0">
                  <a:pos x="29" y="132"/>
                </a:cxn>
                <a:cxn ang="0">
                  <a:pos x="24" y="132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6"/>
                </a:cxn>
                <a:cxn ang="0">
                  <a:pos x="15" y="123"/>
                </a:cxn>
                <a:cxn ang="0">
                  <a:pos x="12" y="116"/>
                </a:cxn>
                <a:cxn ang="0">
                  <a:pos x="12" y="110"/>
                </a:cxn>
                <a:cxn ang="0">
                  <a:pos x="11" y="95"/>
                </a:cxn>
                <a:cxn ang="0">
                  <a:pos x="0" y="67"/>
                </a:cxn>
                <a:cxn ang="0">
                  <a:pos x="6" y="62"/>
                </a:cxn>
                <a:cxn ang="0">
                  <a:pos x="11" y="70"/>
                </a:cxn>
                <a:cxn ang="0">
                  <a:pos x="20" y="70"/>
                </a:cxn>
                <a:cxn ang="0">
                  <a:pos x="29" y="65"/>
                </a:cxn>
                <a:cxn ang="0">
                  <a:pos x="29" y="28"/>
                </a:cxn>
                <a:cxn ang="0">
                  <a:pos x="34" y="43"/>
                </a:cxn>
                <a:cxn ang="0">
                  <a:pos x="35" y="50"/>
                </a:cxn>
                <a:cxn ang="0">
                  <a:pos x="46" y="45"/>
                </a:cxn>
                <a:cxn ang="0">
                  <a:pos x="59" y="36"/>
                </a:cxn>
                <a:cxn ang="0">
                  <a:pos x="75" y="31"/>
                </a:cxn>
                <a:cxn ang="0">
                  <a:pos x="84" y="19"/>
                </a:cxn>
                <a:cxn ang="0">
                  <a:pos x="91" y="9"/>
                </a:cxn>
                <a:cxn ang="0">
                  <a:pos x="102" y="1"/>
                </a:cxn>
              </a:cxnLst>
              <a:rect l="0" t="0" r="r" b="b"/>
              <a:pathLst>
                <a:path w="131" h="133">
                  <a:moveTo>
                    <a:pt x="102" y="1"/>
                  </a:moveTo>
                  <a:cubicBezTo>
                    <a:pt x="107" y="0"/>
                    <a:pt x="110" y="3"/>
                    <a:pt x="113" y="3"/>
                  </a:cubicBezTo>
                  <a:cubicBezTo>
                    <a:pt x="114" y="1"/>
                    <a:pt x="116" y="3"/>
                    <a:pt x="117" y="3"/>
                  </a:cubicBezTo>
                  <a:cubicBezTo>
                    <a:pt x="120" y="11"/>
                    <a:pt x="125" y="31"/>
                    <a:pt x="123" y="40"/>
                  </a:cubicBezTo>
                  <a:cubicBezTo>
                    <a:pt x="117" y="36"/>
                    <a:pt x="116" y="39"/>
                    <a:pt x="114" y="43"/>
                  </a:cubicBezTo>
                  <a:cubicBezTo>
                    <a:pt x="113" y="50"/>
                    <a:pt x="119" y="54"/>
                    <a:pt x="122" y="54"/>
                  </a:cubicBezTo>
                  <a:cubicBezTo>
                    <a:pt x="125" y="54"/>
                    <a:pt x="122" y="48"/>
                    <a:pt x="125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8" y="74"/>
                    <a:pt x="123" y="62"/>
                    <a:pt x="116" y="81"/>
                  </a:cubicBezTo>
                  <a:cubicBezTo>
                    <a:pt x="108" y="98"/>
                    <a:pt x="105" y="95"/>
                    <a:pt x="102" y="101"/>
                  </a:cubicBezTo>
                  <a:cubicBezTo>
                    <a:pt x="94" y="112"/>
                    <a:pt x="87" y="116"/>
                    <a:pt x="84" y="119"/>
                  </a:cubicBezTo>
                  <a:cubicBezTo>
                    <a:pt x="79" y="123"/>
                    <a:pt x="73" y="119"/>
                    <a:pt x="73" y="123"/>
                  </a:cubicBezTo>
                  <a:cubicBezTo>
                    <a:pt x="75" y="126"/>
                    <a:pt x="69" y="121"/>
                    <a:pt x="67" y="124"/>
                  </a:cubicBezTo>
                  <a:cubicBezTo>
                    <a:pt x="64" y="129"/>
                    <a:pt x="58" y="123"/>
                    <a:pt x="56" y="124"/>
                  </a:cubicBezTo>
                  <a:cubicBezTo>
                    <a:pt x="53" y="126"/>
                    <a:pt x="50" y="123"/>
                    <a:pt x="47" y="124"/>
                  </a:cubicBezTo>
                  <a:cubicBezTo>
                    <a:pt x="44" y="124"/>
                    <a:pt x="46" y="126"/>
                    <a:pt x="41" y="127"/>
                  </a:cubicBezTo>
                  <a:cubicBezTo>
                    <a:pt x="37" y="129"/>
                    <a:pt x="38" y="127"/>
                    <a:pt x="34" y="129"/>
                  </a:cubicBezTo>
                  <a:cubicBezTo>
                    <a:pt x="29" y="129"/>
                    <a:pt x="31" y="133"/>
                    <a:pt x="29" y="132"/>
                  </a:cubicBezTo>
                  <a:cubicBezTo>
                    <a:pt x="28" y="132"/>
                    <a:pt x="26" y="133"/>
                    <a:pt x="24" y="132"/>
                  </a:cubicBezTo>
                  <a:cubicBezTo>
                    <a:pt x="24" y="130"/>
                    <a:pt x="23" y="132"/>
                    <a:pt x="23" y="129"/>
                  </a:cubicBezTo>
                  <a:cubicBezTo>
                    <a:pt x="23" y="126"/>
                    <a:pt x="20" y="130"/>
                    <a:pt x="20" y="126"/>
                  </a:cubicBezTo>
                  <a:cubicBezTo>
                    <a:pt x="20" y="124"/>
                    <a:pt x="17" y="124"/>
                    <a:pt x="17" y="126"/>
                  </a:cubicBezTo>
                  <a:cubicBezTo>
                    <a:pt x="15" y="129"/>
                    <a:pt x="14" y="124"/>
                    <a:pt x="15" y="123"/>
                  </a:cubicBezTo>
                  <a:cubicBezTo>
                    <a:pt x="17" y="121"/>
                    <a:pt x="15" y="119"/>
                    <a:pt x="12" y="116"/>
                  </a:cubicBezTo>
                  <a:cubicBezTo>
                    <a:pt x="9" y="112"/>
                    <a:pt x="11" y="109"/>
                    <a:pt x="12" y="110"/>
                  </a:cubicBezTo>
                  <a:cubicBezTo>
                    <a:pt x="14" y="112"/>
                    <a:pt x="18" y="105"/>
                    <a:pt x="11" y="95"/>
                  </a:cubicBezTo>
                  <a:cubicBezTo>
                    <a:pt x="3" y="81"/>
                    <a:pt x="6" y="74"/>
                    <a:pt x="0" y="67"/>
                  </a:cubicBezTo>
                  <a:cubicBezTo>
                    <a:pt x="5" y="65"/>
                    <a:pt x="3" y="59"/>
                    <a:pt x="6" y="62"/>
                  </a:cubicBezTo>
                  <a:cubicBezTo>
                    <a:pt x="9" y="65"/>
                    <a:pt x="5" y="67"/>
                    <a:pt x="11" y="70"/>
                  </a:cubicBezTo>
                  <a:cubicBezTo>
                    <a:pt x="15" y="71"/>
                    <a:pt x="18" y="68"/>
                    <a:pt x="20" y="70"/>
                  </a:cubicBezTo>
                  <a:cubicBezTo>
                    <a:pt x="21" y="71"/>
                    <a:pt x="24" y="67"/>
                    <a:pt x="29" y="65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31"/>
                    <a:pt x="35" y="40"/>
                    <a:pt x="34" y="43"/>
                  </a:cubicBezTo>
                  <a:cubicBezTo>
                    <a:pt x="32" y="45"/>
                    <a:pt x="32" y="50"/>
                    <a:pt x="35" y="50"/>
                  </a:cubicBezTo>
                  <a:cubicBezTo>
                    <a:pt x="38" y="48"/>
                    <a:pt x="40" y="51"/>
                    <a:pt x="46" y="45"/>
                  </a:cubicBezTo>
                  <a:cubicBezTo>
                    <a:pt x="50" y="39"/>
                    <a:pt x="49" y="28"/>
                    <a:pt x="59" y="36"/>
                  </a:cubicBezTo>
                  <a:cubicBezTo>
                    <a:pt x="70" y="42"/>
                    <a:pt x="72" y="36"/>
                    <a:pt x="75" y="31"/>
                  </a:cubicBezTo>
                  <a:cubicBezTo>
                    <a:pt x="76" y="25"/>
                    <a:pt x="82" y="26"/>
                    <a:pt x="84" y="19"/>
                  </a:cubicBezTo>
                  <a:cubicBezTo>
                    <a:pt x="85" y="12"/>
                    <a:pt x="90" y="14"/>
                    <a:pt x="91" y="9"/>
                  </a:cubicBezTo>
                  <a:cubicBezTo>
                    <a:pt x="93" y="5"/>
                    <a:pt x="98" y="6"/>
                    <a:pt x="10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9" name="Freeform 106"/>
            <p:cNvSpPr>
              <a:spLocks/>
            </p:cNvSpPr>
            <p:nvPr/>
          </p:nvSpPr>
          <p:spPr bwMode="auto">
            <a:xfrm>
              <a:off x="5613270" y="6009970"/>
              <a:ext cx="70699" cy="85158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3" y="13"/>
                </a:cxn>
                <a:cxn ang="0">
                  <a:pos x="15" y="3"/>
                </a:cxn>
                <a:cxn ang="0">
                  <a:pos x="20" y="14"/>
                </a:cxn>
                <a:cxn ang="0">
                  <a:pos x="11" y="22"/>
                </a:cxn>
                <a:cxn ang="0">
                  <a:pos x="8" y="25"/>
                </a:cxn>
              </a:cxnLst>
              <a:rect l="0" t="0" r="r" b="b"/>
              <a:pathLst>
                <a:path w="23" h="27">
                  <a:moveTo>
                    <a:pt x="8" y="25"/>
                  </a:moveTo>
                  <a:cubicBezTo>
                    <a:pt x="5" y="21"/>
                    <a:pt x="0" y="18"/>
                    <a:pt x="3" y="13"/>
                  </a:cubicBezTo>
                  <a:cubicBezTo>
                    <a:pt x="6" y="8"/>
                    <a:pt x="14" y="0"/>
                    <a:pt x="15" y="3"/>
                  </a:cubicBezTo>
                  <a:cubicBezTo>
                    <a:pt x="18" y="7"/>
                    <a:pt x="23" y="8"/>
                    <a:pt x="20" y="14"/>
                  </a:cubicBezTo>
                  <a:cubicBezTo>
                    <a:pt x="18" y="19"/>
                    <a:pt x="12" y="19"/>
                    <a:pt x="11" y="22"/>
                  </a:cubicBezTo>
                  <a:cubicBezTo>
                    <a:pt x="9" y="25"/>
                    <a:pt x="9" y="27"/>
                    <a:pt x="8" y="2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Freeform 107"/>
            <p:cNvSpPr>
              <a:spLocks/>
            </p:cNvSpPr>
            <p:nvPr/>
          </p:nvSpPr>
          <p:spPr bwMode="auto">
            <a:xfrm>
              <a:off x="5709677" y="5923204"/>
              <a:ext cx="36956" cy="594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13"/>
                </a:cxn>
                <a:cxn ang="0">
                  <a:pos x="9" y="19"/>
                </a:cxn>
                <a:cxn ang="0">
                  <a:pos x="1" y="8"/>
                </a:cxn>
                <a:cxn ang="0">
                  <a:pos x="10" y="5"/>
                </a:cxn>
              </a:cxnLst>
              <a:rect l="0" t="0" r="r" b="b"/>
              <a:pathLst>
                <a:path w="12" h="19">
                  <a:moveTo>
                    <a:pt x="10" y="5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12" y="19"/>
                    <a:pt x="9" y="19"/>
                  </a:cubicBezTo>
                  <a:cubicBezTo>
                    <a:pt x="6" y="19"/>
                    <a:pt x="0" y="15"/>
                    <a:pt x="1" y="8"/>
                  </a:cubicBezTo>
                  <a:cubicBezTo>
                    <a:pt x="3" y="4"/>
                    <a:pt x="4" y="0"/>
                    <a:pt x="10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1" name="Freeform 108"/>
            <p:cNvSpPr>
              <a:spLocks/>
            </p:cNvSpPr>
            <p:nvPr/>
          </p:nvSpPr>
          <p:spPr bwMode="auto">
            <a:xfrm>
              <a:off x="5756274" y="5421898"/>
              <a:ext cx="86766" cy="242620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9" y="50"/>
                </a:cxn>
                <a:cxn ang="0">
                  <a:pos x="15" y="58"/>
                </a:cxn>
                <a:cxn ang="0">
                  <a:pos x="15" y="67"/>
                </a:cxn>
                <a:cxn ang="0">
                  <a:pos x="19" y="76"/>
                </a:cxn>
                <a:cxn ang="0">
                  <a:pos x="21" y="72"/>
                </a:cxn>
                <a:cxn ang="0">
                  <a:pos x="24" y="67"/>
                </a:cxn>
                <a:cxn ang="0">
                  <a:pos x="25" y="59"/>
                </a:cxn>
                <a:cxn ang="0">
                  <a:pos x="22" y="47"/>
                </a:cxn>
                <a:cxn ang="0">
                  <a:pos x="15" y="37"/>
                </a:cxn>
                <a:cxn ang="0">
                  <a:pos x="15" y="25"/>
                </a:cxn>
                <a:cxn ang="0">
                  <a:pos x="16" y="20"/>
                </a:cxn>
                <a:cxn ang="0">
                  <a:pos x="15" y="11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6" y="8"/>
                </a:cxn>
                <a:cxn ang="0">
                  <a:pos x="7" y="14"/>
                </a:cxn>
                <a:cxn ang="0">
                  <a:pos x="6" y="19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" y="41"/>
                </a:cxn>
                <a:cxn ang="0">
                  <a:pos x="4" y="45"/>
                </a:cxn>
              </a:cxnLst>
              <a:rect l="0" t="0" r="r" b="b"/>
              <a:pathLst>
                <a:path w="28" h="78">
                  <a:moveTo>
                    <a:pt x="4" y="45"/>
                  </a:moveTo>
                  <a:cubicBezTo>
                    <a:pt x="6" y="48"/>
                    <a:pt x="7" y="51"/>
                    <a:pt x="9" y="50"/>
                  </a:cubicBezTo>
                  <a:cubicBezTo>
                    <a:pt x="15" y="48"/>
                    <a:pt x="16" y="51"/>
                    <a:pt x="15" y="58"/>
                  </a:cubicBezTo>
                  <a:cubicBezTo>
                    <a:pt x="15" y="64"/>
                    <a:pt x="10" y="62"/>
                    <a:pt x="15" y="67"/>
                  </a:cubicBezTo>
                  <a:cubicBezTo>
                    <a:pt x="19" y="73"/>
                    <a:pt x="18" y="76"/>
                    <a:pt x="19" y="76"/>
                  </a:cubicBezTo>
                  <a:cubicBezTo>
                    <a:pt x="21" y="78"/>
                    <a:pt x="21" y="75"/>
                    <a:pt x="21" y="72"/>
                  </a:cubicBezTo>
                  <a:cubicBezTo>
                    <a:pt x="19" y="69"/>
                    <a:pt x="21" y="67"/>
                    <a:pt x="24" y="67"/>
                  </a:cubicBezTo>
                  <a:cubicBezTo>
                    <a:pt x="25" y="65"/>
                    <a:pt x="25" y="64"/>
                    <a:pt x="25" y="59"/>
                  </a:cubicBezTo>
                  <a:cubicBezTo>
                    <a:pt x="25" y="55"/>
                    <a:pt x="28" y="53"/>
                    <a:pt x="22" y="47"/>
                  </a:cubicBezTo>
                  <a:cubicBezTo>
                    <a:pt x="18" y="41"/>
                    <a:pt x="16" y="41"/>
                    <a:pt x="15" y="37"/>
                  </a:cubicBezTo>
                  <a:cubicBezTo>
                    <a:pt x="15" y="33"/>
                    <a:pt x="13" y="28"/>
                    <a:pt x="15" y="25"/>
                  </a:cubicBezTo>
                  <a:cubicBezTo>
                    <a:pt x="16" y="24"/>
                    <a:pt x="15" y="22"/>
                    <a:pt x="16" y="20"/>
                  </a:cubicBezTo>
                  <a:cubicBezTo>
                    <a:pt x="13" y="16"/>
                    <a:pt x="16" y="16"/>
                    <a:pt x="15" y="11"/>
                  </a:cubicBezTo>
                  <a:cubicBezTo>
                    <a:pt x="13" y="6"/>
                    <a:pt x="12" y="3"/>
                    <a:pt x="10" y="2"/>
                  </a:cubicBezTo>
                  <a:cubicBezTo>
                    <a:pt x="7" y="2"/>
                    <a:pt x="4" y="2"/>
                    <a:pt x="3" y="0"/>
                  </a:cubicBezTo>
                  <a:cubicBezTo>
                    <a:pt x="3" y="3"/>
                    <a:pt x="3" y="0"/>
                    <a:pt x="6" y="3"/>
                  </a:cubicBezTo>
                  <a:cubicBezTo>
                    <a:pt x="7" y="5"/>
                    <a:pt x="4" y="5"/>
                    <a:pt x="6" y="8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4" y="16"/>
                    <a:pt x="7" y="17"/>
                    <a:pt x="6" y="19"/>
                  </a:cubicBezTo>
                  <a:cubicBezTo>
                    <a:pt x="4" y="20"/>
                    <a:pt x="6" y="22"/>
                    <a:pt x="6" y="25"/>
                  </a:cubicBezTo>
                  <a:cubicBezTo>
                    <a:pt x="4" y="30"/>
                    <a:pt x="9" y="31"/>
                    <a:pt x="6" y="31"/>
                  </a:cubicBezTo>
                  <a:cubicBezTo>
                    <a:pt x="1" y="31"/>
                    <a:pt x="4" y="37"/>
                    <a:pt x="1" y="41"/>
                  </a:cubicBezTo>
                  <a:cubicBezTo>
                    <a:pt x="0" y="42"/>
                    <a:pt x="3" y="44"/>
                    <a:pt x="4" y="4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2" name="Freeform 109"/>
            <p:cNvSpPr>
              <a:spLocks/>
            </p:cNvSpPr>
            <p:nvPr/>
          </p:nvSpPr>
          <p:spPr bwMode="auto">
            <a:xfrm>
              <a:off x="5275846" y="4408038"/>
              <a:ext cx="274759" cy="499700"/>
            </a:xfrm>
            <a:custGeom>
              <a:avLst/>
              <a:gdLst/>
              <a:ahLst/>
              <a:cxnLst>
                <a:cxn ang="0">
                  <a:pos x="18" y="159"/>
                </a:cxn>
                <a:cxn ang="0">
                  <a:pos x="26" y="157"/>
                </a:cxn>
                <a:cxn ang="0">
                  <a:pos x="31" y="157"/>
                </a:cxn>
                <a:cxn ang="0">
                  <a:pos x="46" y="151"/>
                </a:cxn>
                <a:cxn ang="0">
                  <a:pos x="46" y="145"/>
                </a:cxn>
                <a:cxn ang="0">
                  <a:pos x="62" y="138"/>
                </a:cxn>
                <a:cxn ang="0">
                  <a:pos x="67" y="129"/>
                </a:cxn>
                <a:cxn ang="0">
                  <a:pos x="77" y="126"/>
                </a:cxn>
                <a:cxn ang="0">
                  <a:pos x="74" y="118"/>
                </a:cxn>
                <a:cxn ang="0">
                  <a:pos x="73" y="110"/>
                </a:cxn>
                <a:cxn ang="0">
                  <a:pos x="68" y="109"/>
                </a:cxn>
                <a:cxn ang="0">
                  <a:pos x="71" y="100"/>
                </a:cxn>
                <a:cxn ang="0">
                  <a:pos x="73" y="92"/>
                </a:cxn>
                <a:cxn ang="0">
                  <a:pos x="76" y="87"/>
                </a:cxn>
                <a:cxn ang="0">
                  <a:pos x="77" y="82"/>
                </a:cxn>
                <a:cxn ang="0">
                  <a:pos x="84" y="78"/>
                </a:cxn>
                <a:cxn ang="0">
                  <a:pos x="85" y="76"/>
                </a:cxn>
                <a:cxn ang="0">
                  <a:pos x="85" y="40"/>
                </a:cxn>
                <a:cxn ang="0">
                  <a:pos x="23" y="0"/>
                </a:cxn>
                <a:cxn ang="0">
                  <a:pos x="14" y="5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17" y="68"/>
                </a:cxn>
                <a:cxn ang="0">
                  <a:pos x="3" y="98"/>
                </a:cxn>
                <a:cxn ang="0">
                  <a:pos x="8" y="104"/>
                </a:cxn>
                <a:cxn ang="0">
                  <a:pos x="12" y="107"/>
                </a:cxn>
                <a:cxn ang="0">
                  <a:pos x="14" y="114"/>
                </a:cxn>
                <a:cxn ang="0">
                  <a:pos x="20" y="134"/>
                </a:cxn>
                <a:cxn ang="0">
                  <a:pos x="11" y="135"/>
                </a:cxn>
                <a:cxn ang="0">
                  <a:pos x="8" y="140"/>
                </a:cxn>
                <a:cxn ang="0">
                  <a:pos x="17" y="152"/>
                </a:cxn>
                <a:cxn ang="0">
                  <a:pos x="18" y="159"/>
                </a:cxn>
              </a:cxnLst>
              <a:rect l="0" t="0" r="r" b="b"/>
              <a:pathLst>
                <a:path w="88" h="160">
                  <a:moveTo>
                    <a:pt x="18" y="159"/>
                  </a:moveTo>
                  <a:cubicBezTo>
                    <a:pt x="21" y="160"/>
                    <a:pt x="24" y="159"/>
                    <a:pt x="26" y="157"/>
                  </a:cubicBezTo>
                  <a:cubicBezTo>
                    <a:pt x="27" y="154"/>
                    <a:pt x="27" y="160"/>
                    <a:pt x="31" y="157"/>
                  </a:cubicBezTo>
                  <a:cubicBezTo>
                    <a:pt x="37" y="152"/>
                    <a:pt x="41" y="157"/>
                    <a:pt x="46" y="151"/>
                  </a:cubicBezTo>
                  <a:cubicBezTo>
                    <a:pt x="49" y="146"/>
                    <a:pt x="44" y="146"/>
                    <a:pt x="46" y="145"/>
                  </a:cubicBezTo>
                  <a:cubicBezTo>
                    <a:pt x="47" y="143"/>
                    <a:pt x="56" y="146"/>
                    <a:pt x="62" y="138"/>
                  </a:cubicBezTo>
                  <a:cubicBezTo>
                    <a:pt x="67" y="131"/>
                    <a:pt x="68" y="134"/>
                    <a:pt x="67" y="129"/>
                  </a:cubicBezTo>
                  <a:cubicBezTo>
                    <a:pt x="67" y="128"/>
                    <a:pt x="74" y="124"/>
                    <a:pt x="77" y="126"/>
                  </a:cubicBezTo>
                  <a:cubicBezTo>
                    <a:pt x="79" y="120"/>
                    <a:pt x="74" y="123"/>
                    <a:pt x="74" y="118"/>
                  </a:cubicBezTo>
                  <a:cubicBezTo>
                    <a:pt x="74" y="114"/>
                    <a:pt x="73" y="115"/>
                    <a:pt x="73" y="110"/>
                  </a:cubicBezTo>
                  <a:cubicBezTo>
                    <a:pt x="73" y="106"/>
                    <a:pt x="70" y="110"/>
                    <a:pt x="68" y="109"/>
                  </a:cubicBezTo>
                  <a:cubicBezTo>
                    <a:pt x="67" y="104"/>
                    <a:pt x="74" y="104"/>
                    <a:pt x="71" y="100"/>
                  </a:cubicBezTo>
                  <a:cubicBezTo>
                    <a:pt x="68" y="95"/>
                    <a:pt x="76" y="96"/>
                    <a:pt x="73" y="92"/>
                  </a:cubicBezTo>
                  <a:cubicBezTo>
                    <a:pt x="71" y="87"/>
                    <a:pt x="76" y="92"/>
                    <a:pt x="76" y="87"/>
                  </a:cubicBezTo>
                  <a:cubicBezTo>
                    <a:pt x="74" y="84"/>
                    <a:pt x="77" y="87"/>
                    <a:pt x="77" y="82"/>
                  </a:cubicBezTo>
                  <a:cubicBezTo>
                    <a:pt x="77" y="78"/>
                    <a:pt x="81" y="78"/>
                    <a:pt x="84" y="78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0"/>
                    <a:pt x="44" y="13"/>
                    <a:pt x="23" y="0"/>
                  </a:cubicBezTo>
                  <a:cubicBezTo>
                    <a:pt x="21" y="0"/>
                    <a:pt x="17" y="3"/>
                    <a:pt x="14" y="5"/>
                  </a:cubicBezTo>
                  <a:cubicBezTo>
                    <a:pt x="18" y="14"/>
                    <a:pt x="14" y="17"/>
                    <a:pt x="18" y="27"/>
                  </a:cubicBezTo>
                  <a:cubicBezTo>
                    <a:pt x="24" y="37"/>
                    <a:pt x="20" y="33"/>
                    <a:pt x="20" y="44"/>
                  </a:cubicBezTo>
                  <a:cubicBezTo>
                    <a:pt x="20" y="53"/>
                    <a:pt x="18" y="67"/>
                    <a:pt x="17" y="68"/>
                  </a:cubicBezTo>
                  <a:cubicBezTo>
                    <a:pt x="15" y="70"/>
                    <a:pt x="0" y="89"/>
                    <a:pt x="3" y="9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17" y="104"/>
                    <a:pt x="8" y="106"/>
                    <a:pt x="12" y="107"/>
                  </a:cubicBezTo>
                  <a:cubicBezTo>
                    <a:pt x="15" y="109"/>
                    <a:pt x="12" y="114"/>
                    <a:pt x="14" y="114"/>
                  </a:cubicBezTo>
                  <a:cubicBezTo>
                    <a:pt x="17" y="115"/>
                    <a:pt x="12" y="129"/>
                    <a:pt x="20" y="134"/>
                  </a:cubicBezTo>
                  <a:cubicBezTo>
                    <a:pt x="15" y="137"/>
                    <a:pt x="12" y="135"/>
                    <a:pt x="11" y="135"/>
                  </a:cubicBezTo>
                  <a:cubicBezTo>
                    <a:pt x="8" y="134"/>
                    <a:pt x="6" y="138"/>
                    <a:pt x="8" y="140"/>
                  </a:cubicBezTo>
                  <a:cubicBezTo>
                    <a:pt x="14" y="149"/>
                    <a:pt x="17" y="148"/>
                    <a:pt x="17" y="152"/>
                  </a:cubicBezTo>
                  <a:cubicBezTo>
                    <a:pt x="18" y="159"/>
                    <a:pt x="20" y="156"/>
                    <a:pt x="18" y="15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3" name="Freeform 110"/>
            <p:cNvSpPr>
              <a:spLocks/>
            </p:cNvSpPr>
            <p:nvPr/>
          </p:nvSpPr>
          <p:spPr bwMode="auto">
            <a:xfrm>
              <a:off x="4951276" y="4408038"/>
              <a:ext cx="403302" cy="367946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72"/>
                </a:cxn>
                <a:cxn ang="0">
                  <a:pos x="29" y="79"/>
                </a:cxn>
                <a:cxn ang="0">
                  <a:pos x="26" y="81"/>
                </a:cxn>
                <a:cxn ang="0">
                  <a:pos x="14" y="82"/>
                </a:cxn>
                <a:cxn ang="0">
                  <a:pos x="2" y="86"/>
                </a:cxn>
                <a:cxn ang="0">
                  <a:pos x="3" y="95"/>
                </a:cxn>
                <a:cxn ang="0">
                  <a:pos x="6" y="100"/>
                </a:cxn>
                <a:cxn ang="0">
                  <a:pos x="8" y="101"/>
                </a:cxn>
                <a:cxn ang="0">
                  <a:pos x="8" y="104"/>
                </a:cxn>
                <a:cxn ang="0">
                  <a:pos x="14" y="109"/>
                </a:cxn>
                <a:cxn ang="0">
                  <a:pos x="17" y="112"/>
                </a:cxn>
                <a:cxn ang="0">
                  <a:pos x="19" y="117"/>
                </a:cxn>
                <a:cxn ang="0">
                  <a:pos x="20" y="112"/>
                </a:cxn>
                <a:cxn ang="0">
                  <a:pos x="23" y="112"/>
                </a:cxn>
                <a:cxn ang="0">
                  <a:pos x="28" y="118"/>
                </a:cxn>
                <a:cxn ang="0">
                  <a:pos x="31" y="109"/>
                </a:cxn>
                <a:cxn ang="0">
                  <a:pos x="32" y="100"/>
                </a:cxn>
                <a:cxn ang="0">
                  <a:pos x="40" y="98"/>
                </a:cxn>
                <a:cxn ang="0">
                  <a:pos x="45" y="96"/>
                </a:cxn>
                <a:cxn ang="0">
                  <a:pos x="52" y="103"/>
                </a:cxn>
                <a:cxn ang="0">
                  <a:pos x="63" y="101"/>
                </a:cxn>
                <a:cxn ang="0">
                  <a:pos x="72" y="107"/>
                </a:cxn>
                <a:cxn ang="0">
                  <a:pos x="84" y="101"/>
                </a:cxn>
                <a:cxn ang="0">
                  <a:pos x="100" y="103"/>
                </a:cxn>
                <a:cxn ang="0">
                  <a:pos x="107" y="98"/>
                </a:cxn>
                <a:cxn ang="0">
                  <a:pos x="121" y="68"/>
                </a:cxn>
                <a:cxn ang="0">
                  <a:pos x="124" y="44"/>
                </a:cxn>
                <a:cxn ang="0">
                  <a:pos x="123" y="27"/>
                </a:cxn>
                <a:cxn ang="0">
                  <a:pos x="118" y="5"/>
                </a:cxn>
                <a:cxn ang="0">
                  <a:pos x="110" y="6"/>
                </a:cxn>
                <a:cxn ang="0">
                  <a:pos x="95" y="0"/>
                </a:cxn>
                <a:cxn ang="0">
                  <a:pos x="60" y="27"/>
                </a:cxn>
                <a:cxn ang="0">
                  <a:pos x="32" y="44"/>
                </a:cxn>
              </a:cxnLst>
              <a:rect l="0" t="0" r="r" b="b"/>
              <a:pathLst>
                <a:path w="129" h="118">
                  <a:moveTo>
                    <a:pt x="32" y="44"/>
                  </a:moveTo>
                  <a:cubicBezTo>
                    <a:pt x="32" y="44"/>
                    <a:pt x="34" y="70"/>
                    <a:pt x="32" y="72"/>
                  </a:cubicBezTo>
                  <a:cubicBezTo>
                    <a:pt x="31" y="75"/>
                    <a:pt x="32" y="79"/>
                    <a:pt x="29" y="79"/>
                  </a:cubicBezTo>
                  <a:cubicBezTo>
                    <a:pt x="26" y="79"/>
                    <a:pt x="28" y="82"/>
                    <a:pt x="26" y="81"/>
                  </a:cubicBezTo>
                  <a:cubicBezTo>
                    <a:pt x="25" y="81"/>
                    <a:pt x="23" y="82"/>
                    <a:pt x="14" y="82"/>
                  </a:cubicBezTo>
                  <a:cubicBezTo>
                    <a:pt x="6" y="82"/>
                    <a:pt x="11" y="87"/>
                    <a:pt x="2" y="86"/>
                  </a:cubicBezTo>
                  <a:cubicBezTo>
                    <a:pt x="0" y="92"/>
                    <a:pt x="2" y="89"/>
                    <a:pt x="3" y="95"/>
                  </a:cubicBezTo>
                  <a:cubicBezTo>
                    <a:pt x="3" y="100"/>
                    <a:pt x="5" y="96"/>
                    <a:pt x="6" y="100"/>
                  </a:cubicBezTo>
                  <a:cubicBezTo>
                    <a:pt x="9" y="101"/>
                    <a:pt x="9" y="103"/>
                    <a:pt x="8" y="101"/>
                  </a:cubicBezTo>
                  <a:cubicBezTo>
                    <a:pt x="6" y="101"/>
                    <a:pt x="6" y="104"/>
                    <a:pt x="8" y="104"/>
                  </a:cubicBezTo>
                  <a:cubicBezTo>
                    <a:pt x="9" y="106"/>
                    <a:pt x="12" y="110"/>
                    <a:pt x="14" y="109"/>
                  </a:cubicBezTo>
                  <a:cubicBezTo>
                    <a:pt x="16" y="106"/>
                    <a:pt x="19" y="110"/>
                    <a:pt x="17" y="112"/>
                  </a:cubicBezTo>
                  <a:cubicBezTo>
                    <a:pt x="16" y="112"/>
                    <a:pt x="17" y="114"/>
                    <a:pt x="19" y="117"/>
                  </a:cubicBezTo>
                  <a:cubicBezTo>
                    <a:pt x="20" y="114"/>
                    <a:pt x="17" y="112"/>
                    <a:pt x="20" y="112"/>
                  </a:cubicBezTo>
                  <a:cubicBezTo>
                    <a:pt x="22" y="112"/>
                    <a:pt x="20" y="109"/>
                    <a:pt x="23" y="112"/>
                  </a:cubicBezTo>
                  <a:cubicBezTo>
                    <a:pt x="26" y="115"/>
                    <a:pt x="26" y="115"/>
                    <a:pt x="28" y="118"/>
                  </a:cubicBezTo>
                  <a:cubicBezTo>
                    <a:pt x="29" y="115"/>
                    <a:pt x="26" y="110"/>
                    <a:pt x="31" y="109"/>
                  </a:cubicBezTo>
                  <a:cubicBezTo>
                    <a:pt x="34" y="106"/>
                    <a:pt x="31" y="103"/>
                    <a:pt x="32" y="100"/>
                  </a:cubicBezTo>
                  <a:cubicBezTo>
                    <a:pt x="35" y="98"/>
                    <a:pt x="35" y="98"/>
                    <a:pt x="40" y="98"/>
                  </a:cubicBezTo>
                  <a:cubicBezTo>
                    <a:pt x="43" y="98"/>
                    <a:pt x="42" y="95"/>
                    <a:pt x="45" y="96"/>
                  </a:cubicBezTo>
                  <a:cubicBezTo>
                    <a:pt x="48" y="98"/>
                    <a:pt x="51" y="96"/>
                    <a:pt x="52" y="103"/>
                  </a:cubicBezTo>
                  <a:cubicBezTo>
                    <a:pt x="55" y="109"/>
                    <a:pt x="60" y="101"/>
                    <a:pt x="63" y="101"/>
                  </a:cubicBezTo>
                  <a:cubicBezTo>
                    <a:pt x="64" y="101"/>
                    <a:pt x="68" y="106"/>
                    <a:pt x="72" y="107"/>
                  </a:cubicBezTo>
                  <a:cubicBezTo>
                    <a:pt x="78" y="107"/>
                    <a:pt x="77" y="103"/>
                    <a:pt x="84" y="101"/>
                  </a:cubicBezTo>
                  <a:cubicBezTo>
                    <a:pt x="94" y="100"/>
                    <a:pt x="98" y="107"/>
                    <a:pt x="100" y="103"/>
                  </a:cubicBezTo>
                  <a:cubicBezTo>
                    <a:pt x="101" y="98"/>
                    <a:pt x="103" y="101"/>
                    <a:pt x="107" y="98"/>
                  </a:cubicBezTo>
                  <a:cubicBezTo>
                    <a:pt x="104" y="89"/>
                    <a:pt x="119" y="70"/>
                    <a:pt x="121" y="68"/>
                  </a:cubicBezTo>
                  <a:cubicBezTo>
                    <a:pt x="123" y="67"/>
                    <a:pt x="124" y="53"/>
                    <a:pt x="124" y="44"/>
                  </a:cubicBezTo>
                  <a:cubicBezTo>
                    <a:pt x="124" y="33"/>
                    <a:pt x="129" y="37"/>
                    <a:pt x="123" y="27"/>
                  </a:cubicBezTo>
                  <a:cubicBezTo>
                    <a:pt x="118" y="17"/>
                    <a:pt x="123" y="14"/>
                    <a:pt x="118" y="5"/>
                  </a:cubicBezTo>
                  <a:cubicBezTo>
                    <a:pt x="112" y="9"/>
                    <a:pt x="113" y="11"/>
                    <a:pt x="110" y="6"/>
                  </a:cubicBezTo>
                  <a:cubicBezTo>
                    <a:pt x="107" y="2"/>
                    <a:pt x="98" y="3"/>
                    <a:pt x="95" y="0"/>
                  </a:cubicBezTo>
                  <a:cubicBezTo>
                    <a:pt x="90" y="3"/>
                    <a:pt x="69" y="19"/>
                    <a:pt x="60" y="27"/>
                  </a:cubicBezTo>
                  <a:cubicBezTo>
                    <a:pt x="51" y="33"/>
                    <a:pt x="54" y="44"/>
                    <a:pt x="32" y="4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4" name="Freeform 111"/>
            <p:cNvSpPr>
              <a:spLocks/>
            </p:cNvSpPr>
            <p:nvPr/>
          </p:nvSpPr>
          <p:spPr bwMode="auto">
            <a:xfrm>
              <a:off x="4642774" y="4358229"/>
              <a:ext cx="414549" cy="477205"/>
            </a:xfrm>
            <a:custGeom>
              <a:avLst/>
              <a:gdLst/>
              <a:ahLst/>
              <a:cxnLst>
                <a:cxn ang="0">
                  <a:pos x="101" y="101"/>
                </a:cxn>
                <a:cxn ang="0">
                  <a:pos x="113" y="98"/>
                </a:cxn>
                <a:cxn ang="0">
                  <a:pos x="126" y="97"/>
                </a:cxn>
                <a:cxn ang="0">
                  <a:pos x="129" y="95"/>
                </a:cxn>
                <a:cxn ang="0">
                  <a:pos x="132" y="87"/>
                </a:cxn>
                <a:cxn ang="0">
                  <a:pos x="132" y="59"/>
                </a:cxn>
                <a:cxn ang="0">
                  <a:pos x="124" y="59"/>
                </a:cxn>
                <a:cxn ang="0">
                  <a:pos x="121" y="51"/>
                </a:cxn>
                <a:cxn ang="0">
                  <a:pos x="115" y="48"/>
                </a:cxn>
                <a:cxn ang="0">
                  <a:pos x="110" y="44"/>
                </a:cxn>
                <a:cxn ang="0">
                  <a:pos x="107" y="39"/>
                </a:cxn>
                <a:cxn ang="0">
                  <a:pos x="61" y="0"/>
                </a:cxn>
                <a:cxn ang="0">
                  <a:pos x="46" y="0"/>
                </a:cxn>
                <a:cxn ang="0">
                  <a:pos x="54" y="86"/>
                </a:cxn>
                <a:cxn ang="0">
                  <a:pos x="55" y="97"/>
                </a:cxn>
                <a:cxn ang="0">
                  <a:pos x="26" y="97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11" y="100"/>
                </a:cxn>
                <a:cxn ang="0">
                  <a:pos x="5" y="97"/>
                </a:cxn>
                <a:cxn ang="0">
                  <a:pos x="2" y="104"/>
                </a:cxn>
                <a:cxn ang="0">
                  <a:pos x="3" y="111"/>
                </a:cxn>
                <a:cxn ang="0">
                  <a:pos x="3" y="115"/>
                </a:cxn>
                <a:cxn ang="0">
                  <a:pos x="8" y="120"/>
                </a:cxn>
                <a:cxn ang="0">
                  <a:pos x="8" y="126"/>
                </a:cxn>
                <a:cxn ang="0">
                  <a:pos x="11" y="129"/>
                </a:cxn>
                <a:cxn ang="0">
                  <a:pos x="13" y="131"/>
                </a:cxn>
                <a:cxn ang="0">
                  <a:pos x="20" y="129"/>
                </a:cxn>
                <a:cxn ang="0">
                  <a:pos x="23" y="128"/>
                </a:cxn>
                <a:cxn ang="0">
                  <a:pos x="26" y="126"/>
                </a:cxn>
                <a:cxn ang="0">
                  <a:pos x="28" y="131"/>
                </a:cxn>
                <a:cxn ang="0">
                  <a:pos x="29" y="134"/>
                </a:cxn>
                <a:cxn ang="0">
                  <a:pos x="31" y="137"/>
                </a:cxn>
                <a:cxn ang="0">
                  <a:pos x="31" y="140"/>
                </a:cxn>
                <a:cxn ang="0">
                  <a:pos x="32" y="145"/>
                </a:cxn>
                <a:cxn ang="0">
                  <a:pos x="35" y="150"/>
                </a:cxn>
                <a:cxn ang="0">
                  <a:pos x="45" y="148"/>
                </a:cxn>
                <a:cxn ang="0">
                  <a:pos x="49" y="146"/>
                </a:cxn>
                <a:cxn ang="0">
                  <a:pos x="55" y="146"/>
                </a:cxn>
                <a:cxn ang="0">
                  <a:pos x="55" y="140"/>
                </a:cxn>
                <a:cxn ang="0">
                  <a:pos x="57" y="132"/>
                </a:cxn>
                <a:cxn ang="0">
                  <a:pos x="63" y="129"/>
                </a:cxn>
                <a:cxn ang="0">
                  <a:pos x="63" y="125"/>
                </a:cxn>
                <a:cxn ang="0">
                  <a:pos x="66" y="122"/>
                </a:cxn>
                <a:cxn ang="0">
                  <a:pos x="66" y="117"/>
                </a:cxn>
                <a:cxn ang="0">
                  <a:pos x="69" y="118"/>
                </a:cxn>
                <a:cxn ang="0">
                  <a:pos x="72" y="115"/>
                </a:cxn>
                <a:cxn ang="0">
                  <a:pos x="77" y="114"/>
                </a:cxn>
                <a:cxn ang="0">
                  <a:pos x="81" y="109"/>
                </a:cxn>
                <a:cxn ang="0">
                  <a:pos x="86" y="104"/>
                </a:cxn>
                <a:cxn ang="0">
                  <a:pos x="95" y="100"/>
                </a:cxn>
                <a:cxn ang="0">
                  <a:pos x="98" y="101"/>
                </a:cxn>
                <a:cxn ang="0">
                  <a:pos x="101" y="101"/>
                </a:cxn>
              </a:cxnLst>
              <a:rect l="0" t="0" r="r" b="b"/>
              <a:pathLst>
                <a:path w="133" h="153">
                  <a:moveTo>
                    <a:pt x="101" y="101"/>
                  </a:moveTo>
                  <a:cubicBezTo>
                    <a:pt x="110" y="103"/>
                    <a:pt x="106" y="98"/>
                    <a:pt x="113" y="98"/>
                  </a:cubicBezTo>
                  <a:cubicBezTo>
                    <a:pt x="123" y="98"/>
                    <a:pt x="124" y="97"/>
                    <a:pt x="126" y="97"/>
                  </a:cubicBezTo>
                  <a:cubicBezTo>
                    <a:pt x="127" y="98"/>
                    <a:pt x="126" y="95"/>
                    <a:pt x="129" y="95"/>
                  </a:cubicBezTo>
                  <a:cubicBezTo>
                    <a:pt x="132" y="95"/>
                    <a:pt x="130" y="90"/>
                    <a:pt x="132" y="87"/>
                  </a:cubicBezTo>
                  <a:cubicBezTo>
                    <a:pt x="133" y="86"/>
                    <a:pt x="132" y="59"/>
                    <a:pt x="132" y="59"/>
                  </a:cubicBezTo>
                  <a:cubicBezTo>
                    <a:pt x="124" y="62"/>
                    <a:pt x="123" y="61"/>
                    <a:pt x="124" y="59"/>
                  </a:cubicBezTo>
                  <a:cubicBezTo>
                    <a:pt x="126" y="56"/>
                    <a:pt x="126" y="51"/>
                    <a:pt x="121" y="51"/>
                  </a:cubicBezTo>
                  <a:cubicBezTo>
                    <a:pt x="116" y="51"/>
                    <a:pt x="120" y="48"/>
                    <a:pt x="115" y="48"/>
                  </a:cubicBezTo>
                  <a:cubicBezTo>
                    <a:pt x="112" y="50"/>
                    <a:pt x="113" y="45"/>
                    <a:pt x="110" y="44"/>
                  </a:cubicBezTo>
                  <a:cubicBezTo>
                    <a:pt x="107" y="42"/>
                    <a:pt x="110" y="42"/>
                    <a:pt x="107" y="39"/>
                  </a:cubicBezTo>
                  <a:cubicBezTo>
                    <a:pt x="106" y="37"/>
                    <a:pt x="61" y="0"/>
                    <a:pt x="6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54" y="81"/>
                    <a:pt x="54" y="86"/>
                  </a:cubicBezTo>
                  <a:cubicBezTo>
                    <a:pt x="55" y="90"/>
                    <a:pt x="58" y="83"/>
                    <a:pt x="55" y="97"/>
                  </a:cubicBezTo>
                  <a:cubicBezTo>
                    <a:pt x="55" y="97"/>
                    <a:pt x="31" y="97"/>
                    <a:pt x="26" y="97"/>
                  </a:cubicBezTo>
                  <a:cubicBezTo>
                    <a:pt x="23" y="97"/>
                    <a:pt x="25" y="93"/>
                    <a:pt x="23" y="97"/>
                  </a:cubicBezTo>
                  <a:cubicBezTo>
                    <a:pt x="23" y="98"/>
                    <a:pt x="19" y="98"/>
                    <a:pt x="16" y="97"/>
                  </a:cubicBezTo>
                  <a:cubicBezTo>
                    <a:pt x="11" y="95"/>
                    <a:pt x="13" y="103"/>
                    <a:pt x="11" y="100"/>
                  </a:cubicBezTo>
                  <a:cubicBezTo>
                    <a:pt x="10" y="97"/>
                    <a:pt x="8" y="92"/>
                    <a:pt x="5" y="97"/>
                  </a:cubicBezTo>
                  <a:cubicBezTo>
                    <a:pt x="2" y="101"/>
                    <a:pt x="8" y="101"/>
                    <a:pt x="2" y="104"/>
                  </a:cubicBezTo>
                  <a:cubicBezTo>
                    <a:pt x="0" y="109"/>
                    <a:pt x="3" y="106"/>
                    <a:pt x="3" y="111"/>
                  </a:cubicBezTo>
                  <a:cubicBezTo>
                    <a:pt x="3" y="115"/>
                    <a:pt x="2" y="112"/>
                    <a:pt x="3" y="115"/>
                  </a:cubicBezTo>
                  <a:cubicBezTo>
                    <a:pt x="5" y="120"/>
                    <a:pt x="5" y="115"/>
                    <a:pt x="8" y="120"/>
                  </a:cubicBezTo>
                  <a:cubicBezTo>
                    <a:pt x="10" y="123"/>
                    <a:pt x="8" y="123"/>
                    <a:pt x="8" y="126"/>
                  </a:cubicBezTo>
                  <a:cubicBezTo>
                    <a:pt x="6" y="131"/>
                    <a:pt x="10" y="132"/>
                    <a:pt x="11" y="129"/>
                  </a:cubicBezTo>
                  <a:cubicBezTo>
                    <a:pt x="11" y="128"/>
                    <a:pt x="13" y="129"/>
                    <a:pt x="13" y="131"/>
                  </a:cubicBezTo>
                  <a:cubicBezTo>
                    <a:pt x="16" y="134"/>
                    <a:pt x="14" y="126"/>
                    <a:pt x="20" y="129"/>
                  </a:cubicBezTo>
                  <a:cubicBezTo>
                    <a:pt x="23" y="132"/>
                    <a:pt x="22" y="129"/>
                    <a:pt x="23" y="128"/>
                  </a:cubicBezTo>
                  <a:cubicBezTo>
                    <a:pt x="26" y="128"/>
                    <a:pt x="22" y="125"/>
                    <a:pt x="26" y="126"/>
                  </a:cubicBezTo>
                  <a:cubicBezTo>
                    <a:pt x="29" y="128"/>
                    <a:pt x="28" y="129"/>
                    <a:pt x="28" y="131"/>
                  </a:cubicBezTo>
                  <a:cubicBezTo>
                    <a:pt x="29" y="131"/>
                    <a:pt x="28" y="134"/>
                    <a:pt x="29" y="134"/>
                  </a:cubicBezTo>
                  <a:cubicBezTo>
                    <a:pt x="31" y="134"/>
                    <a:pt x="34" y="137"/>
                    <a:pt x="31" y="137"/>
                  </a:cubicBezTo>
                  <a:cubicBezTo>
                    <a:pt x="29" y="139"/>
                    <a:pt x="29" y="143"/>
                    <a:pt x="31" y="140"/>
                  </a:cubicBezTo>
                  <a:cubicBezTo>
                    <a:pt x="32" y="139"/>
                    <a:pt x="34" y="140"/>
                    <a:pt x="32" y="145"/>
                  </a:cubicBezTo>
                  <a:cubicBezTo>
                    <a:pt x="32" y="148"/>
                    <a:pt x="34" y="145"/>
                    <a:pt x="35" y="150"/>
                  </a:cubicBezTo>
                  <a:cubicBezTo>
                    <a:pt x="42" y="142"/>
                    <a:pt x="40" y="153"/>
                    <a:pt x="45" y="148"/>
                  </a:cubicBezTo>
                  <a:cubicBezTo>
                    <a:pt x="48" y="143"/>
                    <a:pt x="49" y="140"/>
                    <a:pt x="49" y="146"/>
                  </a:cubicBezTo>
                  <a:cubicBezTo>
                    <a:pt x="49" y="151"/>
                    <a:pt x="52" y="146"/>
                    <a:pt x="55" y="146"/>
                  </a:cubicBezTo>
                  <a:cubicBezTo>
                    <a:pt x="57" y="142"/>
                    <a:pt x="54" y="140"/>
                    <a:pt x="55" y="140"/>
                  </a:cubicBezTo>
                  <a:cubicBezTo>
                    <a:pt x="57" y="139"/>
                    <a:pt x="57" y="134"/>
                    <a:pt x="57" y="132"/>
                  </a:cubicBezTo>
                  <a:cubicBezTo>
                    <a:pt x="55" y="131"/>
                    <a:pt x="61" y="132"/>
                    <a:pt x="63" y="129"/>
                  </a:cubicBezTo>
                  <a:cubicBezTo>
                    <a:pt x="65" y="126"/>
                    <a:pt x="65" y="126"/>
                    <a:pt x="63" y="125"/>
                  </a:cubicBezTo>
                  <a:cubicBezTo>
                    <a:pt x="63" y="123"/>
                    <a:pt x="68" y="125"/>
                    <a:pt x="66" y="122"/>
                  </a:cubicBezTo>
                  <a:cubicBezTo>
                    <a:pt x="65" y="120"/>
                    <a:pt x="65" y="118"/>
                    <a:pt x="66" y="117"/>
                  </a:cubicBezTo>
                  <a:cubicBezTo>
                    <a:pt x="68" y="115"/>
                    <a:pt x="66" y="118"/>
                    <a:pt x="69" y="118"/>
                  </a:cubicBezTo>
                  <a:cubicBezTo>
                    <a:pt x="72" y="120"/>
                    <a:pt x="72" y="117"/>
                    <a:pt x="72" y="115"/>
                  </a:cubicBezTo>
                  <a:cubicBezTo>
                    <a:pt x="72" y="112"/>
                    <a:pt x="77" y="117"/>
                    <a:pt x="77" y="114"/>
                  </a:cubicBezTo>
                  <a:cubicBezTo>
                    <a:pt x="77" y="109"/>
                    <a:pt x="78" y="108"/>
                    <a:pt x="81" y="109"/>
                  </a:cubicBezTo>
                  <a:cubicBezTo>
                    <a:pt x="84" y="111"/>
                    <a:pt x="81" y="106"/>
                    <a:pt x="86" y="104"/>
                  </a:cubicBezTo>
                  <a:cubicBezTo>
                    <a:pt x="95" y="101"/>
                    <a:pt x="92" y="98"/>
                    <a:pt x="95" y="100"/>
                  </a:cubicBezTo>
                  <a:cubicBezTo>
                    <a:pt x="97" y="101"/>
                    <a:pt x="97" y="100"/>
                    <a:pt x="98" y="101"/>
                  </a:cubicBezTo>
                  <a:cubicBezTo>
                    <a:pt x="100" y="101"/>
                    <a:pt x="100" y="101"/>
                    <a:pt x="101" y="10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5" name="Freeform 112"/>
            <p:cNvSpPr>
              <a:spLocks/>
            </p:cNvSpPr>
            <p:nvPr/>
          </p:nvSpPr>
          <p:spPr bwMode="auto">
            <a:xfrm>
              <a:off x="4525479" y="4287531"/>
              <a:ext cx="308502" cy="398474"/>
            </a:xfrm>
            <a:custGeom>
              <a:avLst/>
              <a:gdLst/>
              <a:ahLst/>
              <a:cxnLst>
                <a:cxn ang="0">
                  <a:pos x="7" y="112"/>
                </a:cxn>
                <a:cxn ang="0">
                  <a:pos x="22" y="109"/>
                </a:cxn>
                <a:cxn ang="0">
                  <a:pos x="29" y="114"/>
                </a:cxn>
                <a:cxn ang="0">
                  <a:pos x="40" y="128"/>
                </a:cxn>
                <a:cxn ang="0">
                  <a:pos x="43" y="120"/>
                </a:cxn>
                <a:cxn ang="0">
                  <a:pos x="49" y="123"/>
                </a:cxn>
                <a:cxn ang="0">
                  <a:pos x="54" y="120"/>
                </a:cxn>
                <a:cxn ang="0">
                  <a:pos x="61" y="120"/>
                </a:cxn>
                <a:cxn ang="0">
                  <a:pos x="64" y="120"/>
                </a:cxn>
                <a:cxn ang="0">
                  <a:pos x="93" y="120"/>
                </a:cxn>
                <a:cxn ang="0">
                  <a:pos x="92" y="109"/>
                </a:cxn>
                <a:cxn ang="0">
                  <a:pos x="84" y="23"/>
                </a:cxn>
                <a:cxn ang="0">
                  <a:pos x="99" y="23"/>
                </a:cxn>
                <a:cxn ang="0">
                  <a:pos x="67" y="0"/>
                </a:cxn>
                <a:cxn ang="0">
                  <a:pos x="67" y="14"/>
                </a:cxn>
                <a:cxn ang="0">
                  <a:pos x="42" y="14"/>
                </a:cxn>
                <a:cxn ang="0">
                  <a:pos x="42" y="39"/>
                </a:cxn>
                <a:cxn ang="0">
                  <a:pos x="34" y="61"/>
                </a:cxn>
                <a:cxn ang="0">
                  <a:pos x="3" y="61"/>
                </a:cxn>
                <a:cxn ang="0">
                  <a:pos x="2" y="67"/>
                </a:cxn>
                <a:cxn ang="0">
                  <a:pos x="3" y="64"/>
                </a:cxn>
                <a:cxn ang="0">
                  <a:pos x="5" y="69"/>
                </a:cxn>
                <a:cxn ang="0">
                  <a:pos x="8" y="75"/>
                </a:cxn>
                <a:cxn ang="0">
                  <a:pos x="7" y="81"/>
                </a:cxn>
                <a:cxn ang="0">
                  <a:pos x="8" y="101"/>
                </a:cxn>
                <a:cxn ang="0">
                  <a:pos x="7" y="112"/>
                </a:cxn>
              </a:cxnLst>
              <a:rect l="0" t="0" r="r" b="b"/>
              <a:pathLst>
                <a:path w="99" h="128">
                  <a:moveTo>
                    <a:pt x="7" y="112"/>
                  </a:moveTo>
                  <a:cubicBezTo>
                    <a:pt x="7" y="107"/>
                    <a:pt x="17" y="109"/>
                    <a:pt x="22" y="109"/>
                  </a:cubicBezTo>
                  <a:cubicBezTo>
                    <a:pt x="25" y="107"/>
                    <a:pt x="28" y="112"/>
                    <a:pt x="29" y="114"/>
                  </a:cubicBezTo>
                  <a:cubicBezTo>
                    <a:pt x="32" y="115"/>
                    <a:pt x="37" y="125"/>
                    <a:pt x="40" y="128"/>
                  </a:cubicBezTo>
                  <a:cubicBezTo>
                    <a:pt x="46" y="125"/>
                    <a:pt x="40" y="125"/>
                    <a:pt x="43" y="120"/>
                  </a:cubicBezTo>
                  <a:cubicBezTo>
                    <a:pt x="46" y="115"/>
                    <a:pt x="48" y="120"/>
                    <a:pt x="49" y="123"/>
                  </a:cubicBezTo>
                  <a:cubicBezTo>
                    <a:pt x="51" y="126"/>
                    <a:pt x="49" y="118"/>
                    <a:pt x="54" y="120"/>
                  </a:cubicBezTo>
                  <a:cubicBezTo>
                    <a:pt x="57" y="121"/>
                    <a:pt x="61" y="121"/>
                    <a:pt x="61" y="120"/>
                  </a:cubicBezTo>
                  <a:cubicBezTo>
                    <a:pt x="63" y="117"/>
                    <a:pt x="61" y="120"/>
                    <a:pt x="64" y="120"/>
                  </a:cubicBezTo>
                  <a:cubicBezTo>
                    <a:pt x="69" y="120"/>
                    <a:pt x="93" y="120"/>
                    <a:pt x="93" y="120"/>
                  </a:cubicBezTo>
                  <a:cubicBezTo>
                    <a:pt x="96" y="106"/>
                    <a:pt x="93" y="114"/>
                    <a:pt x="92" y="109"/>
                  </a:cubicBezTo>
                  <a:cubicBezTo>
                    <a:pt x="92" y="104"/>
                    <a:pt x="84" y="23"/>
                    <a:pt x="84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2" y="44"/>
                    <a:pt x="31" y="42"/>
                    <a:pt x="34" y="61"/>
                  </a:cubicBezTo>
                  <a:cubicBezTo>
                    <a:pt x="34" y="61"/>
                    <a:pt x="5" y="61"/>
                    <a:pt x="3" y="61"/>
                  </a:cubicBezTo>
                  <a:cubicBezTo>
                    <a:pt x="2" y="61"/>
                    <a:pt x="0" y="64"/>
                    <a:pt x="2" y="67"/>
                  </a:cubicBezTo>
                  <a:cubicBezTo>
                    <a:pt x="3" y="67"/>
                    <a:pt x="2" y="62"/>
                    <a:pt x="3" y="64"/>
                  </a:cubicBezTo>
                  <a:cubicBezTo>
                    <a:pt x="5" y="64"/>
                    <a:pt x="3" y="69"/>
                    <a:pt x="5" y="69"/>
                  </a:cubicBezTo>
                  <a:cubicBezTo>
                    <a:pt x="7" y="67"/>
                    <a:pt x="8" y="72"/>
                    <a:pt x="8" y="75"/>
                  </a:cubicBezTo>
                  <a:cubicBezTo>
                    <a:pt x="8" y="79"/>
                    <a:pt x="3" y="79"/>
                    <a:pt x="7" y="81"/>
                  </a:cubicBezTo>
                  <a:cubicBezTo>
                    <a:pt x="8" y="82"/>
                    <a:pt x="11" y="93"/>
                    <a:pt x="8" y="101"/>
                  </a:cubicBezTo>
                  <a:cubicBezTo>
                    <a:pt x="7" y="107"/>
                    <a:pt x="5" y="109"/>
                    <a:pt x="7" y="11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6" name="Freeform 113"/>
            <p:cNvSpPr>
              <a:spLocks/>
            </p:cNvSpPr>
            <p:nvPr/>
          </p:nvSpPr>
          <p:spPr bwMode="auto">
            <a:xfrm>
              <a:off x="5020368" y="4705287"/>
              <a:ext cx="298861" cy="298855"/>
            </a:xfrm>
            <a:custGeom>
              <a:avLst/>
              <a:gdLst/>
              <a:ahLst/>
              <a:cxnLst>
                <a:cxn ang="0">
                  <a:pos x="90" y="9"/>
                </a:cxn>
                <a:cxn ang="0">
                  <a:pos x="93" y="22"/>
                </a:cxn>
                <a:cxn ang="0">
                  <a:pos x="84" y="39"/>
                </a:cxn>
                <a:cxn ang="0">
                  <a:pos x="77" y="54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6" y="73"/>
                </a:cxn>
                <a:cxn ang="0">
                  <a:pos x="50" y="79"/>
                </a:cxn>
                <a:cxn ang="0">
                  <a:pos x="45" y="92"/>
                </a:cxn>
                <a:cxn ang="0">
                  <a:pos x="42" y="88"/>
                </a:cxn>
                <a:cxn ang="0">
                  <a:pos x="35" y="93"/>
                </a:cxn>
                <a:cxn ang="0">
                  <a:pos x="32" y="95"/>
                </a:cxn>
                <a:cxn ang="0">
                  <a:pos x="26" y="96"/>
                </a:cxn>
                <a:cxn ang="0">
                  <a:pos x="18" y="81"/>
                </a:cxn>
                <a:cxn ang="0">
                  <a:pos x="9" y="75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54"/>
                </a:cxn>
                <a:cxn ang="0">
                  <a:pos x="3" y="47"/>
                </a:cxn>
                <a:cxn ang="0">
                  <a:pos x="7" y="36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0" y="5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30" y="8"/>
                </a:cxn>
                <a:cxn ang="0">
                  <a:pos x="41" y="6"/>
                </a:cxn>
                <a:cxn ang="0">
                  <a:pos x="50" y="13"/>
                </a:cxn>
                <a:cxn ang="0">
                  <a:pos x="62" y="6"/>
                </a:cxn>
                <a:cxn ang="0">
                  <a:pos x="77" y="8"/>
                </a:cxn>
                <a:cxn ang="0">
                  <a:pos x="85" y="3"/>
                </a:cxn>
                <a:cxn ang="0">
                  <a:pos x="90" y="9"/>
                </a:cxn>
              </a:cxnLst>
              <a:rect l="0" t="0" r="r" b="b"/>
              <a:pathLst>
                <a:path w="96" h="96">
                  <a:moveTo>
                    <a:pt x="90" y="9"/>
                  </a:moveTo>
                  <a:cubicBezTo>
                    <a:pt x="88" y="22"/>
                    <a:pt x="96" y="14"/>
                    <a:pt x="93" y="22"/>
                  </a:cubicBezTo>
                  <a:cubicBezTo>
                    <a:pt x="91" y="31"/>
                    <a:pt x="88" y="23"/>
                    <a:pt x="84" y="39"/>
                  </a:cubicBezTo>
                  <a:cubicBezTo>
                    <a:pt x="80" y="53"/>
                    <a:pt x="80" y="53"/>
                    <a:pt x="77" y="54"/>
                  </a:cubicBezTo>
                  <a:cubicBezTo>
                    <a:pt x="74" y="56"/>
                    <a:pt x="73" y="65"/>
                    <a:pt x="70" y="70"/>
                  </a:cubicBezTo>
                  <a:cubicBezTo>
                    <a:pt x="67" y="76"/>
                    <a:pt x="68" y="76"/>
                    <a:pt x="64" y="71"/>
                  </a:cubicBezTo>
                  <a:cubicBezTo>
                    <a:pt x="61" y="67"/>
                    <a:pt x="56" y="68"/>
                    <a:pt x="56" y="73"/>
                  </a:cubicBezTo>
                  <a:cubicBezTo>
                    <a:pt x="55" y="76"/>
                    <a:pt x="52" y="73"/>
                    <a:pt x="50" y="79"/>
                  </a:cubicBezTo>
                  <a:cubicBezTo>
                    <a:pt x="47" y="84"/>
                    <a:pt x="49" y="85"/>
                    <a:pt x="45" y="92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7" y="95"/>
                    <a:pt x="36" y="95"/>
                    <a:pt x="35" y="93"/>
                  </a:cubicBezTo>
                  <a:cubicBezTo>
                    <a:pt x="33" y="92"/>
                    <a:pt x="36" y="95"/>
                    <a:pt x="32" y="95"/>
                  </a:cubicBezTo>
                  <a:cubicBezTo>
                    <a:pt x="30" y="96"/>
                    <a:pt x="30" y="96"/>
                    <a:pt x="26" y="96"/>
                  </a:cubicBezTo>
                  <a:cubicBezTo>
                    <a:pt x="21" y="96"/>
                    <a:pt x="20" y="84"/>
                    <a:pt x="18" y="81"/>
                  </a:cubicBezTo>
                  <a:cubicBezTo>
                    <a:pt x="13" y="76"/>
                    <a:pt x="12" y="75"/>
                    <a:pt x="9" y="75"/>
                  </a:cubicBezTo>
                  <a:cubicBezTo>
                    <a:pt x="4" y="76"/>
                    <a:pt x="6" y="73"/>
                    <a:pt x="4" y="75"/>
                  </a:cubicBezTo>
                  <a:cubicBezTo>
                    <a:pt x="4" y="76"/>
                    <a:pt x="3" y="76"/>
                    <a:pt x="0" y="76"/>
                  </a:cubicBezTo>
                  <a:cubicBezTo>
                    <a:pt x="1" y="67"/>
                    <a:pt x="0" y="62"/>
                    <a:pt x="0" y="54"/>
                  </a:cubicBezTo>
                  <a:cubicBezTo>
                    <a:pt x="0" y="47"/>
                    <a:pt x="1" y="51"/>
                    <a:pt x="3" y="47"/>
                  </a:cubicBezTo>
                  <a:cubicBezTo>
                    <a:pt x="3" y="42"/>
                    <a:pt x="4" y="44"/>
                    <a:pt x="7" y="36"/>
                  </a:cubicBezTo>
                  <a:cubicBezTo>
                    <a:pt x="10" y="28"/>
                    <a:pt x="4" y="28"/>
                    <a:pt x="6" y="23"/>
                  </a:cubicBezTo>
                  <a:cubicBezTo>
                    <a:pt x="7" y="20"/>
                    <a:pt x="4" y="16"/>
                    <a:pt x="9" y="14"/>
                  </a:cubicBezTo>
                  <a:cubicBezTo>
                    <a:pt x="12" y="11"/>
                    <a:pt x="9" y="8"/>
                    <a:pt x="10" y="5"/>
                  </a:cubicBezTo>
                  <a:cubicBezTo>
                    <a:pt x="13" y="3"/>
                    <a:pt x="13" y="3"/>
                    <a:pt x="18" y="3"/>
                  </a:cubicBezTo>
                  <a:cubicBezTo>
                    <a:pt x="21" y="3"/>
                    <a:pt x="20" y="0"/>
                    <a:pt x="23" y="2"/>
                  </a:cubicBezTo>
                  <a:cubicBezTo>
                    <a:pt x="26" y="3"/>
                    <a:pt x="29" y="2"/>
                    <a:pt x="30" y="8"/>
                  </a:cubicBezTo>
                  <a:cubicBezTo>
                    <a:pt x="33" y="14"/>
                    <a:pt x="38" y="6"/>
                    <a:pt x="41" y="6"/>
                  </a:cubicBezTo>
                  <a:cubicBezTo>
                    <a:pt x="42" y="6"/>
                    <a:pt x="45" y="11"/>
                    <a:pt x="50" y="13"/>
                  </a:cubicBezTo>
                  <a:cubicBezTo>
                    <a:pt x="56" y="13"/>
                    <a:pt x="55" y="8"/>
                    <a:pt x="62" y="6"/>
                  </a:cubicBezTo>
                  <a:cubicBezTo>
                    <a:pt x="71" y="5"/>
                    <a:pt x="76" y="13"/>
                    <a:pt x="77" y="8"/>
                  </a:cubicBezTo>
                  <a:cubicBezTo>
                    <a:pt x="79" y="3"/>
                    <a:pt x="80" y="6"/>
                    <a:pt x="85" y="3"/>
                  </a:cubicBezTo>
                  <a:cubicBezTo>
                    <a:pt x="90" y="9"/>
                    <a:pt x="90" y="9"/>
                    <a:pt x="90" y="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7" name="Freeform 114"/>
            <p:cNvSpPr>
              <a:spLocks/>
            </p:cNvSpPr>
            <p:nvPr/>
          </p:nvSpPr>
          <p:spPr bwMode="auto">
            <a:xfrm>
              <a:off x="5304768" y="4798478"/>
              <a:ext cx="326177" cy="268327"/>
            </a:xfrm>
            <a:custGeom>
              <a:avLst/>
              <a:gdLst/>
              <a:ahLst/>
              <a:cxnLst>
                <a:cxn ang="0">
                  <a:pos x="105" y="58"/>
                </a:cxn>
                <a:cxn ang="0">
                  <a:pos x="99" y="58"/>
                </a:cxn>
                <a:cxn ang="0">
                  <a:pos x="87" y="57"/>
                </a:cxn>
                <a:cxn ang="0">
                  <a:pos x="76" y="60"/>
                </a:cxn>
                <a:cxn ang="0">
                  <a:pos x="67" y="63"/>
                </a:cxn>
                <a:cxn ang="0">
                  <a:pos x="50" y="65"/>
                </a:cxn>
                <a:cxn ang="0">
                  <a:pos x="44" y="58"/>
                </a:cxn>
                <a:cxn ang="0">
                  <a:pos x="35" y="65"/>
                </a:cxn>
                <a:cxn ang="0">
                  <a:pos x="35" y="74"/>
                </a:cxn>
                <a:cxn ang="0">
                  <a:pos x="28" y="72"/>
                </a:cxn>
                <a:cxn ang="0">
                  <a:pos x="20" y="72"/>
                </a:cxn>
                <a:cxn ang="0">
                  <a:pos x="15" y="86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9" y="34"/>
                </a:cxn>
                <a:cxn ang="0">
                  <a:pos x="17" y="32"/>
                </a:cxn>
                <a:cxn ang="0">
                  <a:pos x="21" y="32"/>
                </a:cxn>
                <a:cxn ang="0">
                  <a:pos x="37" y="26"/>
                </a:cxn>
                <a:cxn ang="0">
                  <a:pos x="37" y="20"/>
                </a:cxn>
                <a:cxn ang="0">
                  <a:pos x="53" y="14"/>
                </a:cxn>
                <a:cxn ang="0">
                  <a:pos x="58" y="4"/>
                </a:cxn>
                <a:cxn ang="0">
                  <a:pos x="69" y="1"/>
                </a:cxn>
                <a:cxn ang="0">
                  <a:pos x="73" y="17"/>
                </a:cxn>
                <a:cxn ang="0">
                  <a:pos x="78" y="24"/>
                </a:cxn>
                <a:cxn ang="0">
                  <a:pos x="85" y="29"/>
                </a:cxn>
                <a:cxn ang="0">
                  <a:pos x="90" y="37"/>
                </a:cxn>
                <a:cxn ang="0">
                  <a:pos x="96" y="44"/>
                </a:cxn>
                <a:cxn ang="0">
                  <a:pos x="101" y="51"/>
                </a:cxn>
                <a:cxn ang="0">
                  <a:pos x="105" y="58"/>
                </a:cxn>
              </a:cxnLst>
              <a:rect l="0" t="0" r="r" b="b"/>
              <a:pathLst>
                <a:path w="105" h="86">
                  <a:moveTo>
                    <a:pt x="105" y="58"/>
                  </a:moveTo>
                  <a:cubicBezTo>
                    <a:pt x="102" y="58"/>
                    <a:pt x="102" y="55"/>
                    <a:pt x="99" y="58"/>
                  </a:cubicBezTo>
                  <a:cubicBezTo>
                    <a:pt x="97" y="62"/>
                    <a:pt x="90" y="52"/>
                    <a:pt x="87" y="57"/>
                  </a:cubicBezTo>
                  <a:cubicBezTo>
                    <a:pt x="84" y="62"/>
                    <a:pt x="84" y="55"/>
                    <a:pt x="76" y="60"/>
                  </a:cubicBezTo>
                  <a:cubicBezTo>
                    <a:pt x="67" y="66"/>
                    <a:pt x="70" y="55"/>
                    <a:pt x="67" y="63"/>
                  </a:cubicBezTo>
                  <a:cubicBezTo>
                    <a:pt x="64" y="71"/>
                    <a:pt x="59" y="65"/>
                    <a:pt x="50" y="65"/>
                  </a:cubicBezTo>
                  <a:cubicBezTo>
                    <a:pt x="47" y="65"/>
                    <a:pt x="50" y="62"/>
                    <a:pt x="44" y="58"/>
                  </a:cubicBezTo>
                  <a:cubicBezTo>
                    <a:pt x="37" y="55"/>
                    <a:pt x="37" y="63"/>
                    <a:pt x="35" y="65"/>
                  </a:cubicBezTo>
                  <a:cubicBezTo>
                    <a:pt x="32" y="66"/>
                    <a:pt x="34" y="69"/>
                    <a:pt x="35" y="74"/>
                  </a:cubicBezTo>
                  <a:cubicBezTo>
                    <a:pt x="32" y="71"/>
                    <a:pt x="31" y="75"/>
                    <a:pt x="28" y="72"/>
                  </a:cubicBezTo>
                  <a:cubicBezTo>
                    <a:pt x="25" y="71"/>
                    <a:pt x="25" y="74"/>
                    <a:pt x="20" y="72"/>
                  </a:cubicBezTo>
                  <a:cubicBezTo>
                    <a:pt x="15" y="72"/>
                    <a:pt x="18" y="80"/>
                    <a:pt x="15" y="86"/>
                  </a:cubicBezTo>
                  <a:cubicBezTo>
                    <a:pt x="14" y="75"/>
                    <a:pt x="11" y="74"/>
                    <a:pt x="8" y="71"/>
                  </a:cubicBezTo>
                  <a:cubicBezTo>
                    <a:pt x="5" y="68"/>
                    <a:pt x="8" y="65"/>
                    <a:pt x="5" y="65"/>
                  </a:cubicBezTo>
                  <a:cubicBezTo>
                    <a:pt x="3" y="63"/>
                    <a:pt x="2" y="58"/>
                    <a:pt x="2" y="52"/>
                  </a:cubicBezTo>
                  <a:cubicBezTo>
                    <a:pt x="3" y="48"/>
                    <a:pt x="0" y="49"/>
                    <a:pt x="2" y="48"/>
                  </a:cubicBezTo>
                  <a:cubicBezTo>
                    <a:pt x="5" y="46"/>
                    <a:pt x="6" y="40"/>
                    <a:pt x="9" y="34"/>
                  </a:cubicBezTo>
                  <a:cubicBezTo>
                    <a:pt x="12" y="35"/>
                    <a:pt x="15" y="34"/>
                    <a:pt x="17" y="32"/>
                  </a:cubicBezTo>
                  <a:cubicBezTo>
                    <a:pt x="18" y="29"/>
                    <a:pt x="18" y="35"/>
                    <a:pt x="21" y="32"/>
                  </a:cubicBezTo>
                  <a:cubicBezTo>
                    <a:pt x="28" y="27"/>
                    <a:pt x="32" y="32"/>
                    <a:pt x="37" y="26"/>
                  </a:cubicBezTo>
                  <a:cubicBezTo>
                    <a:pt x="40" y="21"/>
                    <a:pt x="35" y="21"/>
                    <a:pt x="37" y="20"/>
                  </a:cubicBezTo>
                  <a:cubicBezTo>
                    <a:pt x="38" y="18"/>
                    <a:pt x="47" y="21"/>
                    <a:pt x="53" y="14"/>
                  </a:cubicBezTo>
                  <a:cubicBezTo>
                    <a:pt x="58" y="6"/>
                    <a:pt x="59" y="9"/>
                    <a:pt x="58" y="4"/>
                  </a:cubicBezTo>
                  <a:cubicBezTo>
                    <a:pt x="58" y="3"/>
                    <a:pt x="66" y="0"/>
                    <a:pt x="69" y="1"/>
                  </a:cubicBezTo>
                  <a:cubicBezTo>
                    <a:pt x="72" y="6"/>
                    <a:pt x="76" y="10"/>
                    <a:pt x="73" y="17"/>
                  </a:cubicBezTo>
                  <a:cubicBezTo>
                    <a:pt x="72" y="27"/>
                    <a:pt x="81" y="21"/>
                    <a:pt x="78" y="24"/>
                  </a:cubicBezTo>
                  <a:cubicBezTo>
                    <a:pt x="76" y="29"/>
                    <a:pt x="82" y="26"/>
                    <a:pt x="85" y="29"/>
                  </a:cubicBezTo>
                  <a:cubicBezTo>
                    <a:pt x="88" y="34"/>
                    <a:pt x="84" y="32"/>
                    <a:pt x="90" y="37"/>
                  </a:cubicBezTo>
                  <a:cubicBezTo>
                    <a:pt x="94" y="41"/>
                    <a:pt x="96" y="41"/>
                    <a:pt x="96" y="44"/>
                  </a:cubicBezTo>
                  <a:cubicBezTo>
                    <a:pt x="94" y="48"/>
                    <a:pt x="96" y="48"/>
                    <a:pt x="101" y="51"/>
                  </a:cubicBezTo>
                  <a:cubicBezTo>
                    <a:pt x="104" y="51"/>
                    <a:pt x="102" y="55"/>
                    <a:pt x="105" y="5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8" name="Freeform 115"/>
            <p:cNvSpPr>
              <a:spLocks/>
            </p:cNvSpPr>
            <p:nvPr/>
          </p:nvSpPr>
          <p:spPr bwMode="auto">
            <a:xfrm>
              <a:off x="5160158" y="4732602"/>
              <a:ext cx="194421" cy="351879"/>
            </a:xfrm>
            <a:custGeom>
              <a:avLst/>
              <a:gdLst/>
              <a:ahLst/>
              <a:cxnLst>
                <a:cxn ang="0">
                  <a:pos x="39" y="107"/>
                </a:cxn>
                <a:cxn ang="0">
                  <a:pos x="49" y="107"/>
                </a:cxn>
                <a:cxn ang="0">
                  <a:pos x="56" y="109"/>
                </a:cxn>
                <a:cxn ang="0">
                  <a:pos x="60" y="112"/>
                </a:cxn>
                <a:cxn ang="0">
                  <a:pos x="62" y="107"/>
                </a:cxn>
                <a:cxn ang="0">
                  <a:pos x="54" y="92"/>
                </a:cxn>
                <a:cxn ang="0">
                  <a:pos x="51" y="85"/>
                </a:cxn>
                <a:cxn ang="0">
                  <a:pos x="48" y="73"/>
                </a:cxn>
                <a:cxn ang="0">
                  <a:pos x="48" y="68"/>
                </a:cxn>
                <a:cxn ang="0">
                  <a:pos x="56" y="54"/>
                </a:cxn>
                <a:cxn ang="0">
                  <a:pos x="54" y="48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7" y="30"/>
                </a:cxn>
                <a:cxn ang="0">
                  <a:pos x="51" y="9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8" y="13"/>
                </a:cxn>
                <a:cxn ang="0">
                  <a:pos x="39" y="30"/>
                </a:cxn>
                <a:cxn ang="0">
                  <a:pos x="32" y="45"/>
                </a:cxn>
                <a:cxn ang="0">
                  <a:pos x="25" y="61"/>
                </a:cxn>
                <a:cxn ang="0">
                  <a:pos x="19" y="62"/>
                </a:cxn>
                <a:cxn ang="0">
                  <a:pos x="11" y="64"/>
                </a:cxn>
                <a:cxn ang="0">
                  <a:pos x="5" y="70"/>
                </a:cxn>
                <a:cxn ang="0">
                  <a:pos x="0" y="82"/>
                </a:cxn>
                <a:cxn ang="0">
                  <a:pos x="3" y="85"/>
                </a:cxn>
                <a:cxn ang="0">
                  <a:pos x="5" y="90"/>
                </a:cxn>
                <a:cxn ang="0">
                  <a:pos x="9" y="88"/>
                </a:cxn>
                <a:cxn ang="0">
                  <a:pos x="9" y="93"/>
                </a:cxn>
                <a:cxn ang="0">
                  <a:pos x="9" y="96"/>
                </a:cxn>
                <a:cxn ang="0">
                  <a:pos x="9" y="105"/>
                </a:cxn>
                <a:cxn ang="0">
                  <a:pos x="22" y="107"/>
                </a:cxn>
                <a:cxn ang="0">
                  <a:pos x="31" y="105"/>
                </a:cxn>
                <a:cxn ang="0">
                  <a:pos x="39" y="107"/>
                </a:cxn>
              </a:cxnLst>
              <a:rect l="0" t="0" r="r" b="b"/>
              <a:pathLst>
                <a:path w="62" h="113">
                  <a:moveTo>
                    <a:pt x="39" y="107"/>
                  </a:moveTo>
                  <a:cubicBezTo>
                    <a:pt x="49" y="107"/>
                    <a:pt x="49" y="107"/>
                    <a:pt x="49" y="107"/>
                  </a:cubicBezTo>
                  <a:cubicBezTo>
                    <a:pt x="49" y="107"/>
                    <a:pt x="52" y="109"/>
                    <a:pt x="56" y="109"/>
                  </a:cubicBezTo>
                  <a:cubicBezTo>
                    <a:pt x="59" y="110"/>
                    <a:pt x="60" y="113"/>
                    <a:pt x="60" y="112"/>
                  </a:cubicBezTo>
                  <a:cubicBezTo>
                    <a:pt x="62" y="112"/>
                    <a:pt x="60" y="109"/>
                    <a:pt x="62" y="107"/>
                  </a:cubicBezTo>
                  <a:cubicBezTo>
                    <a:pt x="60" y="96"/>
                    <a:pt x="57" y="95"/>
                    <a:pt x="54" y="92"/>
                  </a:cubicBezTo>
                  <a:cubicBezTo>
                    <a:pt x="51" y="88"/>
                    <a:pt x="54" y="85"/>
                    <a:pt x="51" y="85"/>
                  </a:cubicBezTo>
                  <a:cubicBezTo>
                    <a:pt x="49" y="84"/>
                    <a:pt x="48" y="79"/>
                    <a:pt x="48" y="73"/>
                  </a:cubicBezTo>
                  <a:cubicBezTo>
                    <a:pt x="49" y="68"/>
                    <a:pt x="46" y="70"/>
                    <a:pt x="48" y="68"/>
                  </a:cubicBezTo>
                  <a:cubicBezTo>
                    <a:pt x="51" y="67"/>
                    <a:pt x="52" y="61"/>
                    <a:pt x="56" y="54"/>
                  </a:cubicBezTo>
                  <a:cubicBezTo>
                    <a:pt x="57" y="51"/>
                    <a:pt x="56" y="54"/>
                    <a:pt x="54" y="48"/>
                  </a:cubicBezTo>
                  <a:cubicBezTo>
                    <a:pt x="54" y="44"/>
                    <a:pt x="51" y="45"/>
                    <a:pt x="45" y="36"/>
                  </a:cubicBezTo>
                  <a:cubicBezTo>
                    <a:pt x="43" y="34"/>
                    <a:pt x="45" y="30"/>
                    <a:pt x="48" y="31"/>
                  </a:cubicBezTo>
                  <a:cubicBezTo>
                    <a:pt x="49" y="31"/>
                    <a:pt x="52" y="33"/>
                    <a:pt x="57" y="30"/>
                  </a:cubicBezTo>
                  <a:cubicBezTo>
                    <a:pt x="49" y="25"/>
                    <a:pt x="54" y="11"/>
                    <a:pt x="51" y="9"/>
                  </a:cubicBezTo>
                  <a:cubicBezTo>
                    <a:pt x="49" y="9"/>
                    <a:pt x="52" y="5"/>
                    <a:pt x="49" y="3"/>
                  </a:cubicBezTo>
                  <a:cubicBezTo>
                    <a:pt x="45" y="2"/>
                    <a:pt x="54" y="0"/>
                    <a:pt x="45" y="0"/>
                  </a:cubicBezTo>
                  <a:cubicBezTo>
                    <a:pt x="43" y="13"/>
                    <a:pt x="51" y="5"/>
                    <a:pt x="48" y="13"/>
                  </a:cubicBezTo>
                  <a:cubicBezTo>
                    <a:pt x="46" y="22"/>
                    <a:pt x="43" y="14"/>
                    <a:pt x="39" y="30"/>
                  </a:cubicBezTo>
                  <a:cubicBezTo>
                    <a:pt x="36" y="44"/>
                    <a:pt x="36" y="44"/>
                    <a:pt x="32" y="45"/>
                  </a:cubicBezTo>
                  <a:cubicBezTo>
                    <a:pt x="29" y="47"/>
                    <a:pt x="28" y="56"/>
                    <a:pt x="25" y="61"/>
                  </a:cubicBezTo>
                  <a:cubicBezTo>
                    <a:pt x="22" y="67"/>
                    <a:pt x="23" y="67"/>
                    <a:pt x="19" y="62"/>
                  </a:cubicBezTo>
                  <a:cubicBezTo>
                    <a:pt x="16" y="57"/>
                    <a:pt x="11" y="59"/>
                    <a:pt x="11" y="64"/>
                  </a:cubicBezTo>
                  <a:cubicBezTo>
                    <a:pt x="9" y="67"/>
                    <a:pt x="6" y="64"/>
                    <a:pt x="5" y="70"/>
                  </a:cubicBezTo>
                  <a:cubicBezTo>
                    <a:pt x="2" y="74"/>
                    <a:pt x="3" y="76"/>
                    <a:pt x="0" y="82"/>
                  </a:cubicBezTo>
                  <a:cubicBezTo>
                    <a:pt x="0" y="87"/>
                    <a:pt x="2" y="81"/>
                    <a:pt x="3" y="85"/>
                  </a:cubicBezTo>
                  <a:cubicBezTo>
                    <a:pt x="3" y="88"/>
                    <a:pt x="3" y="88"/>
                    <a:pt x="5" y="90"/>
                  </a:cubicBezTo>
                  <a:cubicBezTo>
                    <a:pt x="8" y="92"/>
                    <a:pt x="6" y="87"/>
                    <a:pt x="9" y="88"/>
                  </a:cubicBezTo>
                  <a:cubicBezTo>
                    <a:pt x="11" y="90"/>
                    <a:pt x="6" y="90"/>
                    <a:pt x="9" y="93"/>
                  </a:cubicBezTo>
                  <a:cubicBezTo>
                    <a:pt x="11" y="95"/>
                    <a:pt x="8" y="93"/>
                    <a:pt x="9" y="96"/>
                  </a:cubicBezTo>
                  <a:cubicBezTo>
                    <a:pt x="12" y="99"/>
                    <a:pt x="9" y="102"/>
                    <a:pt x="9" y="105"/>
                  </a:cubicBezTo>
                  <a:cubicBezTo>
                    <a:pt x="12" y="109"/>
                    <a:pt x="14" y="107"/>
                    <a:pt x="22" y="107"/>
                  </a:cubicBezTo>
                  <a:cubicBezTo>
                    <a:pt x="23" y="105"/>
                    <a:pt x="23" y="105"/>
                    <a:pt x="31" y="105"/>
                  </a:cubicBezTo>
                  <a:cubicBezTo>
                    <a:pt x="40" y="105"/>
                    <a:pt x="37" y="105"/>
                    <a:pt x="39" y="10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9" name="Freeform 116"/>
            <p:cNvSpPr>
              <a:spLocks/>
            </p:cNvSpPr>
            <p:nvPr/>
          </p:nvSpPr>
          <p:spPr bwMode="auto">
            <a:xfrm>
              <a:off x="5248530" y="5266043"/>
              <a:ext cx="27315" cy="4338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1" y="14"/>
                </a:cxn>
                <a:cxn ang="0">
                  <a:pos x="1" y="11"/>
                </a:cxn>
                <a:cxn ang="0">
                  <a:pos x="0" y="6"/>
                </a:cxn>
              </a:cxnLst>
              <a:rect l="0" t="0" r="r" b="b"/>
              <a:pathLst>
                <a:path w="9" h="14">
                  <a:moveTo>
                    <a:pt x="0" y="6"/>
                  </a:moveTo>
                  <a:cubicBezTo>
                    <a:pt x="1" y="3"/>
                    <a:pt x="4" y="2"/>
                    <a:pt x="6" y="2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8" y="3"/>
                    <a:pt x="8" y="3"/>
                    <a:pt x="4" y="5"/>
                  </a:cubicBezTo>
                  <a:cubicBezTo>
                    <a:pt x="3" y="8"/>
                    <a:pt x="6" y="14"/>
                    <a:pt x="1" y="14"/>
                  </a:cubicBezTo>
                  <a:cubicBezTo>
                    <a:pt x="1" y="13"/>
                    <a:pt x="0" y="14"/>
                    <a:pt x="1" y="11"/>
                  </a:cubicBezTo>
                  <a:cubicBezTo>
                    <a:pt x="1" y="10"/>
                    <a:pt x="1" y="8"/>
                    <a:pt x="0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0" name="Freeform 117"/>
            <p:cNvSpPr>
              <a:spLocks/>
            </p:cNvSpPr>
            <p:nvPr/>
          </p:nvSpPr>
          <p:spPr bwMode="auto">
            <a:xfrm>
              <a:off x="5222822" y="5020210"/>
              <a:ext cx="189600" cy="269934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28" y="43"/>
                </a:cxn>
                <a:cxn ang="0">
                  <a:pos x="26" y="56"/>
                </a:cxn>
                <a:cxn ang="0">
                  <a:pos x="25" y="60"/>
                </a:cxn>
                <a:cxn ang="0">
                  <a:pos x="22" y="59"/>
                </a:cxn>
                <a:cxn ang="0">
                  <a:pos x="14" y="56"/>
                </a:cxn>
                <a:cxn ang="0">
                  <a:pos x="12" y="57"/>
                </a:cxn>
                <a:cxn ang="0">
                  <a:pos x="6" y="60"/>
                </a:cxn>
                <a:cxn ang="0">
                  <a:pos x="6" y="68"/>
                </a:cxn>
                <a:cxn ang="0">
                  <a:pos x="5" y="73"/>
                </a:cxn>
                <a:cxn ang="0">
                  <a:pos x="0" y="74"/>
                </a:cxn>
                <a:cxn ang="0">
                  <a:pos x="6" y="82"/>
                </a:cxn>
                <a:cxn ang="0">
                  <a:pos x="8" y="85"/>
                </a:cxn>
                <a:cxn ang="0">
                  <a:pos x="14" y="81"/>
                </a:cxn>
                <a:cxn ang="0">
                  <a:pos x="17" y="82"/>
                </a:cxn>
                <a:cxn ang="0">
                  <a:pos x="26" y="79"/>
                </a:cxn>
                <a:cxn ang="0">
                  <a:pos x="28" y="84"/>
                </a:cxn>
                <a:cxn ang="0">
                  <a:pos x="37" y="76"/>
                </a:cxn>
                <a:cxn ang="0">
                  <a:pos x="41" y="67"/>
                </a:cxn>
                <a:cxn ang="0">
                  <a:pos x="50" y="47"/>
                </a:cxn>
                <a:cxn ang="0">
                  <a:pos x="55" y="34"/>
                </a:cxn>
                <a:cxn ang="0">
                  <a:pos x="55" y="23"/>
                </a:cxn>
                <a:cxn ang="0">
                  <a:pos x="57" y="11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2"/>
                </a:cxn>
                <a:cxn ang="0">
                  <a:pos x="41" y="16"/>
                </a:cxn>
                <a:cxn ang="0">
                  <a:pos x="40" y="20"/>
                </a:cxn>
                <a:cxn ang="0">
                  <a:pos x="35" y="17"/>
                </a:cxn>
                <a:cxn ang="0">
                  <a:pos x="29" y="16"/>
                </a:cxn>
                <a:cxn ang="0">
                  <a:pos x="18" y="16"/>
                </a:cxn>
              </a:cxnLst>
              <a:rect l="0" t="0" r="r" b="b"/>
              <a:pathLst>
                <a:path w="61" h="87">
                  <a:moveTo>
                    <a:pt x="18" y="16"/>
                  </a:moveTo>
                  <a:cubicBezTo>
                    <a:pt x="18" y="19"/>
                    <a:pt x="15" y="19"/>
                    <a:pt x="17" y="23"/>
                  </a:cubicBezTo>
                  <a:cubicBezTo>
                    <a:pt x="18" y="26"/>
                    <a:pt x="22" y="23"/>
                    <a:pt x="23" y="23"/>
                  </a:cubicBezTo>
                  <a:cubicBezTo>
                    <a:pt x="26" y="23"/>
                    <a:pt x="28" y="26"/>
                    <a:pt x="26" y="30"/>
                  </a:cubicBezTo>
                  <a:cubicBezTo>
                    <a:pt x="25" y="34"/>
                    <a:pt x="25" y="28"/>
                    <a:pt x="23" y="37"/>
                  </a:cubicBezTo>
                  <a:cubicBezTo>
                    <a:pt x="22" y="42"/>
                    <a:pt x="28" y="40"/>
                    <a:pt x="28" y="43"/>
                  </a:cubicBezTo>
                  <a:cubicBezTo>
                    <a:pt x="26" y="47"/>
                    <a:pt x="28" y="53"/>
                    <a:pt x="26" y="56"/>
                  </a:cubicBezTo>
                  <a:cubicBezTo>
                    <a:pt x="25" y="59"/>
                    <a:pt x="28" y="60"/>
                    <a:pt x="25" y="60"/>
                  </a:cubicBezTo>
                  <a:cubicBezTo>
                    <a:pt x="22" y="62"/>
                    <a:pt x="23" y="56"/>
                    <a:pt x="22" y="59"/>
                  </a:cubicBezTo>
                  <a:cubicBezTo>
                    <a:pt x="18" y="62"/>
                    <a:pt x="17" y="62"/>
                    <a:pt x="14" y="56"/>
                  </a:cubicBezTo>
                  <a:cubicBezTo>
                    <a:pt x="11" y="51"/>
                    <a:pt x="11" y="54"/>
                    <a:pt x="12" y="57"/>
                  </a:cubicBezTo>
                  <a:cubicBezTo>
                    <a:pt x="12" y="60"/>
                    <a:pt x="9" y="60"/>
                    <a:pt x="6" y="60"/>
                  </a:cubicBezTo>
                  <a:cubicBezTo>
                    <a:pt x="3" y="60"/>
                    <a:pt x="5" y="67"/>
                    <a:pt x="6" y="68"/>
                  </a:cubicBezTo>
                  <a:cubicBezTo>
                    <a:pt x="8" y="70"/>
                    <a:pt x="8" y="74"/>
                    <a:pt x="5" y="73"/>
                  </a:cubicBezTo>
                  <a:cubicBezTo>
                    <a:pt x="3" y="71"/>
                    <a:pt x="3" y="71"/>
                    <a:pt x="0" y="74"/>
                  </a:cubicBezTo>
                  <a:cubicBezTo>
                    <a:pt x="5" y="79"/>
                    <a:pt x="5" y="79"/>
                    <a:pt x="6" y="82"/>
                  </a:cubicBezTo>
                  <a:cubicBezTo>
                    <a:pt x="6" y="84"/>
                    <a:pt x="8" y="85"/>
                    <a:pt x="8" y="85"/>
                  </a:cubicBezTo>
                  <a:cubicBezTo>
                    <a:pt x="9" y="82"/>
                    <a:pt x="12" y="81"/>
                    <a:pt x="14" y="81"/>
                  </a:cubicBezTo>
                  <a:cubicBezTo>
                    <a:pt x="14" y="79"/>
                    <a:pt x="15" y="81"/>
                    <a:pt x="17" y="82"/>
                  </a:cubicBezTo>
                  <a:cubicBezTo>
                    <a:pt x="20" y="87"/>
                    <a:pt x="23" y="77"/>
                    <a:pt x="26" y="79"/>
                  </a:cubicBezTo>
                  <a:cubicBezTo>
                    <a:pt x="29" y="81"/>
                    <a:pt x="25" y="84"/>
                    <a:pt x="28" y="84"/>
                  </a:cubicBezTo>
                  <a:cubicBezTo>
                    <a:pt x="32" y="85"/>
                    <a:pt x="35" y="76"/>
                    <a:pt x="37" y="76"/>
                  </a:cubicBezTo>
                  <a:cubicBezTo>
                    <a:pt x="40" y="76"/>
                    <a:pt x="43" y="70"/>
                    <a:pt x="41" y="67"/>
                  </a:cubicBezTo>
                  <a:cubicBezTo>
                    <a:pt x="38" y="60"/>
                    <a:pt x="46" y="48"/>
                    <a:pt x="50" y="47"/>
                  </a:cubicBezTo>
                  <a:cubicBezTo>
                    <a:pt x="55" y="43"/>
                    <a:pt x="52" y="40"/>
                    <a:pt x="55" y="34"/>
                  </a:cubicBezTo>
                  <a:cubicBezTo>
                    <a:pt x="57" y="30"/>
                    <a:pt x="54" y="31"/>
                    <a:pt x="55" y="23"/>
                  </a:cubicBezTo>
                  <a:cubicBezTo>
                    <a:pt x="57" y="16"/>
                    <a:pt x="54" y="17"/>
                    <a:pt x="57" y="11"/>
                  </a:cubicBezTo>
                  <a:cubicBezTo>
                    <a:pt x="61" y="6"/>
                    <a:pt x="61" y="5"/>
                    <a:pt x="61" y="3"/>
                  </a:cubicBezTo>
                  <a:cubicBezTo>
                    <a:pt x="58" y="0"/>
                    <a:pt x="57" y="5"/>
                    <a:pt x="54" y="2"/>
                  </a:cubicBezTo>
                  <a:cubicBezTo>
                    <a:pt x="50" y="0"/>
                    <a:pt x="50" y="3"/>
                    <a:pt x="46" y="2"/>
                  </a:cubicBezTo>
                  <a:cubicBezTo>
                    <a:pt x="41" y="2"/>
                    <a:pt x="44" y="9"/>
                    <a:pt x="41" y="16"/>
                  </a:cubicBezTo>
                  <a:cubicBezTo>
                    <a:pt x="40" y="17"/>
                    <a:pt x="41" y="20"/>
                    <a:pt x="40" y="20"/>
                  </a:cubicBezTo>
                  <a:cubicBezTo>
                    <a:pt x="40" y="22"/>
                    <a:pt x="38" y="19"/>
                    <a:pt x="35" y="17"/>
                  </a:cubicBezTo>
                  <a:cubicBezTo>
                    <a:pt x="32" y="17"/>
                    <a:pt x="29" y="16"/>
                    <a:pt x="29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1" name="Freeform 118"/>
            <p:cNvSpPr>
              <a:spLocks/>
            </p:cNvSpPr>
            <p:nvPr/>
          </p:nvSpPr>
          <p:spPr bwMode="auto">
            <a:xfrm>
              <a:off x="5160158" y="5063593"/>
              <a:ext cx="149431" cy="189597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31" y="0"/>
                </a:cxn>
                <a:cxn ang="0">
                  <a:pos x="39" y="1"/>
                </a:cxn>
                <a:cxn ang="0">
                  <a:pos x="37" y="9"/>
                </a:cxn>
                <a:cxn ang="0">
                  <a:pos x="43" y="9"/>
                </a:cxn>
                <a:cxn ang="0">
                  <a:pos x="46" y="15"/>
                </a:cxn>
                <a:cxn ang="0">
                  <a:pos x="43" y="23"/>
                </a:cxn>
                <a:cxn ang="0">
                  <a:pos x="48" y="29"/>
                </a:cxn>
                <a:cxn ang="0">
                  <a:pos x="46" y="42"/>
                </a:cxn>
                <a:cxn ang="0">
                  <a:pos x="45" y="47"/>
                </a:cxn>
                <a:cxn ang="0">
                  <a:pos x="42" y="45"/>
                </a:cxn>
                <a:cxn ang="0">
                  <a:pos x="34" y="42"/>
                </a:cxn>
                <a:cxn ang="0">
                  <a:pos x="32" y="44"/>
                </a:cxn>
                <a:cxn ang="0">
                  <a:pos x="26" y="47"/>
                </a:cxn>
                <a:cxn ang="0">
                  <a:pos x="26" y="54"/>
                </a:cxn>
                <a:cxn ang="0">
                  <a:pos x="25" y="59"/>
                </a:cxn>
                <a:cxn ang="0">
                  <a:pos x="20" y="61"/>
                </a:cxn>
                <a:cxn ang="0">
                  <a:pos x="12" y="50"/>
                </a:cxn>
                <a:cxn ang="0">
                  <a:pos x="6" y="44"/>
                </a:cxn>
                <a:cxn ang="0">
                  <a:pos x="3" y="34"/>
                </a:cxn>
                <a:cxn ang="0">
                  <a:pos x="3" y="29"/>
                </a:cxn>
                <a:cxn ang="0">
                  <a:pos x="6" y="23"/>
                </a:cxn>
                <a:cxn ang="0">
                  <a:pos x="8" y="22"/>
                </a:cxn>
                <a:cxn ang="0">
                  <a:pos x="11" y="20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2" y="12"/>
                </a:cxn>
                <a:cxn ang="0">
                  <a:pos x="22" y="1"/>
                </a:cxn>
              </a:cxnLst>
              <a:rect l="0" t="0" r="r" b="b"/>
              <a:pathLst>
                <a:path w="48" h="61">
                  <a:moveTo>
                    <a:pt x="22" y="1"/>
                  </a:moveTo>
                  <a:cubicBezTo>
                    <a:pt x="23" y="0"/>
                    <a:pt x="23" y="0"/>
                    <a:pt x="31" y="0"/>
                  </a:cubicBezTo>
                  <a:cubicBezTo>
                    <a:pt x="40" y="0"/>
                    <a:pt x="37" y="0"/>
                    <a:pt x="39" y="1"/>
                  </a:cubicBezTo>
                  <a:cubicBezTo>
                    <a:pt x="39" y="4"/>
                    <a:pt x="35" y="4"/>
                    <a:pt x="37" y="9"/>
                  </a:cubicBezTo>
                  <a:cubicBezTo>
                    <a:pt x="39" y="12"/>
                    <a:pt x="42" y="9"/>
                    <a:pt x="43" y="9"/>
                  </a:cubicBezTo>
                  <a:cubicBezTo>
                    <a:pt x="46" y="9"/>
                    <a:pt x="48" y="12"/>
                    <a:pt x="46" y="15"/>
                  </a:cubicBezTo>
                  <a:cubicBezTo>
                    <a:pt x="45" y="20"/>
                    <a:pt x="45" y="14"/>
                    <a:pt x="43" y="23"/>
                  </a:cubicBezTo>
                  <a:cubicBezTo>
                    <a:pt x="42" y="28"/>
                    <a:pt x="48" y="26"/>
                    <a:pt x="48" y="29"/>
                  </a:cubicBezTo>
                  <a:cubicBezTo>
                    <a:pt x="46" y="33"/>
                    <a:pt x="48" y="39"/>
                    <a:pt x="46" y="42"/>
                  </a:cubicBezTo>
                  <a:cubicBezTo>
                    <a:pt x="45" y="45"/>
                    <a:pt x="48" y="47"/>
                    <a:pt x="45" y="47"/>
                  </a:cubicBezTo>
                  <a:cubicBezTo>
                    <a:pt x="42" y="48"/>
                    <a:pt x="43" y="42"/>
                    <a:pt x="42" y="45"/>
                  </a:cubicBezTo>
                  <a:cubicBezTo>
                    <a:pt x="39" y="48"/>
                    <a:pt x="37" y="48"/>
                    <a:pt x="34" y="42"/>
                  </a:cubicBezTo>
                  <a:cubicBezTo>
                    <a:pt x="31" y="37"/>
                    <a:pt x="31" y="40"/>
                    <a:pt x="32" y="44"/>
                  </a:cubicBezTo>
                  <a:cubicBezTo>
                    <a:pt x="32" y="47"/>
                    <a:pt x="29" y="47"/>
                    <a:pt x="26" y="47"/>
                  </a:cubicBezTo>
                  <a:cubicBezTo>
                    <a:pt x="23" y="47"/>
                    <a:pt x="25" y="53"/>
                    <a:pt x="26" y="54"/>
                  </a:cubicBezTo>
                  <a:cubicBezTo>
                    <a:pt x="28" y="56"/>
                    <a:pt x="28" y="61"/>
                    <a:pt x="25" y="59"/>
                  </a:cubicBezTo>
                  <a:cubicBezTo>
                    <a:pt x="23" y="58"/>
                    <a:pt x="23" y="58"/>
                    <a:pt x="20" y="61"/>
                  </a:cubicBezTo>
                  <a:cubicBezTo>
                    <a:pt x="16" y="56"/>
                    <a:pt x="22" y="59"/>
                    <a:pt x="12" y="50"/>
                  </a:cubicBezTo>
                  <a:cubicBezTo>
                    <a:pt x="9" y="47"/>
                    <a:pt x="8" y="45"/>
                    <a:pt x="6" y="44"/>
                  </a:cubicBezTo>
                  <a:cubicBezTo>
                    <a:pt x="5" y="40"/>
                    <a:pt x="5" y="39"/>
                    <a:pt x="3" y="34"/>
                  </a:cubicBezTo>
                  <a:cubicBezTo>
                    <a:pt x="0" y="29"/>
                    <a:pt x="0" y="26"/>
                    <a:pt x="3" y="29"/>
                  </a:cubicBezTo>
                  <a:cubicBezTo>
                    <a:pt x="5" y="31"/>
                    <a:pt x="6" y="26"/>
                    <a:pt x="6" y="23"/>
                  </a:cubicBezTo>
                  <a:cubicBezTo>
                    <a:pt x="6" y="18"/>
                    <a:pt x="6" y="18"/>
                    <a:pt x="8" y="22"/>
                  </a:cubicBezTo>
                  <a:cubicBezTo>
                    <a:pt x="9" y="23"/>
                    <a:pt x="14" y="22"/>
                    <a:pt x="11" y="20"/>
                  </a:cubicBezTo>
                  <a:cubicBezTo>
                    <a:pt x="8" y="20"/>
                    <a:pt x="6" y="18"/>
                    <a:pt x="6" y="17"/>
                  </a:cubicBezTo>
                  <a:cubicBezTo>
                    <a:pt x="8" y="15"/>
                    <a:pt x="8" y="17"/>
                    <a:pt x="8" y="17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16" y="12"/>
                    <a:pt x="17" y="14"/>
                    <a:pt x="22" y="12"/>
                  </a:cubicBezTo>
                  <a:cubicBezTo>
                    <a:pt x="22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2" name="Freeform 119"/>
            <p:cNvSpPr>
              <a:spLocks/>
            </p:cNvSpPr>
            <p:nvPr/>
          </p:nvSpPr>
          <p:spPr bwMode="auto">
            <a:xfrm>
              <a:off x="5179439" y="5063593"/>
              <a:ext cx="49810" cy="4338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1"/>
                </a:cxn>
                <a:cxn ang="0">
                  <a:pos x="16" y="13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16" h="14">
                  <a:moveTo>
                    <a:pt x="3" y="0"/>
                  </a:moveTo>
                  <a:cubicBezTo>
                    <a:pt x="6" y="3"/>
                    <a:pt x="8" y="1"/>
                    <a:pt x="16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14"/>
                    <a:pt x="9" y="13"/>
                    <a:pt x="2" y="13"/>
                  </a:cubicBezTo>
                  <a:cubicBezTo>
                    <a:pt x="3" y="11"/>
                    <a:pt x="0" y="14"/>
                    <a:pt x="0" y="11"/>
                  </a:cubicBezTo>
                  <a:cubicBezTo>
                    <a:pt x="0" y="8"/>
                    <a:pt x="5" y="8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3" name="Freeform 120"/>
            <p:cNvSpPr>
              <a:spLocks/>
            </p:cNvSpPr>
            <p:nvPr/>
          </p:nvSpPr>
          <p:spPr bwMode="auto">
            <a:xfrm>
              <a:off x="5152124" y="5020210"/>
              <a:ext cx="17675" cy="1767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0" y="5"/>
                    <a:pt x="3" y="3"/>
                    <a:pt x="3" y="2"/>
                  </a:cubicBezTo>
                  <a:cubicBezTo>
                    <a:pt x="5" y="0"/>
                    <a:pt x="6" y="0"/>
                    <a:pt x="5" y="3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" name="Freeform 121"/>
            <p:cNvSpPr>
              <a:spLocks/>
            </p:cNvSpPr>
            <p:nvPr/>
          </p:nvSpPr>
          <p:spPr bwMode="auto">
            <a:xfrm>
              <a:off x="5103921" y="5123042"/>
              <a:ext cx="16068" cy="1124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0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5" name="Freeform 122"/>
            <p:cNvSpPr>
              <a:spLocks/>
            </p:cNvSpPr>
            <p:nvPr/>
          </p:nvSpPr>
          <p:spPr bwMode="auto">
            <a:xfrm>
              <a:off x="5656653" y="5163211"/>
              <a:ext cx="56237" cy="59450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6" y="18"/>
                </a:cxn>
                <a:cxn ang="0">
                  <a:pos x="11" y="16"/>
                </a:cxn>
                <a:cxn ang="0">
                  <a:pos x="12" y="15"/>
                </a:cxn>
                <a:cxn ang="0">
                  <a:pos x="17" y="15"/>
                </a:cxn>
                <a:cxn ang="0">
                  <a:pos x="18" y="8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5" y="13"/>
                </a:cxn>
                <a:cxn ang="0">
                  <a:pos x="3" y="18"/>
                </a:cxn>
              </a:cxnLst>
              <a:rect l="0" t="0" r="r" b="b"/>
              <a:pathLst>
                <a:path w="18" h="19">
                  <a:moveTo>
                    <a:pt x="3" y="18"/>
                  </a:moveTo>
                  <a:cubicBezTo>
                    <a:pt x="5" y="15"/>
                    <a:pt x="6" y="16"/>
                    <a:pt x="6" y="18"/>
                  </a:cubicBezTo>
                  <a:cubicBezTo>
                    <a:pt x="6" y="19"/>
                    <a:pt x="11" y="19"/>
                    <a:pt x="11" y="16"/>
                  </a:cubicBezTo>
                  <a:cubicBezTo>
                    <a:pt x="11" y="13"/>
                    <a:pt x="12" y="13"/>
                    <a:pt x="12" y="15"/>
                  </a:cubicBezTo>
                  <a:cubicBezTo>
                    <a:pt x="12" y="15"/>
                    <a:pt x="14" y="13"/>
                    <a:pt x="17" y="15"/>
                  </a:cubicBezTo>
                  <a:cubicBezTo>
                    <a:pt x="18" y="15"/>
                    <a:pt x="18" y="13"/>
                    <a:pt x="18" y="8"/>
                  </a:cubicBezTo>
                  <a:cubicBezTo>
                    <a:pt x="17" y="2"/>
                    <a:pt x="15" y="3"/>
                    <a:pt x="15" y="0"/>
                  </a:cubicBezTo>
                  <a:cubicBezTo>
                    <a:pt x="14" y="2"/>
                    <a:pt x="14" y="3"/>
                    <a:pt x="12" y="5"/>
                  </a:cubicBezTo>
                  <a:cubicBezTo>
                    <a:pt x="9" y="5"/>
                    <a:pt x="12" y="2"/>
                    <a:pt x="9" y="3"/>
                  </a:cubicBezTo>
                  <a:cubicBezTo>
                    <a:pt x="0" y="10"/>
                    <a:pt x="8" y="10"/>
                    <a:pt x="5" y="13"/>
                  </a:cubicBezTo>
                  <a:cubicBezTo>
                    <a:pt x="2" y="15"/>
                    <a:pt x="3" y="15"/>
                    <a:pt x="3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6" name="Freeform 123"/>
            <p:cNvSpPr>
              <a:spLocks/>
            </p:cNvSpPr>
            <p:nvPr/>
          </p:nvSpPr>
          <p:spPr bwMode="auto">
            <a:xfrm>
              <a:off x="5666294" y="5203380"/>
              <a:ext cx="57844" cy="6909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5"/>
                </a:cxn>
                <a:cxn ang="0">
                  <a:pos x="14" y="11"/>
                </a:cxn>
                <a:cxn ang="0">
                  <a:pos x="5" y="22"/>
                </a:cxn>
                <a:cxn ang="0">
                  <a:pos x="2" y="1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4" y="2"/>
                </a:cxn>
              </a:cxnLst>
              <a:rect l="0" t="0" r="r" b="b"/>
              <a:pathLst>
                <a:path w="19" h="22">
                  <a:moveTo>
                    <a:pt x="14" y="2"/>
                  </a:moveTo>
                  <a:cubicBezTo>
                    <a:pt x="14" y="3"/>
                    <a:pt x="12" y="3"/>
                    <a:pt x="12" y="5"/>
                  </a:cubicBezTo>
                  <a:cubicBezTo>
                    <a:pt x="12" y="6"/>
                    <a:pt x="19" y="6"/>
                    <a:pt x="14" y="11"/>
                  </a:cubicBezTo>
                  <a:cubicBezTo>
                    <a:pt x="9" y="16"/>
                    <a:pt x="11" y="20"/>
                    <a:pt x="5" y="22"/>
                  </a:cubicBezTo>
                  <a:cubicBezTo>
                    <a:pt x="5" y="17"/>
                    <a:pt x="2" y="17"/>
                    <a:pt x="2" y="13"/>
                  </a:cubicBezTo>
                  <a:cubicBezTo>
                    <a:pt x="3" y="8"/>
                    <a:pt x="2" y="8"/>
                    <a:pt x="0" y="5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3" y="6"/>
                    <a:pt x="8" y="6"/>
                    <a:pt x="8" y="3"/>
                  </a:cubicBezTo>
                  <a:cubicBezTo>
                    <a:pt x="8" y="0"/>
                    <a:pt x="9" y="0"/>
                    <a:pt x="9" y="2"/>
                  </a:cubicBezTo>
                  <a:cubicBezTo>
                    <a:pt x="9" y="2"/>
                    <a:pt x="11" y="0"/>
                    <a:pt x="14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7" name="Freeform 124"/>
            <p:cNvSpPr>
              <a:spLocks/>
            </p:cNvSpPr>
            <p:nvPr/>
          </p:nvSpPr>
          <p:spPr bwMode="auto">
            <a:xfrm>
              <a:off x="4811486" y="4663511"/>
              <a:ext cx="199241" cy="184776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3" y="48"/>
                </a:cxn>
                <a:cxn ang="0">
                  <a:pos x="23" y="42"/>
                </a:cxn>
                <a:cxn ang="0">
                  <a:pos x="38" y="42"/>
                </a:cxn>
                <a:cxn ang="0">
                  <a:pos x="41" y="42"/>
                </a:cxn>
                <a:cxn ang="0">
                  <a:pos x="44" y="41"/>
                </a:cxn>
                <a:cxn ang="0">
                  <a:pos x="49" y="44"/>
                </a:cxn>
                <a:cxn ang="0">
                  <a:pos x="52" y="42"/>
                </a:cxn>
                <a:cxn ang="0">
                  <a:pos x="64" y="34"/>
                </a:cxn>
                <a:cxn ang="0">
                  <a:pos x="62" y="30"/>
                </a:cxn>
                <a:cxn ang="0">
                  <a:pos x="59" y="27"/>
                </a:cxn>
                <a:cxn ang="0">
                  <a:pos x="53" y="22"/>
                </a:cxn>
                <a:cxn ang="0">
                  <a:pos x="53" y="19"/>
                </a:cxn>
                <a:cxn ang="0">
                  <a:pos x="52" y="17"/>
                </a:cxn>
                <a:cxn ang="0">
                  <a:pos x="49" y="13"/>
                </a:cxn>
                <a:cxn ang="0">
                  <a:pos x="47" y="3"/>
                </a:cxn>
                <a:cxn ang="0">
                  <a:pos x="44" y="3"/>
                </a:cxn>
                <a:cxn ang="0">
                  <a:pos x="41" y="2"/>
                </a:cxn>
                <a:cxn ang="0">
                  <a:pos x="32" y="6"/>
                </a:cxn>
                <a:cxn ang="0">
                  <a:pos x="27" y="11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5" y="20"/>
                </a:cxn>
                <a:cxn ang="0">
                  <a:pos x="12" y="19"/>
                </a:cxn>
                <a:cxn ang="0">
                  <a:pos x="12" y="23"/>
                </a:cxn>
                <a:cxn ang="0">
                  <a:pos x="9" y="27"/>
                </a:cxn>
                <a:cxn ang="0">
                  <a:pos x="9" y="31"/>
                </a:cxn>
                <a:cxn ang="0">
                  <a:pos x="3" y="34"/>
                </a:cxn>
                <a:cxn ang="0">
                  <a:pos x="1" y="42"/>
                </a:cxn>
                <a:cxn ang="0">
                  <a:pos x="1" y="48"/>
                </a:cxn>
                <a:cxn ang="0">
                  <a:pos x="7" y="54"/>
                </a:cxn>
                <a:cxn ang="0">
                  <a:pos x="15" y="53"/>
                </a:cxn>
                <a:cxn ang="0">
                  <a:pos x="24" y="58"/>
                </a:cxn>
              </a:cxnLst>
              <a:rect l="0" t="0" r="r" b="b"/>
              <a:pathLst>
                <a:path w="64" h="59">
                  <a:moveTo>
                    <a:pt x="24" y="58"/>
                  </a:moveTo>
                  <a:cubicBezTo>
                    <a:pt x="23" y="54"/>
                    <a:pt x="23" y="50"/>
                    <a:pt x="23" y="48"/>
                  </a:cubicBezTo>
                  <a:cubicBezTo>
                    <a:pt x="23" y="48"/>
                    <a:pt x="20" y="42"/>
                    <a:pt x="23" y="42"/>
                  </a:cubicBezTo>
                  <a:cubicBezTo>
                    <a:pt x="26" y="42"/>
                    <a:pt x="36" y="42"/>
                    <a:pt x="38" y="42"/>
                  </a:cubicBezTo>
                  <a:cubicBezTo>
                    <a:pt x="39" y="42"/>
                    <a:pt x="39" y="44"/>
                    <a:pt x="41" y="42"/>
                  </a:cubicBezTo>
                  <a:cubicBezTo>
                    <a:pt x="42" y="42"/>
                    <a:pt x="42" y="41"/>
                    <a:pt x="44" y="41"/>
                  </a:cubicBezTo>
                  <a:cubicBezTo>
                    <a:pt x="49" y="42"/>
                    <a:pt x="49" y="44"/>
                    <a:pt x="49" y="44"/>
                  </a:cubicBezTo>
                  <a:cubicBezTo>
                    <a:pt x="50" y="44"/>
                    <a:pt x="52" y="42"/>
                    <a:pt x="52" y="42"/>
                  </a:cubicBezTo>
                  <a:cubicBezTo>
                    <a:pt x="58" y="36"/>
                    <a:pt x="59" y="42"/>
                    <a:pt x="64" y="34"/>
                  </a:cubicBezTo>
                  <a:cubicBezTo>
                    <a:pt x="62" y="31"/>
                    <a:pt x="61" y="30"/>
                    <a:pt x="62" y="30"/>
                  </a:cubicBezTo>
                  <a:cubicBezTo>
                    <a:pt x="64" y="28"/>
                    <a:pt x="61" y="23"/>
                    <a:pt x="59" y="27"/>
                  </a:cubicBezTo>
                  <a:cubicBezTo>
                    <a:pt x="58" y="28"/>
                    <a:pt x="55" y="23"/>
                    <a:pt x="53" y="22"/>
                  </a:cubicBezTo>
                  <a:cubicBezTo>
                    <a:pt x="52" y="22"/>
                    <a:pt x="52" y="19"/>
                    <a:pt x="53" y="19"/>
                  </a:cubicBezTo>
                  <a:cubicBezTo>
                    <a:pt x="55" y="20"/>
                    <a:pt x="55" y="19"/>
                    <a:pt x="52" y="17"/>
                  </a:cubicBezTo>
                  <a:cubicBezTo>
                    <a:pt x="50" y="14"/>
                    <a:pt x="49" y="17"/>
                    <a:pt x="49" y="13"/>
                  </a:cubicBezTo>
                  <a:cubicBezTo>
                    <a:pt x="47" y="6"/>
                    <a:pt x="45" y="9"/>
                    <a:pt x="47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2" y="2"/>
                    <a:pt x="42" y="3"/>
                    <a:pt x="41" y="2"/>
                  </a:cubicBezTo>
                  <a:cubicBezTo>
                    <a:pt x="38" y="0"/>
                    <a:pt x="41" y="3"/>
                    <a:pt x="32" y="6"/>
                  </a:cubicBezTo>
                  <a:cubicBezTo>
                    <a:pt x="27" y="8"/>
                    <a:pt x="30" y="13"/>
                    <a:pt x="27" y="11"/>
                  </a:cubicBezTo>
                  <a:cubicBezTo>
                    <a:pt x="24" y="9"/>
                    <a:pt x="23" y="11"/>
                    <a:pt x="23" y="16"/>
                  </a:cubicBezTo>
                  <a:cubicBezTo>
                    <a:pt x="23" y="19"/>
                    <a:pt x="18" y="14"/>
                    <a:pt x="18" y="17"/>
                  </a:cubicBezTo>
                  <a:cubicBezTo>
                    <a:pt x="18" y="19"/>
                    <a:pt x="18" y="22"/>
                    <a:pt x="15" y="20"/>
                  </a:cubicBezTo>
                  <a:cubicBezTo>
                    <a:pt x="12" y="20"/>
                    <a:pt x="14" y="17"/>
                    <a:pt x="12" y="19"/>
                  </a:cubicBezTo>
                  <a:cubicBezTo>
                    <a:pt x="10" y="20"/>
                    <a:pt x="10" y="22"/>
                    <a:pt x="12" y="23"/>
                  </a:cubicBezTo>
                  <a:cubicBezTo>
                    <a:pt x="14" y="27"/>
                    <a:pt x="9" y="25"/>
                    <a:pt x="9" y="27"/>
                  </a:cubicBezTo>
                  <a:cubicBezTo>
                    <a:pt x="10" y="28"/>
                    <a:pt x="10" y="28"/>
                    <a:pt x="9" y="31"/>
                  </a:cubicBezTo>
                  <a:cubicBezTo>
                    <a:pt x="7" y="34"/>
                    <a:pt x="1" y="33"/>
                    <a:pt x="3" y="34"/>
                  </a:cubicBezTo>
                  <a:cubicBezTo>
                    <a:pt x="3" y="36"/>
                    <a:pt x="3" y="41"/>
                    <a:pt x="1" y="42"/>
                  </a:cubicBezTo>
                  <a:cubicBezTo>
                    <a:pt x="0" y="42"/>
                    <a:pt x="3" y="44"/>
                    <a:pt x="1" y="48"/>
                  </a:cubicBezTo>
                  <a:cubicBezTo>
                    <a:pt x="7" y="50"/>
                    <a:pt x="1" y="50"/>
                    <a:pt x="7" y="54"/>
                  </a:cubicBezTo>
                  <a:cubicBezTo>
                    <a:pt x="14" y="59"/>
                    <a:pt x="9" y="53"/>
                    <a:pt x="15" y="53"/>
                  </a:cubicBezTo>
                  <a:cubicBezTo>
                    <a:pt x="21" y="53"/>
                    <a:pt x="20" y="58"/>
                    <a:pt x="24" y="5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8" name="Freeform 125"/>
            <p:cNvSpPr>
              <a:spLocks/>
            </p:cNvSpPr>
            <p:nvPr/>
          </p:nvSpPr>
          <p:spPr bwMode="auto">
            <a:xfrm>
              <a:off x="4967344" y="4748669"/>
              <a:ext cx="86766" cy="19281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2" y="15"/>
                </a:cxn>
                <a:cxn ang="0">
                  <a:pos x="5" y="25"/>
                </a:cxn>
                <a:cxn ang="0">
                  <a:pos x="6" y="32"/>
                </a:cxn>
                <a:cxn ang="0">
                  <a:pos x="8" y="54"/>
                </a:cxn>
                <a:cxn ang="0">
                  <a:pos x="6" y="56"/>
                </a:cxn>
                <a:cxn ang="0">
                  <a:pos x="8" y="62"/>
                </a:cxn>
                <a:cxn ang="0">
                  <a:pos x="17" y="62"/>
                </a:cxn>
                <a:cxn ang="0">
                  <a:pos x="17" y="40"/>
                </a:cxn>
                <a:cxn ang="0">
                  <a:pos x="20" y="32"/>
                </a:cxn>
                <a:cxn ang="0">
                  <a:pos x="25" y="22"/>
                </a:cxn>
                <a:cxn ang="0">
                  <a:pos x="23" y="9"/>
                </a:cxn>
                <a:cxn ang="0">
                  <a:pos x="19" y="3"/>
                </a:cxn>
                <a:cxn ang="0">
                  <a:pos x="16" y="3"/>
                </a:cxn>
                <a:cxn ang="0">
                  <a:pos x="14" y="7"/>
                </a:cxn>
              </a:cxnLst>
              <a:rect l="0" t="0" r="r" b="b"/>
              <a:pathLst>
                <a:path w="28" h="62">
                  <a:moveTo>
                    <a:pt x="14" y="7"/>
                  </a:moveTo>
                  <a:cubicBezTo>
                    <a:pt x="9" y="15"/>
                    <a:pt x="8" y="9"/>
                    <a:pt x="2" y="15"/>
                  </a:cubicBezTo>
                  <a:cubicBezTo>
                    <a:pt x="0" y="22"/>
                    <a:pt x="2" y="23"/>
                    <a:pt x="5" y="25"/>
                  </a:cubicBezTo>
                  <a:cubicBezTo>
                    <a:pt x="8" y="25"/>
                    <a:pt x="5" y="32"/>
                    <a:pt x="6" y="32"/>
                  </a:cubicBezTo>
                  <a:cubicBezTo>
                    <a:pt x="9" y="34"/>
                    <a:pt x="8" y="51"/>
                    <a:pt x="8" y="54"/>
                  </a:cubicBezTo>
                  <a:cubicBezTo>
                    <a:pt x="8" y="56"/>
                    <a:pt x="6" y="54"/>
                    <a:pt x="6" y="56"/>
                  </a:cubicBezTo>
                  <a:cubicBezTo>
                    <a:pt x="8" y="58"/>
                    <a:pt x="9" y="61"/>
                    <a:pt x="8" y="62"/>
                  </a:cubicBezTo>
                  <a:cubicBezTo>
                    <a:pt x="13" y="62"/>
                    <a:pt x="14" y="62"/>
                    <a:pt x="17" y="62"/>
                  </a:cubicBezTo>
                  <a:cubicBezTo>
                    <a:pt x="19" y="53"/>
                    <a:pt x="17" y="48"/>
                    <a:pt x="17" y="40"/>
                  </a:cubicBezTo>
                  <a:cubicBezTo>
                    <a:pt x="17" y="32"/>
                    <a:pt x="19" y="37"/>
                    <a:pt x="20" y="32"/>
                  </a:cubicBezTo>
                  <a:cubicBezTo>
                    <a:pt x="20" y="28"/>
                    <a:pt x="22" y="29"/>
                    <a:pt x="25" y="22"/>
                  </a:cubicBezTo>
                  <a:cubicBezTo>
                    <a:pt x="28" y="14"/>
                    <a:pt x="22" y="14"/>
                    <a:pt x="23" y="9"/>
                  </a:cubicBezTo>
                  <a:cubicBezTo>
                    <a:pt x="22" y="6"/>
                    <a:pt x="22" y="6"/>
                    <a:pt x="19" y="3"/>
                  </a:cubicBezTo>
                  <a:cubicBezTo>
                    <a:pt x="16" y="0"/>
                    <a:pt x="17" y="3"/>
                    <a:pt x="16" y="3"/>
                  </a:cubicBezTo>
                  <a:cubicBezTo>
                    <a:pt x="13" y="3"/>
                    <a:pt x="16" y="4"/>
                    <a:pt x="14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9" name="Freeform 126"/>
            <p:cNvSpPr>
              <a:spLocks/>
            </p:cNvSpPr>
            <p:nvPr/>
          </p:nvSpPr>
          <p:spPr bwMode="auto">
            <a:xfrm>
              <a:off x="4737574" y="4798478"/>
              <a:ext cx="157465" cy="202450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9"/>
                </a:cxn>
                <a:cxn ang="0">
                  <a:pos x="44" y="43"/>
                </a:cxn>
                <a:cxn ang="0">
                  <a:pos x="45" y="52"/>
                </a:cxn>
                <a:cxn ang="0">
                  <a:pos x="47" y="57"/>
                </a:cxn>
                <a:cxn ang="0">
                  <a:pos x="44" y="57"/>
                </a:cxn>
                <a:cxn ang="0">
                  <a:pos x="39" y="57"/>
                </a:cxn>
                <a:cxn ang="0">
                  <a:pos x="35" y="57"/>
                </a:cxn>
                <a:cxn ang="0">
                  <a:pos x="21" y="59"/>
                </a:cxn>
                <a:cxn ang="0">
                  <a:pos x="9" y="65"/>
                </a:cxn>
                <a:cxn ang="0">
                  <a:pos x="10" y="52"/>
                </a:cxn>
                <a:cxn ang="0">
                  <a:pos x="7" y="48"/>
                </a:cxn>
                <a:cxn ang="0">
                  <a:pos x="1" y="43"/>
                </a:cxn>
                <a:cxn ang="0">
                  <a:pos x="1" y="32"/>
                </a:cxn>
                <a:cxn ang="0">
                  <a:pos x="6" y="29"/>
                </a:cxn>
                <a:cxn ang="0">
                  <a:pos x="3" y="26"/>
                </a:cxn>
                <a:cxn ang="0">
                  <a:pos x="9" y="26"/>
                </a:cxn>
                <a:cxn ang="0">
                  <a:pos x="7" y="20"/>
                </a:cxn>
                <a:cxn ang="0">
                  <a:pos x="4" y="14"/>
                </a:cxn>
                <a:cxn ang="0">
                  <a:pos x="6" y="9"/>
                </a:cxn>
                <a:cxn ang="0">
                  <a:pos x="15" y="7"/>
                </a:cxn>
                <a:cxn ang="0">
                  <a:pos x="20" y="6"/>
                </a:cxn>
                <a:cxn ang="0">
                  <a:pos x="26" y="6"/>
                </a:cxn>
                <a:cxn ang="0">
                  <a:pos x="32" y="12"/>
                </a:cxn>
                <a:cxn ang="0">
                  <a:pos x="39" y="10"/>
                </a:cxn>
                <a:cxn ang="0">
                  <a:pos x="48" y="15"/>
                </a:cxn>
              </a:cxnLst>
              <a:rect l="0" t="0" r="r" b="b"/>
              <a:pathLst>
                <a:path w="51" h="65">
                  <a:moveTo>
                    <a:pt x="48" y="15"/>
                  </a:moveTo>
                  <a:cubicBezTo>
                    <a:pt x="47" y="18"/>
                    <a:pt x="51" y="29"/>
                    <a:pt x="48" y="29"/>
                  </a:cubicBezTo>
                  <a:cubicBezTo>
                    <a:pt x="47" y="31"/>
                    <a:pt x="45" y="37"/>
                    <a:pt x="44" y="43"/>
                  </a:cubicBezTo>
                  <a:cubicBezTo>
                    <a:pt x="42" y="45"/>
                    <a:pt x="45" y="51"/>
                    <a:pt x="45" y="52"/>
                  </a:cubicBezTo>
                  <a:cubicBezTo>
                    <a:pt x="47" y="54"/>
                    <a:pt x="48" y="59"/>
                    <a:pt x="47" y="57"/>
                  </a:cubicBezTo>
                  <a:cubicBezTo>
                    <a:pt x="47" y="57"/>
                    <a:pt x="47" y="57"/>
                    <a:pt x="44" y="57"/>
                  </a:cubicBezTo>
                  <a:cubicBezTo>
                    <a:pt x="42" y="57"/>
                    <a:pt x="44" y="59"/>
                    <a:pt x="39" y="57"/>
                  </a:cubicBezTo>
                  <a:cubicBezTo>
                    <a:pt x="35" y="57"/>
                    <a:pt x="38" y="57"/>
                    <a:pt x="35" y="57"/>
                  </a:cubicBezTo>
                  <a:cubicBezTo>
                    <a:pt x="30" y="59"/>
                    <a:pt x="30" y="57"/>
                    <a:pt x="21" y="59"/>
                  </a:cubicBezTo>
                  <a:cubicBezTo>
                    <a:pt x="12" y="62"/>
                    <a:pt x="12" y="65"/>
                    <a:pt x="9" y="65"/>
                  </a:cubicBezTo>
                  <a:cubicBezTo>
                    <a:pt x="9" y="60"/>
                    <a:pt x="10" y="57"/>
                    <a:pt x="10" y="52"/>
                  </a:cubicBezTo>
                  <a:cubicBezTo>
                    <a:pt x="10" y="49"/>
                    <a:pt x="7" y="51"/>
                    <a:pt x="7" y="48"/>
                  </a:cubicBezTo>
                  <a:cubicBezTo>
                    <a:pt x="7" y="45"/>
                    <a:pt x="0" y="46"/>
                    <a:pt x="1" y="43"/>
                  </a:cubicBezTo>
                  <a:cubicBezTo>
                    <a:pt x="3" y="40"/>
                    <a:pt x="4" y="38"/>
                    <a:pt x="1" y="32"/>
                  </a:cubicBezTo>
                  <a:cubicBezTo>
                    <a:pt x="4" y="35"/>
                    <a:pt x="6" y="32"/>
                    <a:pt x="6" y="29"/>
                  </a:cubicBezTo>
                  <a:cubicBezTo>
                    <a:pt x="6" y="26"/>
                    <a:pt x="4" y="29"/>
                    <a:pt x="3" y="26"/>
                  </a:cubicBezTo>
                  <a:cubicBezTo>
                    <a:pt x="3" y="24"/>
                    <a:pt x="4" y="24"/>
                    <a:pt x="9" y="26"/>
                  </a:cubicBezTo>
                  <a:cubicBezTo>
                    <a:pt x="9" y="21"/>
                    <a:pt x="4" y="23"/>
                    <a:pt x="7" y="20"/>
                  </a:cubicBezTo>
                  <a:cubicBezTo>
                    <a:pt x="9" y="17"/>
                    <a:pt x="4" y="17"/>
                    <a:pt x="4" y="14"/>
                  </a:cubicBezTo>
                  <a:cubicBezTo>
                    <a:pt x="6" y="10"/>
                    <a:pt x="3" y="10"/>
                    <a:pt x="6" y="9"/>
                  </a:cubicBezTo>
                  <a:cubicBezTo>
                    <a:pt x="12" y="1"/>
                    <a:pt x="10" y="12"/>
                    <a:pt x="15" y="7"/>
                  </a:cubicBezTo>
                  <a:cubicBezTo>
                    <a:pt x="18" y="3"/>
                    <a:pt x="20" y="0"/>
                    <a:pt x="20" y="6"/>
                  </a:cubicBezTo>
                  <a:cubicBezTo>
                    <a:pt x="20" y="10"/>
                    <a:pt x="23" y="6"/>
                    <a:pt x="26" y="6"/>
                  </a:cubicBezTo>
                  <a:cubicBezTo>
                    <a:pt x="32" y="7"/>
                    <a:pt x="26" y="7"/>
                    <a:pt x="32" y="12"/>
                  </a:cubicBezTo>
                  <a:cubicBezTo>
                    <a:pt x="38" y="17"/>
                    <a:pt x="33" y="10"/>
                    <a:pt x="39" y="10"/>
                  </a:cubicBezTo>
                  <a:cubicBezTo>
                    <a:pt x="45" y="10"/>
                    <a:pt x="44" y="15"/>
                    <a:pt x="48" y="1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0" name="Freeform 127"/>
            <p:cNvSpPr>
              <a:spLocks/>
            </p:cNvSpPr>
            <p:nvPr/>
          </p:nvSpPr>
          <p:spPr bwMode="auto">
            <a:xfrm>
              <a:off x="4867723" y="4792051"/>
              <a:ext cx="115688" cy="2024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9" y="14"/>
                </a:cxn>
                <a:cxn ang="0">
                  <a:pos x="31" y="22"/>
                </a:cxn>
                <a:cxn ang="0">
                  <a:pos x="31" y="33"/>
                </a:cxn>
                <a:cxn ang="0">
                  <a:pos x="32" y="40"/>
                </a:cxn>
                <a:cxn ang="0">
                  <a:pos x="37" y="50"/>
                </a:cxn>
                <a:cxn ang="0">
                  <a:pos x="32" y="53"/>
                </a:cxn>
                <a:cxn ang="0">
                  <a:pos x="18" y="59"/>
                </a:cxn>
                <a:cxn ang="0">
                  <a:pos x="9" y="64"/>
                </a:cxn>
                <a:cxn ang="0">
                  <a:pos x="1" y="61"/>
                </a:cxn>
                <a:cxn ang="0">
                  <a:pos x="4" y="59"/>
                </a:cxn>
                <a:cxn ang="0">
                  <a:pos x="3" y="54"/>
                </a:cxn>
                <a:cxn ang="0">
                  <a:pos x="1" y="45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6" y="0"/>
                </a:cxn>
              </a:cxnLst>
              <a:rect l="0" t="0" r="r" b="b"/>
              <a:pathLst>
                <a:path w="37" h="65">
                  <a:moveTo>
                    <a:pt x="26" y="0"/>
                  </a:moveTo>
                  <a:cubicBezTo>
                    <a:pt x="26" y="9"/>
                    <a:pt x="31" y="6"/>
                    <a:pt x="29" y="14"/>
                  </a:cubicBezTo>
                  <a:cubicBezTo>
                    <a:pt x="28" y="22"/>
                    <a:pt x="32" y="14"/>
                    <a:pt x="31" y="22"/>
                  </a:cubicBezTo>
                  <a:cubicBezTo>
                    <a:pt x="29" y="28"/>
                    <a:pt x="34" y="23"/>
                    <a:pt x="31" y="33"/>
                  </a:cubicBezTo>
                  <a:cubicBezTo>
                    <a:pt x="29" y="42"/>
                    <a:pt x="32" y="34"/>
                    <a:pt x="32" y="40"/>
                  </a:cubicBezTo>
                  <a:cubicBezTo>
                    <a:pt x="31" y="45"/>
                    <a:pt x="34" y="47"/>
                    <a:pt x="37" y="50"/>
                  </a:cubicBezTo>
                  <a:cubicBezTo>
                    <a:pt x="34" y="51"/>
                    <a:pt x="37" y="53"/>
                    <a:pt x="32" y="53"/>
                  </a:cubicBezTo>
                  <a:cubicBezTo>
                    <a:pt x="23" y="54"/>
                    <a:pt x="24" y="59"/>
                    <a:pt x="18" y="59"/>
                  </a:cubicBezTo>
                  <a:cubicBezTo>
                    <a:pt x="14" y="61"/>
                    <a:pt x="12" y="65"/>
                    <a:pt x="9" y="64"/>
                  </a:cubicBezTo>
                  <a:cubicBezTo>
                    <a:pt x="8" y="61"/>
                    <a:pt x="3" y="61"/>
                    <a:pt x="1" y="61"/>
                  </a:cubicBezTo>
                  <a:cubicBezTo>
                    <a:pt x="0" y="61"/>
                    <a:pt x="3" y="61"/>
                    <a:pt x="4" y="59"/>
                  </a:cubicBezTo>
                  <a:cubicBezTo>
                    <a:pt x="6" y="61"/>
                    <a:pt x="4" y="56"/>
                    <a:pt x="3" y="54"/>
                  </a:cubicBezTo>
                  <a:cubicBezTo>
                    <a:pt x="3" y="53"/>
                    <a:pt x="0" y="47"/>
                    <a:pt x="1" y="45"/>
                  </a:cubicBezTo>
                  <a:cubicBezTo>
                    <a:pt x="3" y="39"/>
                    <a:pt x="4" y="33"/>
                    <a:pt x="6" y="31"/>
                  </a:cubicBezTo>
                  <a:cubicBezTo>
                    <a:pt x="9" y="31"/>
                    <a:pt x="4" y="20"/>
                    <a:pt x="6" y="17"/>
                  </a:cubicBezTo>
                  <a:cubicBezTo>
                    <a:pt x="4" y="14"/>
                    <a:pt x="4" y="9"/>
                    <a:pt x="4" y="8"/>
                  </a:cubicBezTo>
                  <a:cubicBezTo>
                    <a:pt x="4" y="8"/>
                    <a:pt x="1" y="2"/>
                    <a:pt x="4" y="2"/>
                  </a:cubicBezTo>
                  <a:cubicBezTo>
                    <a:pt x="8" y="2"/>
                    <a:pt x="18" y="2"/>
                    <a:pt x="20" y="2"/>
                  </a:cubicBezTo>
                  <a:cubicBezTo>
                    <a:pt x="21" y="2"/>
                    <a:pt x="21" y="3"/>
                    <a:pt x="23" y="2"/>
                  </a:cubicBezTo>
                  <a:cubicBezTo>
                    <a:pt x="24" y="2"/>
                    <a:pt x="24" y="0"/>
                    <a:pt x="26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1" name="Freeform 128"/>
            <p:cNvSpPr>
              <a:spLocks/>
            </p:cNvSpPr>
            <p:nvPr/>
          </p:nvSpPr>
          <p:spPr bwMode="auto">
            <a:xfrm>
              <a:off x="4948063" y="4792051"/>
              <a:ext cx="48203" cy="155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8" y="2"/>
                </a:cxn>
                <a:cxn ang="0">
                  <a:pos x="11" y="11"/>
                </a:cxn>
                <a:cxn ang="0">
                  <a:pos x="12" y="19"/>
                </a:cxn>
                <a:cxn ang="0">
                  <a:pos x="14" y="40"/>
                </a:cxn>
                <a:cxn ang="0">
                  <a:pos x="12" y="42"/>
                </a:cxn>
                <a:cxn ang="0">
                  <a:pos x="14" y="48"/>
                </a:cxn>
                <a:cxn ang="0">
                  <a:pos x="11" y="50"/>
                </a:cxn>
                <a:cxn ang="0">
                  <a:pos x="6" y="40"/>
                </a:cxn>
                <a:cxn ang="0">
                  <a:pos x="4" y="33"/>
                </a:cxn>
                <a:cxn ang="0">
                  <a:pos x="4" y="22"/>
                </a:cxn>
                <a:cxn ang="0">
                  <a:pos x="3" y="14"/>
                </a:cxn>
                <a:cxn ang="0">
                  <a:pos x="0" y="0"/>
                </a:cxn>
              </a:cxnLst>
              <a:rect l="0" t="0" r="r" b="b"/>
              <a:pathLst>
                <a:path w="15" h="50">
                  <a:moveTo>
                    <a:pt x="0" y="0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6" y="3"/>
                    <a:pt x="8" y="2"/>
                    <a:pt x="8" y="2"/>
                  </a:cubicBezTo>
                  <a:cubicBezTo>
                    <a:pt x="6" y="8"/>
                    <a:pt x="8" y="9"/>
                    <a:pt x="11" y="11"/>
                  </a:cubicBezTo>
                  <a:cubicBezTo>
                    <a:pt x="14" y="11"/>
                    <a:pt x="11" y="19"/>
                    <a:pt x="12" y="19"/>
                  </a:cubicBezTo>
                  <a:cubicBezTo>
                    <a:pt x="15" y="20"/>
                    <a:pt x="14" y="37"/>
                    <a:pt x="14" y="40"/>
                  </a:cubicBezTo>
                  <a:cubicBezTo>
                    <a:pt x="14" y="42"/>
                    <a:pt x="12" y="40"/>
                    <a:pt x="12" y="42"/>
                  </a:cubicBezTo>
                  <a:cubicBezTo>
                    <a:pt x="14" y="44"/>
                    <a:pt x="15" y="47"/>
                    <a:pt x="14" y="48"/>
                  </a:cubicBezTo>
                  <a:cubicBezTo>
                    <a:pt x="12" y="50"/>
                    <a:pt x="11" y="50"/>
                    <a:pt x="11" y="50"/>
                  </a:cubicBezTo>
                  <a:cubicBezTo>
                    <a:pt x="8" y="47"/>
                    <a:pt x="4" y="45"/>
                    <a:pt x="6" y="40"/>
                  </a:cubicBezTo>
                  <a:cubicBezTo>
                    <a:pt x="6" y="34"/>
                    <a:pt x="3" y="42"/>
                    <a:pt x="4" y="33"/>
                  </a:cubicBezTo>
                  <a:cubicBezTo>
                    <a:pt x="8" y="23"/>
                    <a:pt x="3" y="28"/>
                    <a:pt x="4" y="22"/>
                  </a:cubicBezTo>
                  <a:cubicBezTo>
                    <a:pt x="6" y="14"/>
                    <a:pt x="1" y="22"/>
                    <a:pt x="3" y="14"/>
                  </a:cubicBezTo>
                  <a:cubicBezTo>
                    <a:pt x="4" y="6"/>
                    <a:pt x="0" y="9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2" name="Freeform 129"/>
            <p:cNvSpPr>
              <a:spLocks/>
            </p:cNvSpPr>
            <p:nvPr/>
          </p:nvSpPr>
          <p:spPr bwMode="auto">
            <a:xfrm>
              <a:off x="4625099" y="4003136"/>
              <a:ext cx="305289" cy="271541"/>
            </a:xfrm>
            <a:custGeom>
              <a:avLst/>
              <a:gdLst/>
              <a:ahLst/>
              <a:cxnLst>
                <a:cxn ang="0">
                  <a:pos x="35" y="87"/>
                </a:cxn>
                <a:cxn ang="0">
                  <a:pos x="0" y="87"/>
                </a:cxn>
                <a:cxn ang="0">
                  <a:pos x="16" y="79"/>
                </a:cxn>
                <a:cxn ang="0">
                  <a:pos x="26" y="65"/>
                </a:cxn>
                <a:cxn ang="0">
                  <a:pos x="29" y="43"/>
                </a:cxn>
                <a:cxn ang="0">
                  <a:pos x="32" y="34"/>
                </a:cxn>
                <a:cxn ang="0">
                  <a:pos x="45" y="24"/>
                </a:cxn>
                <a:cxn ang="0">
                  <a:pos x="60" y="1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81" y="6"/>
                </a:cxn>
                <a:cxn ang="0">
                  <a:pos x="87" y="9"/>
                </a:cxn>
                <a:cxn ang="0">
                  <a:pos x="95" y="35"/>
                </a:cxn>
                <a:cxn ang="0">
                  <a:pos x="95" y="40"/>
                </a:cxn>
                <a:cxn ang="0">
                  <a:pos x="81" y="43"/>
                </a:cxn>
                <a:cxn ang="0">
                  <a:pos x="73" y="48"/>
                </a:cxn>
                <a:cxn ang="0">
                  <a:pos x="72" y="55"/>
                </a:cxn>
                <a:cxn ang="0">
                  <a:pos x="63" y="62"/>
                </a:cxn>
                <a:cxn ang="0">
                  <a:pos x="43" y="71"/>
                </a:cxn>
                <a:cxn ang="0">
                  <a:pos x="35" y="76"/>
                </a:cxn>
                <a:cxn ang="0">
                  <a:pos x="35" y="87"/>
                </a:cxn>
              </a:cxnLst>
              <a:rect l="0" t="0" r="r" b="b"/>
              <a:pathLst>
                <a:path w="98" h="87">
                  <a:moveTo>
                    <a:pt x="3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" y="80"/>
                    <a:pt x="10" y="85"/>
                    <a:pt x="16" y="79"/>
                  </a:cubicBezTo>
                  <a:cubicBezTo>
                    <a:pt x="20" y="71"/>
                    <a:pt x="20" y="79"/>
                    <a:pt x="26" y="65"/>
                  </a:cubicBezTo>
                  <a:cubicBezTo>
                    <a:pt x="29" y="59"/>
                    <a:pt x="23" y="51"/>
                    <a:pt x="29" y="43"/>
                  </a:cubicBezTo>
                  <a:cubicBezTo>
                    <a:pt x="34" y="37"/>
                    <a:pt x="28" y="38"/>
                    <a:pt x="32" y="34"/>
                  </a:cubicBezTo>
                  <a:cubicBezTo>
                    <a:pt x="37" y="29"/>
                    <a:pt x="32" y="29"/>
                    <a:pt x="45" y="24"/>
                  </a:cubicBezTo>
                  <a:cubicBezTo>
                    <a:pt x="57" y="20"/>
                    <a:pt x="54" y="3"/>
                    <a:pt x="60" y="1"/>
                  </a:cubicBezTo>
                  <a:cubicBezTo>
                    <a:pt x="64" y="0"/>
                    <a:pt x="60" y="4"/>
                    <a:pt x="66" y="7"/>
                  </a:cubicBezTo>
                  <a:cubicBezTo>
                    <a:pt x="72" y="10"/>
                    <a:pt x="73" y="6"/>
                    <a:pt x="76" y="7"/>
                  </a:cubicBezTo>
                  <a:cubicBezTo>
                    <a:pt x="80" y="9"/>
                    <a:pt x="81" y="3"/>
                    <a:pt x="81" y="6"/>
                  </a:cubicBezTo>
                  <a:cubicBezTo>
                    <a:pt x="81" y="10"/>
                    <a:pt x="86" y="9"/>
                    <a:pt x="87" y="9"/>
                  </a:cubicBezTo>
                  <a:cubicBezTo>
                    <a:pt x="93" y="12"/>
                    <a:pt x="89" y="32"/>
                    <a:pt x="95" y="35"/>
                  </a:cubicBezTo>
                  <a:cubicBezTo>
                    <a:pt x="98" y="37"/>
                    <a:pt x="95" y="37"/>
                    <a:pt x="95" y="40"/>
                  </a:cubicBezTo>
                  <a:cubicBezTo>
                    <a:pt x="95" y="43"/>
                    <a:pt x="84" y="38"/>
                    <a:pt x="81" y="43"/>
                  </a:cubicBezTo>
                  <a:cubicBezTo>
                    <a:pt x="78" y="46"/>
                    <a:pt x="72" y="43"/>
                    <a:pt x="73" y="48"/>
                  </a:cubicBezTo>
                  <a:cubicBezTo>
                    <a:pt x="76" y="52"/>
                    <a:pt x="78" y="52"/>
                    <a:pt x="72" y="55"/>
                  </a:cubicBezTo>
                  <a:cubicBezTo>
                    <a:pt x="66" y="57"/>
                    <a:pt x="66" y="57"/>
                    <a:pt x="63" y="62"/>
                  </a:cubicBezTo>
                  <a:cubicBezTo>
                    <a:pt x="63" y="63"/>
                    <a:pt x="45" y="68"/>
                    <a:pt x="43" y="71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87"/>
                    <a:pt x="35" y="87"/>
                    <a:pt x="35" y="87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3" name="Freeform 130"/>
            <p:cNvSpPr>
              <a:spLocks/>
            </p:cNvSpPr>
            <p:nvPr/>
          </p:nvSpPr>
          <p:spPr bwMode="auto">
            <a:xfrm>
              <a:off x="4525479" y="4274677"/>
              <a:ext cx="212095" cy="221731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68" y="18"/>
                </a:cxn>
                <a:cxn ang="0">
                  <a:pos x="42" y="18"/>
                </a:cxn>
                <a:cxn ang="0">
                  <a:pos x="42" y="43"/>
                </a:cxn>
                <a:cxn ang="0">
                  <a:pos x="34" y="65"/>
                </a:cxn>
                <a:cxn ang="0">
                  <a:pos x="3" y="65"/>
                </a:cxn>
                <a:cxn ang="0">
                  <a:pos x="2" y="71"/>
                </a:cxn>
                <a:cxn ang="0">
                  <a:pos x="2" y="60"/>
                </a:cxn>
                <a:cxn ang="0">
                  <a:pos x="8" y="51"/>
                </a:cxn>
                <a:cxn ang="0">
                  <a:pos x="11" y="42"/>
                </a:cxn>
                <a:cxn ang="0">
                  <a:pos x="13" y="37"/>
                </a:cxn>
                <a:cxn ang="0">
                  <a:pos x="19" y="26"/>
                </a:cxn>
                <a:cxn ang="0">
                  <a:pos x="22" y="18"/>
                </a:cxn>
                <a:cxn ang="0">
                  <a:pos x="33" y="0"/>
                </a:cxn>
                <a:cxn ang="0">
                  <a:pos x="68" y="0"/>
                </a:cxn>
                <a:cxn ang="0">
                  <a:pos x="68" y="4"/>
                </a:cxn>
              </a:cxnLst>
              <a:rect l="0" t="0" r="r" b="b"/>
              <a:pathLst>
                <a:path w="68" h="71">
                  <a:moveTo>
                    <a:pt x="68" y="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3" y="48"/>
                    <a:pt x="31" y="46"/>
                    <a:pt x="34" y="65"/>
                  </a:cubicBezTo>
                  <a:cubicBezTo>
                    <a:pt x="34" y="65"/>
                    <a:pt x="5" y="65"/>
                    <a:pt x="3" y="65"/>
                  </a:cubicBezTo>
                  <a:cubicBezTo>
                    <a:pt x="2" y="65"/>
                    <a:pt x="0" y="68"/>
                    <a:pt x="2" y="71"/>
                  </a:cubicBezTo>
                  <a:cubicBezTo>
                    <a:pt x="0" y="71"/>
                    <a:pt x="0" y="68"/>
                    <a:pt x="2" y="60"/>
                  </a:cubicBezTo>
                  <a:cubicBezTo>
                    <a:pt x="3" y="54"/>
                    <a:pt x="7" y="57"/>
                    <a:pt x="8" y="51"/>
                  </a:cubicBezTo>
                  <a:cubicBezTo>
                    <a:pt x="8" y="45"/>
                    <a:pt x="13" y="42"/>
                    <a:pt x="11" y="42"/>
                  </a:cubicBezTo>
                  <a:cubicBezTo>
                    <a:pt x="10" y="42"/>
                    <a:pt x="8" y="42"/>
                    <a:pt x="13" y="37"/>
                  </a:cubicBezTo>
                  <a:cubicBezTo>
                    <a:pt x="17" y="32"/>
                    <a:pt x="19" y="34"/>
                    <a:pt x="19" y="26"/>
                  </a:cubicBezTo>
                  <a:cubicBezTo>
                    <a:pt x="20" y="18"/>
                    <a:pt x="20" y="23"/>
                    <a:pt x="22" y="18"/>
                  </a:cubicBezTo>
                  <a:cubicBezTo>
                    <a:pt x="23" y="9"/>
                    <a:pt x="26" y="18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4"/>
                    <a:pt x="68" y="4"/>
                    <a:pt x="68" y="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4" name="Freeform 131"/>
            <p:cNvSpPr>
              <a:spLocks/>
            </p:cNvSpPr>
            <p:nvPr/>
          </p:nvSpPr>
          <p:spPr bwMode="auto">
            <a:xfrm>
              <a:off x="4552795" y="4258610"/>
              <a:ext cx="19281" cy="1606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6" y="2"/>
                    <a:pt x="5" y="5"/>
                    <a:pt x="3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" name="Freeform 132"/>
            <p:cNvSpPr>
              <a:spLocks/>
            </p:cNvSpPr>
            <p:nvPr/>
          </p:nvSpPr>
          <p:spPr bwMode="auto">
            <a:xfrm>
              <a:off x="4586537" y="4240935"/>
              <a:ext cx="25709" cy="24102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5" y="6"/>
                </a:cxn>
              </a:cxnLst>
              <a:rect l="0" t="0" r="r" b="b"/>
              <a:pathLst>
                <a:path w="8" h="8">
                  <a:moveTo>
                    <a:pt x="5" y="6"/>
                  </a:moveTo>
                  <a:cubicBezTo>
                    <a:pt x="0" y="8"/>
                    <a:pt x="0" y="8"/>
                    <a:pt x="2" y="6"/>
                  </a:cubicBezTo>
                  <a:cubicBezTo>
                    <a:pt x="5" y="4"/>
                    <a:pt x="5" y="0"/>
                    <a:pt x="6" y="0"/>
                  </a:cubicBezTo>
                  <a:cubicBezTo>
                    <a:pt x="8" y="1"/>
                    <a:pt x="6" y="6"/>
                    <a:pt x="5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133"/>
            <p:cNvSpPr>
              <a:spLocks/>
            </p:cNvSpPr>
            <p:nvPr/>
          </p:nvSpPr>
          <p:spPr bwMode="auto">
            <a:xfrm>
              <a:off x="4605818" y="4224867"/>
              <a:ext cx="9641" cy="1606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0"/>
                    <a:pt x="2" y="1"/>
                    <a:pt x="3" y="0"/>
                  </a:cubicBez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0" y="5"/>
                    <a:pt x="0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7" name="Freeform 134"/>
            <p:cNvSpPr>
              <a:spLocks/>
            </p:cNvSpPr>
            <p:nvPr/>
          </p:nvSpPr>
          <p:spPr bwMode="auto">
            <a:xfrm>
              <a:off x="4525479" y="4244148"/>
              <a:ext cx="24102" cy="24102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6" y="5"/>
                </a:cxn>
                <a:cxn ang="0">
                  <a:pos x="3" y="6"/>
                </a:cxn>
              </a:cxnLst>
              <a:rect l="0" t="0" r="r" b="b"/>
              <a:pathLst>
                <a:path w="8" h="8">
                  <a:moveTo>
                    <a:pt x="3" y="6"/>
                  </a:moveTo>
                  <a:cubicBezTo>
                    <a:pt x="2" y="3"/>
                    <a:pt x="0" y="3"/>
                    <a:pt x="2" y="3"/>
                  </a:cubicBezTo>
                  <a:cubicBezTo>
                    <a:pt x="5" y="2"/>
                    <a:pt x="8" y="0"/>
                    <a:pt x="8" y="0"/>
                  </a:cubicBezTo>
                  <a:cubicBezTo>
                    <a:pt x="8" y="2"/>
                    <a:pt x="6" y="2"/>
                    <a:pt x="6" y="5"/>
                  </a:cubicBezTo>
                  <a:cubicBezTo>
                    <a:pt x="5" y="6"/>
                    <a:pt x="3" y="8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8" name="Freeform 135"/>
            <p:cNvSpPr>
              <a:spLocks/>
            </p:cNvSpPr>
            <p:nvPr/>
          </p:nvSpPr>
          <p:spPr bwMode="auto">
            <a:xfrm>
              <a:off x="4502984" y="4234509"/>
              <a:ext cx="9641" cy="1767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5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0"/>
                    <a:pt x="3" y="3"/>
                    <a:pt x="1" y="5"/>
                  </a:cubicBezTo>
                  <a:cubicBezTo>
                    <a:pt x="1" y="6"/>
                    <a:pt x="0" y="2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9" name="Freeform 136"/>
            <p:cNvSpPr>
              <a:spLocks/>
            </p:cNvSpPr>
            <p:nvPr/>
          </p:nvSpPr>
          <p:spPr bwMode="auto">
            <a:xfrm>
              <a:off x="4515839" y="4258610"/>
              <a:ext cx="9641" cy="64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2"/>
                    <a:pt x="3" y="2"/>
                  </a:cubicBezTo>
                  <a:cubicBezTo>
                    <a:pt x="2" y="2"/>
                    <a:pt x="0" y="0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0" name="Freeform 137"/>
            <p:cNvSpPr>
              <a:spLocks/>
            </p:cNvSpPr>
            <p:nvPr/>
          </p:nvSpPr>
          <p:spPr bwMode="auto">
            <a:xfrm>
              <a:off x="4496557" y="4268250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2" y="3"/>
                    <a:pt x="0" y="2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1" name="Freeform 138"/>
            <p:cNvSpPr>
              <a:spLocks/>
            </p:cNvSpPr>
            <p:nvPr/>
          </p:nvSpPr>
          <p:spPr bwMode="auto">
            <a:xfrm>
              <a:off x="4668483" y="4872389"/>
              <a:ext cx="99621" cy="13175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16" y="10"/>
                </a:cxn>
                <a:cxn ang="0">
                  <a:pos x="19" y="13"/>
                </a:cxn>
                <a:cxn ang="0">
                  <a:pos x="23" y="8"/>
                </a:cxn>
                <a:cxn ang="0">
                  <a:pos x="23" y="19"/>
                </a:cxn>
                <a:cxn ang="0">
                  <a:pos x="29" y="24"/>
                </a:cxn>
                <a:cxn ang="0">
                  <a:pos x="32" y="28"/>
                </a:cxn>
                <a:cxn ang="0">
                  <a:pos x="31" y="41"/>
                </a:cxn>
                <a:cxn ang="0">
                  <a:pos x="26" y="39"/>
                </a:cxn>
                <a:cxn ang="0">
                  <a:pos x="13" y="28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9" y="0"/>
                </a:cxn>
              </a:cxnLst>
              <a:rect l="0" t="0" r="r" b="b"/>
              <a:pathLst>
                <a:path w="32" h="42">
                  <a:moveTo>
                    <a:pt x="9" y="0"/>
                  </a:moveTo>
                  <a:cubicBezTo>
                    <a:pt x="11" y="0"/>
                    <a:pt x="17" y="0"/>
                    <a:pt x="16" y="3"/>
                  </a:cubicBezTo>
                  <a:cubicBezTo>
                    <a:pt x="16" y="5"/>
                    <a:pt x="17" y="6"/>
                    <a:pt x="16" y="10"/>
                  </a:cubicBezTo>
                  <a:cubicBezTo>
                    <a:pt x="16" y="13"/>
                    <a:pt x="17" y="10"/>
                    <a:pt x="19" y="13"/>
                  </a:cubicBezTo>
                  <a:cubicBezTo>
                    <a:pt x="20" y="16"/>
                    <a:pt x="22" y="6"/>
                    <a:pt x="23" y="8"/>
                  </a:cubicBezTo>
                  <a:cubicBezTo>
                    <a:pt x="26" y="14"/>
                    <a:pt x="25" y="16"/>
                    <a:pt x="23" y="19"/>
                  </a:cubicBezTo>
                  <a:cubicBezTo>
                    <a:pt x="22" y="22"/>
                    <a:pt x="29" y="20"/>
                    <a:pt x="29" y="24"/>
                  </a:cubicBezTo>
                  <a:cubicBezTo>
                    <a:pt x="29" y="27"/>
                    <a:pt x="32" y="25"/>
                    <a:pt x="32" y="28"/>
                  </a:cubicBezTo>
                  <a:cubicBezTo>
                    <a:pt x="32" y="33"/>
                    <a:pt x="31" y="36"/>
                    <a:pt x="31" y="41"/>
                  </a:cubicBezTo>
                  <a:cubicBezTo>
                    <a:pt x="29" y="42"/>
                    <a:pt x="31" y="41"/>
                    <a:pt x="26" y="39"/>
                  </a:cubicBezTo>
                  <a:cubicBezTo>
                    <a:pt x="23" y="38"/>
                    <a:pt x="17" y="34"/>
                    <a:pt x="13" y="28"/>
                  </a:cubicBezTo>
                  <a:cubicBezTo>
                    <a:pt x="8" y="22"/>
                    <a:pt x="6" y="24"/>
                    <a:pt x="5" y="22"/>
                  </a:cubicBezTo>
                  <a:cubicBezTo>
                    <a:pt x="5" y="19"/>
                    <a:pt x="2" y="19"/>
                    <a:pt x="0" y="16"/>
                  </a:cubicBezTo>
                  <a:cubicBezTo>
                    <a:pt x="5" y="8"/>
                    <a:pt x="6" y="10"/>
                    <a:pt x="6" y="6"/>
                  </a:cubicBezTo>
                  <a:cubicBezTo>
                    <a:pt x="6" y="3"/>
                    <a:pt x="9" y="5"/>
                    <a:pt x="9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2" name="Freeform 139"/>
            <p:cNvSpPr>
              <a:spLocks/>
            </p:cNvSpPr>
            <p:nvPr/>
          </p:nvSpPr>
          <p:spPr bwMode="auto">
            <a:xfrm>
              <a:off x="4621886" y="4825793"/>
              <a:ext cx="73912" cy="9640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1" y="21"/>
                </a:cxn>
                <a:cxn ang="0">
                  <a:pos x="24" y="15"/>
                </a:cxn>
                <a:cxn ang="0">
                  <a:pos x="23" y="12"/>
                </a:cxn>
                <a:cxn ang="0">
                  <a:pos x="21" y="9"/>
                </a:cxn>
                <a:cxn ang="0">
                  <a:pos x="18" y="3"/>
                </a:cxn>
                <a:cxn ang="0">
                  <a:pos x="11" y="1"/>
                </a:cxn>
                <a:cxn ang="0">
                  <a:pos x="6" y="3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3" y="21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5" y="31"/>
                </a:cxn>
              </a:cxnLst>
              <a:rect l="0" t="0" r="r" b="b"/>
              <a:pathLst>
                <a:path w="24" h="31">
                  <a:moveTo>
                    <a:pt x="15" y="31"/>
                  </a:moveTo>
                  <a:cubicBezTo>
                    <a:pt x="20" y="23"/>
                    <a:pt x="21" y="24"/>
                    <a:pt x="21" y="21"/>
                  </a:cubicBezTo>
                  <a:cubicBezTo>
                    <a:pt x="21" y="18"/>
                    <a:pt x="24" y="20"/>
                    <a:pt x="24" y="15"/>
                  </a:cubicBezTo>
                  <a:cubicBezTo>
                    <a:pt x="20" y="20"/>
                    <a:pt x="23" y="14"/>
                    <a:pt x="23" y="1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0" y="7"/>
                    <a:pt x="18" y="3"/>
                  </a:cubicBezTo>
                  <a:cubicBezTo>
                    <a:pt x="17" y="0"/>
                    <a:pt x="11" y="0"/>
                    <a:pt x="11" y="1"/>
                  </a:cubicBezTo>
                  <a:cubicBezTo>
                    <a:pt x="11" y="3"/>
                    <a:pt x="8" y="0"/>
                    <a:pt x="6" y="3"/>
                  </a:cubicBezTo>
                  <a:cubicBezTo>
                    <a:pt x="6" y="7"/>
                    <a:pt x="3" y="9"/>
                    <a:pt x="0" y="11"/>
                  </a:cubicBezTo>
                  <a:cubicBezTo>
                    <a:pt x="3" y="12"/>
                    <a:pt x="0" y="12"/>
                    <a:pt x="0" y="14"/>
                  </a:cubicBezTo>
                  <a:cubicBezTo>
                    <a:pt x="1" y="15"/>
                    <a:pt x="1" y="14"/>
                    <a:pt x="3" y="15"/>
                  </a:cubicBezTo>
                  <a:cubicBezTo>
                    <a:pt x="1" y="17"/>
                    <a:pt x="0" y="14"/>
                    <a:pt x="0" y="17"/>
                  </a:cubicBezTo>
                  <a:cubicBezTo>
                    <a:pt x="1" y="20"/>
                    <a:pt x="3" y="17"/>
                    <a:pt x="3" y="20"/>
                  </a:cubicBezTo>
                  <a:cubicBezTo>
                    <a:pt x="4" y="21"/>
                    <a:pt x="1" y="20"/>
                    <a:pt x="3" y="21"/>
                  </a:cubicBezTo>
                  <a:cubicBezTo>
                    <a:pt x="3" y="23"/>
                    <a:pt x="6" y="23"/>
                    <a:pt x="6" y="24"/>
                  </a:cubicBezTo>
                  <a:cubicBezTo>
                    <a:pt x="8" y="26"/>
                    <a:pt x="4" y="26"/>
                    <a:pt x="8" y="28"/>
                  </a:cubicBezTo>
                  <a:cubicBezTo>
                    <a:pt x="11" y="28"/>
                    <a:pt x="14" y="29"/>
                    <a:pt x="15" y="3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3" name="Freeform 140"/>
            <p:cNvSpPr>
              <a:spLocks/>
            </p:cNvSpPr>
            <p:nvPr/>
          </p:nvSpPr>
          <p:spPr bwMode="auto">
            <a:xfrm>
              <a:off x="4515839" y="4623342"/>
              <a:ext cx="159071" cy="134967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25" y="1"/>
                </a:cxn>
                <a:cxn ang="0">
                  <a:pos x="33" y="6"/>
                </a:cxn>
                <a:cxn ang="0">
                  <a:pos x="43" y="20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9" y="35"/>
                </a:cxn>
                <a:cxn ang="0">
                  <a:pos x="49" y="41"/>
                </a:cxn>
                <a:cxn ang="0">
                  <a:pos x="43" y="41"/>
                </a:cxn>
                <a:cxn ang="0">
                  <a:pos x="31" y="40"/>
                </a:cxn>
                <a:cxn ang="0">
                  <a:pos x="19" y="40"/>
                </a:cxn>
                <a:cxn ang="0">
                  <a:pos x="17" y="41"/>
                </a:cxn>
                <a:cxn ang="0">
                  <a:pos x="8" y="43"/>
                </a:cxn>
                <a:cxn ang="0">
                  <a:pos x="7" y="41"/>
                </a:cxn>
                <a:cxn ang="0">
                  <a:pos x="16" y="40"/>
                </a:cxn>
                <a:cxn ang="0">
                  <a:pos x="11" y="40"/>
                </a:cxn>
                <a:cxn ang="0">
                  <a:pos x="8" y="40"/>
                </a:cxn>
                <a:cxn ang="0">
                  <a:pos x="7" y="35"/>
                </a:cxn>
                <a:cxn ang="0">
                  <a:pos x="14" y="33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31" y="30"/>
                </a:cxn>
                <a:cxn ang="0">
                  <a:pos x="25" y="30"/>
                </a:cxn>
                <a:cxn ang="0">
                  <a:pos x="22" y="29"/>
                </a:cxn>
                <a:cxn ang="0">
                  <a:pos x="17" y="30"/>
                </a:cxn>
                <a:cxn ang="0">
                  <a:pos x="8" y="30"/>
                </a:cxn>
              </a:cxnLst>
              <a:rect l="0" t="0" r="r" b="b"/>
              <a:pathLst>
                <a:path w="51" h="43">
                  <a:moveTo>
                    <a:pt x="8" y="30"/>
                  </a:moveTo>
                  <a:cubicBezTo>
                    <a:pt x="5" y="27"/>
                    <a:pt x="5" y="18"/>
                    <a:pt x="3" y="20"/>
                  </a:cubicBezTo>
                  <a:cubicBezTo>
                    <a:pt x="0" y="20"/>
                    <a:pt x="0" y="18"/>
                    <a:pt x="2" y="18"/>
                  </a:cubicBezTo>
                  <a:cubicBezTo>
                    <a:pt x="7" y="15"/>
                    <a:pt x="10" y="7"/>
                    <a:pt x="10" y="4"/>
                  </a:cubicBezTo>
                  <a:cubicBezTo>
                    <a:pt x="10" y="0"/>
                    <a:pt x="20" y="1"/>
                    <a:pt x="25" y="1"/>
                  </a:cubicBezTo>
                  <a:cubicBezTo>
                    <a:pt x="28" y="0"/>
                    <a:pt x="31" y="4"/>
                    <a:pt x="33" y="6"/>
                  </a:cubicBezTo>
                  <a:cubicBezTo>
                    <a:pt x="36" y="7"/>
                    <a:pt x="40" y="17"/>
                    <a:pt x="43" y="20"/>
                  </a:cubicBezTo>
                  <a:cubicBezTo>
                    <a:pt x="42" y="24"/>
                    <a:pt x="45" y="21"/>
                    <a:pt x="45" y="26"/>
                  </a:cubicBezTo>
                  <a:cubicBezTo>
                    <a:pt x="45" y="30"/>
                    <a:pt x="43" y="27"/>
                    <a:pt x="45" y="30"/>
                  </a:cubicBezTo>
                  <a:cubicBezTo>
                    <a:pt x="46" y="35"/>
                    <a:pt x="46" y="30"/>
                    <a:pt x="49" y="35"/>
                  </a:cubicBezTo>
                  <a:cubicBezTo>
                    <a:pt x="51" y="38"/>
                    <a:pt x="49" y="38"/>
                    <a:pt x="49" y="41"/>
                  </a:cubicBezTo>
                  <a:cubicBezTo>
                    <a:pt x="48" y="41"/>
                    <a:pt x="45" y="40"/>
                    <a:pt x="43" y="41"/>
                  </a:cubicBezTo>
                  <a:cubicBezTo>
                    <a:pt x="40" y="43"/>
                    <a:pt x="37" y="40"/>
                    <a:pt x="31" y="40"/>
                  </a:cubicBezTo>
                  <a:cubicBezTo>
                    <a:pt x="28" y="40"/>
                    <a:pt x="22" y="38"/>
                    <a:pt x="19" y="40"/>
                  </a:cubicBezTo>
                  <a:cubicBezTo>
                    <a:pt x="14" y="40"/>
                    <a:pt x="20" y="40"/>
                    <a:pt x="17" y="41"/>
                  </a:cubicBezTo>
                  <a:cubicBezTo>
                    <a:pt x="14" y="43"/>
                    <a:pt x="11" y="41"/>
                    <a:pt x="8" y="43"/>
                  </a:cubicBezTo>
                  <a:cubicBezTo>
                    <a:pt x="8" y="41"/>
                    <a:pt x="7" y="43"/>
                    <a:pt x="7" y="41"/>
                  </a:cubicBezTo>
                  <a:cubicBezTo>
                    <a:pt x="10" y="38"/>
                    <a:pt x="8" y="41"/>
                    <a:pt x="16" y="40"/>
                  </a:cubicBezTo>
                  <a:cubicBezTo>
                    <a:pt x="14" y="40"/>
                    <a:pt x="13" y="38"/>
                    <a:pt x="11" y="40"/>
                  </a:cubicBezTo>
                  <a:cubicBezTo>
                    <a:pt x="10" y="40"/>
                    <a:pt x="10" y="38"/>
                    <a:pt x="8" y="40"/>
                  </a:cubicBezTo>
                  <a:cubicBezTo>
                    <a:pt x="7" y="41"/>
                    <a:pt x="8" y="38"/>
                    <a:pt x="7" y="35"/>
                  </a:cubicBezTo>
                  <a:cubicBezTo>
                    <a:pt x="10" y="33"/>
                    <a:pt x="16" y="37"/>
                    <a:pt x="14" y="33"/>
                  </a:cubicBezTo>
                  <a:cubicBezTo>
                    <a:pt x="14" y="32"/>
                    <a:pt x="19" y="33"/>
                    <a:pt x="19" y="32"/>
                  </a:cubicBezTo>
                  <a:cubicBezTo>
                    <a:pt x="20" y="29"/>
                    <a:pt x="19" y="30"/>
                    <a:pt x="25" y="32"/>
                  </a:cubicBezTo>
                  <a:cubicBezTo>
                    <a:pt x="28" y="33"/>
                    <a:pt x="31" y="33"/>
                    <a:pt x="31" y="30"/>
                  </a:cubicBezTo>
                  <a:cubicBezTo>
                    <a:pt x="29" y="29"/>
                    <a:pt x="26" y="33"/>
                    <a:pt x="25" y="30"/>
                  </a:cubicBezTo>
                  <a:cubicBezTo>
                    <a:pt x="23" y="27"/>
                    <a:pt x="23" y="30"/>
                    <a:pt x="22" y="29"/>
                  </a:cubicBezTo>
                  <a:cubicBezTo>
                    <a:pt x="22" y="27"/>
                    <a:pt x="19" y="29"/>
                    <a:pt x="17" y="30"/>
                  </a:cubicBezTo>
                  <a:cubicBezTo>
                    <a:pt x="17" y="30"/>
                    <a:pt x="16" y="30"/>
                    <a:pt x="8" y="3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4" name="Freeform 141"/>
            <p:cNvSpPr>
              <a:spLocks/>
            </p:cNvSpPr>
            <p:nvPr/>
          </p:nvSpPr>
          <p:spPr bwMode="auto">
            <a:xfrm>
              <a:off x="4531906" y="4711714"/>
              <a:ext cx="80339" cy="27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2" y="4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20" y="4"/>
                </a:cxn>
                <a:cxn ang="0">
                  <a:pos x="26" y="3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3" y="3"/>
                </a:cxn>
              </a:cxnLst>
              <a:rect l="0" t="0" r="r" b="b"/>
              <a:pathLst>
                <a:path w="26" h="9">
                  <a:moveTo>
                    <a:pt x="3" y="3"/>
                  </a:moveTo>
                  <a:cubicBezTo>
                    <a:pt x="5" y="6"/>
                    <a:pt x="6" y="3"/>
                    <a:pt x="12" y="4"/>
                  </a:cubicBezTo>
                  <a:cubicBezTo>
                    <a:pt x="6" y="4"/>
                    <a:pt x="5" y="7"/>
                    <a:pt x="3" y="4"/>
                  </a:cubicBezTo>
                  <a:cubicBezTo>
                    <a:pt x="1" y="3"/>
                    <a:pt x="0" y="6"/>
                    <a:pt x="1" y="7"/>
                  </a:cubicBezTo>
                  <a:cubicBezTo>
                    <a:pt x="5" y="6"/>
                    <a:pt x="11" y="9"/>
                    <a:pt x="9" y="6"/>
                  </a:cubicBezTo>
                  <a:cubicBezTo>
                    <a:pt x="9" y="4"/>
                    <a:pt x="14" y="6"/>
                    <a:pt x="14" y="4"/>
                  </a:cubicBezTo>
                  <a:cubicBezTo>
                    <a:pt x="15" y="1"/>
                    <a:pt x="14" y="3"/>
                    <a:pt x="20" y="4"/>
                  </a:cubicBezTo>
                  <a:cubicBezTo>
                    <a:pt x="23" y="6"/>
                    <a:pt x="26" y="6"/>
                    <a:pt x="26" y="3"/>
                  </a:cubicBezTo>
                  <a:cubicBezTo>
                    <a:pt x="24" y="1"/>
                    <a:pt x="21" y="6"/>
                    <a:pt x="20" y="3"/>
                  </a:cubicBezTo>
                  <a:cubicBezTo>
                    <a:pt x="18" y="0"/>
                    <a:pt x="18" y="3"/>
                    <a:pt x="17" y="1"/>
                  </a:cubicBezTo>
                  <a:cubicBezTo>
                    <a:pt x="17" y="0"/>
                    <a:pt x="14" y="1"/>
                    <a:pt x="12" y="3"/>
                  </a:cubicBezTo>
                  <a:cubicBezTo>
                    <a:pt x="12" y="3"/>
                    <a:pt x="11" y="3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" name="Freeform 142"/>
            <p:cNvSpPr>
              <a:spLocks/>
            </p:cNvSpPr>
            <p:nvPr/>
          </p:nvSpPr>
          <p:spPr bwMode="auto">
            <a:xfrm>
              <a:off x="4578503" y="4748669"/>
              <a:ext cx="186387" cy="173529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7" y="37"/>
                </a:cxn>
                <a:cxn ang="0">
                  <a:pos x="35" y="34"/>
                </a:cxn>
                <a:cxn ang="0">
                  <a:pos x="32" y="28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4" y="35"/>
                </a:cxn>
                <a:cxn ang="0">
                  <a:pos x="14" y="34"/>
                </a:cxn>
                <a:cxn ang="0">
                  <a:pos x="13" y="31"/>
                </a:cxn>
                <a:cxn ang="0">
                  <a:pos x="13" y="29"/>
                </a:cxn>
                <a:cxn ang="0">
                  <a:pos x="8" y="25"/>
                </a:cxn>
                <a:cxn ang="0">
                  <a:pos x="5" y="23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23" y="1"/>
                </a:cxn>
                <a:cxn ang="0">
                  <a:pos x="29" y="1"/>
                </a:cxn>
                <a:cxn ang="0">
                  <a:pos x="32" y="4"/>
                </a:cxn>
                <a:cxn ang="0">
                  <a:pos x="34" y="6"/>
                </a:cxn>
                <a:cxn ang="0">
                  <a:pos x="42" y="4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49" y="6"/>
                </a:cxn>
                <a:cxn ang="0">
                  <a:pos x="51" y="9"/>
                </a:cxn>
                <a:cxn ang="0">
                  <a:pos x="52" y="12"/>
                </a:cxn>
                <a:cxn ang="0">
                  <a:pos x="52" y="15"/>
                </a:cxn>
                <a:cxn ang="0">
                  <a:pos x="54" y="20"/>
                </a:cxn>
                <a:cxn ang="0">
                  <a:pos x="57" y="25"/>
                </a:cxn>
                <a:cxn ang="0">
                  <a:pos x="55" y="29"/>
                </a:cxn>
                <a:cxn ang="0">
                  <a:pos x="58" y="35"/>
                </a:cxn>
                <a:cxn ang="0">
                  <a:pos x="60" y="42"/>
                </a:cxn>
                <a:cxn ang="0">
                  <a:pos x="54" y="42"/>
                </a:cxn>
                <a:cxn ang="0">
                  <a:pos x="57" y="45"/>
                </a:cxn>
                <a:cxn ang="0">
                  <a:pos x="52" y="48"/>
                </a:cxn>
                <a:cxn ang="0">
                  <a:pos x="48" y="53"/>
                </a:cxn>
                <a:cxn ang="0">
                  <a:pos x="45" y="49"/>
                </a:cxn>
                <a:cxn ang="0">
                  <a:pos x="45" y="43"/>
                </a:cxn>
                <a:cxn ang="0">
                  <a:pos x="38" y="40"/>
                </a:cxn>
              </a:cxnLst>
              <a:rect l="0" t="0" r="r" b="b"/>
              <a:pathLst>
                <a:path w="60" h="56">
                  <a:moveTo>
                    <a:pt x="38" y="40"/>
                  </a:moveTo>
                  <a:cubicBezTo>
                    <a:pt x="34" y="45"/>
                    <a:pt x="37" y="39"/>
                    <a:pt x="37" y="3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1"/>
                    <a:pt x="34" y="32"/>
                    <a:pt x="32" y="28"/>
                  </a:cubicBezTo>
                  <a:cubicBezTo>
                    <a:pt x="31" y="25"/>
                    <a:pt x="25" y="25"/>
                    <a:pt x="25" y="26"/>
                  </a:cubicBezTo>
                  <a:cubicBezTo>
                    <a:pt x="25" y="28"/>
                    <a:pt x="22" y="25"/>
                    <a:pt x="20" y="28"/>
                  </a:cubicBezTo>
                  <a:cubicBezTo>
                    <a:pt x="20" y="32"/>
                    <a:pt x="17" y="34"/>
                    <a:pt x="14" y="35"/>
                  </a:cubicBezTo>
                  <a:cubicBezTo>
                    <a:pt x="14" y="34"/>
                    <a:pt x="16" y="34"/>
                    <a:pt x="14" y="34"/>
                  </a:cubicBezTo>
                  <a:cubicBezTo>
                    <a:pt x="13" y="32"/>
                    <a:pt x="14" y="32"/>
                    <a:pt x="13" y="31"/>
                  </a:cubicBezTo>
                  <a:cubicBezTo>
                    <a:pt x="11" y="31"/>
                    <a:pt x="11" y="31"/>
                    <a:pt x="13" y="29"/>
                  </a:cubicBezTo>
                  <a:cubicBezTo>
                    <a:pt x="13" y="28"/>
                    <a:pt x="10" y="28"/>
                    <a:pt x="8" y="25"/>
                  </a:cubicBezTo>
                  <a:cubicBezTo>
                    <a:pt x="8" y="23"/>
                    <a:pt x="5" y="25"/>
                    <a:pt x="5" y="23"/>
                  </a:cubicBezTo>
                  <a:cubicBezTo>
                    <a:pt x="5" y="20"/>
                    <a:pt x="3" y="23"/>
                    <a:pt x="5" y="18"/>
                  </a:cubicBezTo>
                  <a:cubicBezTo>
                    <a:pt x="5" y="15"/>
                    <a:pt x="3" y="20"/>
                    <a:pt x="3" y="18"/>
                  </a:cubicBezTo>
                  <a:cubicBezTo>
                    <a:pt x="2" y="17"/>
                    <a:pt x="5" y="15"/>
                    <a:pt x="3" y="15"/>
                  </a:cubicBezTo>
                  <a:cubicBezTo>
                    <a:pt x="0" y="15"/>
                    <a:pt x="2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9"/>
                    <a:pt x="5" y="12"/>
                    <a:pt x="6" y="9"/>
                  </a:cubicBezTo>
                  <a:cubicBezTo>
                    <a:pt x="8" y="7"/>
                    <a:pt x="8" y="11"/>
                    <a:pt x="10" y="9"/>
                  </a:cubicBezTo>
                  <a:cubicBezTo>
                    <a:pt x="13" y="9"/>
                    <a:pt x="13" y="6"/>
                    <a:pt x="10" y="4"/>
                  </a:cubicBezTo>
                  <a:cubicBezTo>
                    <a:pt x="8" y="3"/>
                    <a:pt x="13" y="4"/>
                    <a:pt x="11" y="0"/>
                  </a:cubicBezTo>
                  <a:cubicBezTo>
                    <a:pt x="17" y="0"/>
                    <a:pt x="20" y="3"/>
                    <a:pt x="23" y="1"/>
                  </a:cubicBezTo>
                  <a:cubicBezTo>
                    <a:pt x="25" y="0"/>
                    <a:pt x="28" y="1"/>
                    <a:pt x="29" y="1"/>
                  </a:cubicBezTo>
                  <a:cubicBezTo>
                    <a:pt x="28" y="6"/>
                    <a:pt x="31" y="7"/>
                    <a:pt x="32" y="4"/>
                  </a:cubicBezTo>
                  <a:cubicBezTo>
                    <a:pt x="32" y="3"/>
                    <a:pt x="34" y="4"/>
                    <a:pt x="34" y="6"/>
                  </a:cubicBezTo>
                  <a:cubicBezTo>
                    <a:pt x="37" y="9"/>
                    <a:pt x="35" y="1"/>
                    <a:pt x="42" y="4"/>
                  </a:cubicBezTo>
                  <a:cubicBezTo>
                    <a:pt x="45" y="7"/>
                    <a:pt x="43" y="4"/>
                    <a:pt x="45" y="3"/>
                  </a:cubicBezTo>
                  <a:cubicBezTo>
                    <a:pt x="48" y="3"/>
                    <a:pt x="43" y="0"/>
                    <a:pt x="48" y="1"/>
                  </a:cubicBezTo>
                  <a:cubicBezTo>
                    <a:pt x="51" y="3"/>
                    <a:pt x="49" y="4"/>
                    <a:pt x="49" y="6"/>
                  </a:cubicBezTo>
                  <a:cubicBezTo>
                    <a:pt x="51" y="6"/>
                    <a:pt x="49" y="9"/>
                    <a:pt x="51" y="9"/>
                  </a:cubicBezTo>
                  <a:cubicBezTo>
                    <a:pt x="52" y="9"/>
                    <a:pt x="55" y="12"/>
                    <a:pt x="52" y="12"/>
                  </a:cubicBezTo>
                  <a:cubicBezTo>
                    <a:pt x="51" y="14"/>
                    <a:pt x="51" y="18"/>
                    <a:pt x="52" y="15"/>
                  </a:cubicBezTo>
                  <a:cubicBezTo>
                    <a:pt x="54" y="14"/>
                    <a:pt x="55" y="15"/>
                    <a:pt x="54" y="20"/>
                  </a:cubicBezTo>
                  <a:cubicBezTo>
                    <a:pt x="54" y="23"/>
                    <a:pt x="55" y="20"/>
                    <a:pt x="57" y="25"/>
                  </a:cubicBezTo>
                  <a:cubicBezTo>
                    <a:pt x="54" y="26"/>
                    <a:pt x="57" y="26"/>
                    <a:pt x="55" y="29"/>
                  </a:cubicBezTo>
                  <a:cubicBezTo>
                    <a:pt x="55" y="32"/>
                    <a:pt x="60" y="32"/>
                    <a:pt x="58" y="35"/>
                  </a:cubicBezTo>
                  <a:cubicBezTo>
                    <a:pt x="55" y="39"/>
                    <a:pt x="60" y="37"/>
                    <a:pt x="60" y="42"/>
                  </a:cubicBezTo>
                  <a:cubicBezTo>
                    <a:pt x="55" y="40"/>
                    <a:pt x="54" y="40"/>
                    <a:pt x="54" y="42"/>
                  </a:cubicBezTo>
                  <a:cubicBezTo>
                    <a:pt x="55" y="45"/>
                    <a:pt x="57" y="42"/>
                    <a:pt x="57" y="45"/>
                  </a:cubicBezTo>
                  <a:cubicBezTo>
                    <a:pt x="57" y="48"/>
                    <a:pt x="55" y="51"/>
                    <a:pt x="52" y="48"/>
                  </a:cubicBezTo>
                  <a:cubicBezTo>
                    <a:pt x="51" y="46"/>
                    <a:pt x="49" y="56"/>
                    <a:pt x="48" y="53"/>
                  </a:cubicBezTo>
                  <a:cubicBezTo>
                    <a:pt x="46" y="49"/>
                    <a:pt x="45" y="53"/>
                    <a:pt x="45" y="49"/>
                  </a:cubicBezTo>
                  <a:cubicBezTo>
                    <a:pt x="46" y="46"/>
                    <a:pt x="45" y="45"/>
                    <a:pt x="45" y="43"/>
                  </a:cubicBezTo>
                  <a:cubicBezTo>
                    <a:pt x="46" y="40"/>
                    <a:pt x="40" y="40"/>
                    <a:pt x="38" y="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" name="Freeform 143"/>
            <p:cNvSpPr>
              <a:spLocks/>
            </p:cNvSpPr>
            <p:nvPr/>
          </p:nvSpPr>
          <p:spPr bwMode="auto">
            <a:xfrm>
              <a:off x="4539940" y="4742242"/>
              <a:ext cx="75519" cy="59450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3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11" y="18"/>
                </a:cxn>
                <a:cxn ang="0">
                  <a:pos x="12" y="16"/>
                </a:cxn>
                <a:cxn ang="0">
                  <a:pos x="12" y="19"/>
                </a:cxn>
              </a:cxnLst>
              <a:rect l="0" t="0" r="r" b="b"/>
              <a:pathLst>
                <a:path w="24" h="19">
                  <a:moveTo>
                    <a:pt x="12" y="19"/>
                  </a:moveTo>
                  <a:cubicBezTo>
                    <a:pt x="15" y="11"/>
                    <a:pt x="17" y="14"/>
                    <a:pt x="18" y="11"/>
                  </a:cubicBezTo>
                  <a:cubicBezTo>
                    <a:pt x="20" y="10"/>
                    <a:pt x="20" y="13"/>
                    <a:pt x="21" y="11"/>
                  </a:cubicBezTo>
                  <a:cubicBezTo>
                    <a:pt x="24" y="11"/>
                    <a:pt x="24" y="8"/>
                    <a:pt x="21" y="7"/>
                  </a:cubicBezTo>
                  <a:cubicBezTo>
                    <a:pt x="20" y="5"/>
                    <a:pt x="24" y="7"/>
                    <a:pt x="23" y="2"/>
                  </a:cubicBezTo>
                  <a:cubicBezTo>
                    <a:pt x="20" y="2"/>
                    <a:pt x="14" y="0"/>
                    <a:pt x="11" y="2"/>
                  </a:cubicBezTo>
                  <a:cubicBezTo>
                    <a:pt x="6" y="2"/>
                    <a:pt x="12" y="2"/>
                    <a:pt x="9" y="3"/>
                  </a:cubicBezTo>
                  <a:cubicBezTo>
                    <a:pt x="6" y="5"/>
                    <a:pt x="3" y="3"/>
                    <a:pt x="0" y="5"/>
                  </a:cubicBezTo>
                  <a:cubicBezTo>
                    <a:pt x="1" y="7"/>
                    <a:pt x="5" y="5"/>
                    <a:pt x="3" y="7"/>
                  </a:cubicBezTo>
                  <a:cubicBezTo>
                    <a:pt x="1" y="10"/>
                    <a:pt x="3" y="10"/>
                    <a:pt x="5" y="8"/>
                  </a:cubicBezTo>
                  <a:cubicBezTo>
                    <a:pt x="8" y="8"/>
                    <a:pt x="3" y="13"/>
                    <a:pt x="6" y="11"/>
                  </a:cubicBezTo>
                  <a:cubicBezTo>
                    <a:pt x="9" y="8"/>
                    <a:pt x="12" y="8"/>
                    <a:pt x="9" y="10"/>
                  </a:cubicBezTo>
                  <a:cubicBezTo>
                    <a:pt x="8" y="11"/>
                    <a:pt x="11" y="11"/>
                    <a:pt x="9" y="14"/>
                  </a:cubicBezTo>
                  <a:cubicBezTo>
                    <a:pt x="8" y="16"/>
                    <a:pt x="9" y="14"/>
                    <a:pt x="9" y="16"/>
                  </a:cubicBezTo>
                  <a:cubicBezTo>
                    <a:pt x="9" y="18"/>
                    <a:pt x="11" y="16"/>
                    <a:pt x="11" y="18"/>
                  </a:cubicBezTo>
                  <a:cubicBezTo>
                    <a:pt x="11" y="19"/>
                    <a:pt x="12" y="18"/>
                    <a:pt x="12" y="16"/>
                  </a:cubicBezTo>
                  <a:cubicBezTo>
                    <a:pt x="12" y="19"/>
                    <a:pt x="12" y="18"/>
                    <a:pt x="12" y="1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" name="Freeform 144"/>
            <p:cNvSpPr>
              <a:spLocks/>
            </p:cNvSpPr>
            <p:nvPr/>
          </p:nvSpPr>
          <p:spPr bwMode="auto">
            <a:xfrm>
              <a:off x="4549581" y="4766344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3"/>
                    <a:pt x="1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8" name="Freeform 145"/>
            <p:cNvSpPr>
              <a:spLocks/>
            </p:cNvSpPr>
            <p:nvPr/>
          </p:nvSpPr>
          <p:spPr bwMode="auto">
            <a:xfrm>
              <a:off x="4549581" y="4775984"/>
              <a:ext cx="9641" cy="1285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3" y="2"/>
                    <a:pt x="1" y="4"/>
                    <a:pt x="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9" name="Freeform 146"/>
            <p:cNvSpPr>
              <a:spLocks/>
            </p:cNvSpPr>
            <p:nvPr/>
          </p:nvSpPr>
          <p:spPr bwMode="auto">
            <a:xfrm>
              <a:off x="4549581" y="4792051"/>
              <a:ext cx="3213" cy="96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0"/>
                    <a:pt x="1" y="0"/>
                    <a:pt x="1" y="2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0" name="Freeform 147"/>
            <p:cNvSpPr>
              <a:spLocks/>
            </p:cNvSpPr>
            <p:nvPr/>
          </p:nvSpPr>
          <p:spPr bwMode="auto">
            <a:xfrm>
              <a:off x="4552795" y="4792051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1" name="Freeform 148"/>
            <p:cNvSpPr>
              <a:spLocks/>
            </p:cNvSpPr>
            <p:nvPr/>
          </p:nvSpPr>
          <p:spPr bwMode="auto">
            <a:xfrm>
              <a:off x="4559221" y="4788838"/>
              <a:ext cx="3213" cy="32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2" name="Freeform 149"/>
            <p:cNvSpPr>
              <a:spLocks/>
            </p:cNvSpPr>
            <p:nvPr/>
          </p:nvSpPr>
          <p:spPr bwMode="auto">
            <a:xfrm>
              <a:off x="4543154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3" name="Freeform 150"/>
            <p:cNvSpPr>
              <a:spLocks/>
            </p:cNvSpPr>
            <p:nvPr/>
          </p:nvSpPr>
          <p:spPr bwMode="auto">
            <a:xfrm>
              <a:off x="4562435" y="4775984"/>
              <a:ext cx="6427" cy="64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151"/>
            <p:cNvSpPr>
              <a:spLocks/>
            </p:cNvSpPr>
            <p:nvPr/>
          </p:nvSpPr>
          <p:spPr bwMode="auto">
            <a:xfrm>
              <a:off x="4359981" y="4661905"/>
              <a:ext cx="16068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"/>
                </a:cxn>
                <a:cxn ang="0">
                  <a:pos x="2" y="6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0" y="6"/>
                    <a:pt x="0" y="0"/>
                    <a:pt x="2" y="1"/>
                  </a:cubicBezTo>
                  <a:cubicBezTo>
                    <a:pt x="3" y="3"/>
                    <a:pt x="5" y="5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5" name="Freeform 152"/>
            <p:cNvSpPr>
              <a:spLocks/>
            </p:cNvSpPr>
            <p:nvPr/>
          </p:nvSpPr>
          <p:spPr bwMode="auto">
            <a:xfrm>
              <a:off x="4377655" y="4636197"/>
              <a:ext cx="16068" cy="964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0"/>
                    <a:pt x="5" y="0"/>
                    <a:pt x="3" y="2"/>
                  </a:cubicBezTo>
                  <a:cubicBezTo>
                    <a:pt x="2" y="3"/>
                    <a:pt x="0" y="3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6" name="Freeform 156"/>
            <p:cNvSpPr>
              <a:spLocks/>
            </p:cNvSpPr>
            <p:nvPr/>
          </p:nvSpPr>
          <p:spPr bwMode="auto">
            <a:xfrm>
              <a:off x="4369621" y="4663511"/>
              <a:ext cx="8034" cy="64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3" y="0"/>
                    <a:pt x="3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7" name="Freeform 159"/>
            <p:cNvSpPr>
              <a:spLocks/>
            </p:cNvSpPr>
            <p:nvPr/>
          </p:nvSpPr>
          <p:spPr bwMode="auto">
            <a:xfrm>
              <a:off x="5610057" y="3561280"/>
              <a:ext cx="89980" cy="109260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2" y="31"/>
                </a:cxn>
                <a:cxn ang="0">
                  <a:pos x="10" y="18"/>
                </a:cxn>
                <a:cxn ang="0">
                  <a:pos x="7" y="12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5" y="5"/>
                </a:cxn>
                <a:cxn ang="0">
                  <a:pos x="19" y="6"/>
                </a:cxn>
                <a:cxn ang="0">
                  <a:pos x="19" y="9"/>
                </a:cxn>
                <a:cxn ang="0">
                  <a:pos x="22" y="14"/>
                </a:cxn>
                <a:cxn ang="0">
                  <a:pos x="24" y="18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8" y="26"/>
                </a:cxn>
                <a:cxn ang="0">
                  <a:pos x="15" y="34"/>
                </a:cxn>
                <a:cxn ang="0">
                  <a:pos x="12" y="35"/>
                </a:cxn>
              </a:cxnLst>
              <a:rect l="0" t="0" r="r" b="b"/>
              <a:pathLst>
                <a:path w="29" h="35">
                  <a:moveTo>
                    <a:pt x="12" y="35"/>
                  </a:moveTo>
                  <a:cubicBezTo>
                    <a:pt x="10" y="34"/>
                    <a:pt x="12" y="34"/>
                    <a:pt x="12" y="31"/>
                  </a:cubicBezTo>
                  <a:cubicBezTo>
                    <a:pt x="10" y="26"/>
                    <a:pt x="15" y="23"/>
                    <a:pt x="10" y="18"/>
                  </a:cubicBezTo>
                  <a:cubicBezTo>
                    <a:pt x="6" y="12"/>
                    <a:pt x="7" y="14"/>
                    <a:pt x="7" y="12"/>
                  </a:cubicBezTo>
                  <a:cubicBezTo>
                    <a:pt x="4" y="11"/>
                    <a:pt x="3" y="1"/>
                    <a:pt x="0" y="3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7" y="0"/>
                    <a:pt x="13" y="5"/>
                    <a:pt x="15" y="5"/>
                  </a:cubicBezTo>
                  <a:cubicBezTo>
                    <a:pt x="16" y="3"/>
                    <a:pt x="16" y="8"/>
                    <a:pt x="19" y="6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8" y="12"/>
                    <a:pt x="21" y="14"/>
                    <a:pt x="22" y="14"/>
                  </a:cubicBezTo>
                  <a:cubicBezTo>
                    <a:pt x="24" y="14"/>
                    <a:pt x="21" y="17"/>
                    <a:pt x="24" y="18"/>
                  </a:cubicBezTo>
                  <a:cubicBezTo>
                    <a:pt x="27" y="20"/>
                    <a:pt x="24" y="23"/>
                    <a:pt x="25" y="25"/>
                  </a:cubicBezTo>
                  <a:cubicBezTo>
                    <a:pt x="29" y="25"/>
                    <a:pt x="25" y="26"/>
                    <a:pt x="25" y="25"/>
                  </a:cubicBezTo>
                  <a:cubicBezTo>
                    <a:pt x="24" y="25"/>
                    <a:pt x="21" y="26"/>
                    <a:pt x="19" y="25"/>
                  </a:cubicBezTo>
                  <a:cubicBezTo>
                    <a:pt x="18" y="23"/>
                    <a:pt x="16" y="25"/>
                    <a:pt x="18" y="26"/>
                  </a:cubicBezTo>
                  <a:cubicBezTo>
                    <a:pt x="19" y="29"/>
                    <a:pt x="13" y="32"/>
                    <a:pt x="15" y="34"/>
                  </a:cubicBezTo>
                  <a:cubicBezTo>
                    <a:pt x="15" y="35"/>
                    <a:pt x="13" y="35"/>
                    <a:pt x="12" y="3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8" name="Freeform 160"/>
            <p:cNvSpPr>
              <a:spLocks/>
            </p:cNvSpPr>
            <p:nvPr/>
          </p:nvSpPr>
          <p:spPr bwMode="auto">
            <a:xfrm>
              <a:off x="5454198" y="3570920"/>
              <a:ext cx="229770" cy="167103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5" y="6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23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9" y="36"/>
                </a:cxn>
                <a:cxn ang="0">
                  <a:pos x="13" y="42"/>
                </a:cxn>
                <a:cxn ang="0">
                  <a:pos x="16" y="40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5" y="51"/>
                </a:cxn>
                <a:cxn ang="0">
                  <a:pos x="33" y="51"/>
                </a:cxn>
                <a:cxn ang="0">
                  <a:pos x="42" y="51"/>
                </a:cxn>
                <a:cxn ang="0">
                  <a:pos x="54" y="50"/>
                </a:cxn>
                <a:cxn ang="0">
                  <a:pos x="60" y="51"/>
                </a:cxn>
                <a:cxn ang="0">
                  <a:pos x="65" y="53"/>
                </a:cxn>
                <a:cxn ang="0">
                  <a:pos x="71" y="40"/>
                </a:cxn>
                <a:cxn ang="0">
                  <a:pos x="74" y="36"/>
                </a:cxn>
                <a:cxn ang="0">
                  <a:pos x="69" y="34"/>
                </a:cxn>
                <a:cxn ang="0">
                  <a:pos x="66" y="36"/>
                </a:cxn>
                <a:cxn ang="0">
                  <a:pos x="62" y="33"/>
                </a:cxn>
                <a:cxn ang="0">
                  <a:pos x="62" y="28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0" y="0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2" y="3"/>
                </a:cxn>
                <a:cxn ang="0">
                  <a:pos x="21" y="3"/>
                </a:cxn>
              </a:cxnLst>
              <a:rect l="0" t="0" r="r" b="b"/>
              <a:pathLst>
                <a:path w="74" h="54">
                  <a:moveTo>
                    <a:pt x="21" y="3"/>
                  </a:moveTo>
                  <a:cubicBezTo>
                    <a:pt x="18" y="8"/>
                    <a:pt x="16" y="5"/>
                    <a:pt x="15" y="6"/>
                  </a:cubicBezTo>
                  <a:cubicBezTo>
                    <a:pt x="13" y="8"/>
                    <a:pt x="15" y="8"/>
                    <a:pt x="12" y="11"/>
                  </a:cubicBezTo>
                  <a:cubicBezTo>
                    <a:pt x="9" y="14"/>
                    <a:pt x="12" y="14"/>
                    <a:pt x="10" y="15"/>
                  </a:cubicBezTo>
                  <a:cubicBezTo>
                    <a:pt x="9" y="19"/>
                    <a:pt x="6" y="23"/>
                    <a:pt x="6" y="23"/>
                  </a:cubicBezTo>
                  <a:cubicBezTo>
                    <a:pt x="4" y="23"/>
                    <a:pt x="4" y="22"/>
                    <a:pt x="3" y="23"/>
                  </a:cubicBezTo>
                  <a:cubicBezTo>
                    <a:pt x="3" y="23"/>
                    <a:pt x="4" y="23"/>
                    <a:pt x="3" y="23"/>
                  </a:cubicBezTo>
                  <a:cubicBezTo>
                    <a:pt x="1" y="23"/>
                    <a:pt x="0" y="23"/>
                    <a:pt x="0" y="25"/>
                  </a:cubicBezTo>
                  <a:cubicBezTo>
                    <a:pt x="1" y="28"/>
                    <a:pt x="4" y="28"/>
                    <a:pt x="3" y="30"/>
                  </a:cubicBezTo>
                  <a:cubicBezTo>
                    <a:pt x="3" y="34"/>
                    <a:pt x="10" y="34"/>
                    <a:pt x="9" y="36"/>
                  </a:cubicBezTo>
                  <a:cubicBezTo>
                    <a:pt x="7" y="39"/>
                    <a:pt x="9" y="42"/>
                    <a:pt x="13" y="42"/>
                  </a:cubicBezTo>
                  <a:cubicBezTo>
                    <a:pt x="16" y="44"/>
                    <a:pt x="15" y="40"/>
                    <a:pt x="16" y="40"/>
                  </a:cubicBezTo>
                  <a:cubicBezTo>
                    <a:pt x="22" y="45"/>
                    <a:pt x="13" y="42"/>
                    <a:pt x="18" y="47"/>
                  </a:cubicBezTo>
                  <a:cubicBezTo>
                    <a:pt x="24" y="50"/>
                    <a:pt x="18" y="50"/>
                    <a:pt x="19" y="51"/>
                  </a:cubicBezTo>
                  <a:cubicBezTo>
                    <a:pt x="21" y="53"/>
                    <a:pt x="22" y="50"/>
                    <a:pt x="25" y="51"/>
                  </a:cubicBezTo>
                  <a:cubicBezTo>
                    <a:pt x="30" y="54"/>
                    <a:pt x="30" y="51"/>
                    <a:pt x="33" y="51"/>
                  </a:cubicBezTo>
                  <a:cubicBezTo>
                    <a:pt x="36" y="53"/>
                    <a:pt x="39" y="54"/>
                    <a:pt x="42" y="51"/>
                  </a:cubicBezTo>
                  <a:cubicBezTo>
                    <a:pt x="45" y="50"/>
                    <a:pt x="53" y="47"/>
                    <a:pt x="54" y="50"/>
                  </a:cubicBezTo>
                  <a:cubicBezTo>
                    <a:pt x="56" y="51"/>
                    <a:pt x="57" y="48"/>
                    <a:pt x="60" y="51"/>
                  </a:cubicBezTo>
                  <a:cubicBezTo>
                    <a:pt x="60" y="53"/>
                    <a:pt x="63" y="53"/>
                    <a:pt x="65" y="53"/>
                  </a:cubicBezTo>
                  <a:cubicBezTo>
                    <a:pt x="65" y="45"/>
                    <a:pt x="66" y="42"/>
                    <a:pt x="71" y="40"/>
                  </a:cubicBezTo>
                  <a:cubicBezTo>
                    <a:pt x="74" y="40"/>
                    <a:pt x="74" y="39"/>
                    <a:pt x="74" y="36"/>
                  </a:cubicBezTo>
                  <a:cubicBezTo>
                    <a:pt x="73" y="33"/>
                    <a:pt x="69" y="34"/>
                    <a:pt x="69" y="34"/>
                  </a:cubicBezTo>
                  <a:cubicBezTo>
                    <a:pt x="68" y="36"/>
                    <a:pt x="66" y="34"/>
                    <a:pt x="66" y="36"/>
                  </a:cubicBezTo>
                  <a:cubicBezTo>
                    <a:pt x="65" y="37"/>
                    <a:pt x="63" y="36"/>
                    <a:pt x="62" y="33"/>
                  </a:cubicBezTo>
                  <a:cubicBezTo>
                    <a:pt x="60" y="31"/>
                    <a:pt x="62" y="33"/>
                    <a:pt x="62" y="28"/>
                  </a:cubicBezTo>
                  <a:cubicBezTo>
                    <a:pt x="60" y="25"/>
                    <a:pt x="65" y="20"/>
                    <a:pt x="60" y="15"/>
                  </a:cubicBezTo>
                  <a:cubicBezTo>
                    <a:pt x="56" y="11"/>
                    <a:pt x="59" y="11"/>
                    <a:pt x="57" y="9"/>
                  </a:cubicBezTo>
                  <a:cubicBezTo>
                    <a:pt x="54" y="8"/>
                    <a:pt x="54" y="0"/>
                    <a:pt x="50" y="0"/>
                  </a:cubicBezTo>
                  <a:cubicBezTo>
                    <a:pt x="47" y="1"/>
                    <a:pt x="48" y="3"/>
                    <a:pt x="44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8"/>
                    <a:pt x="35" y="3"/>
                    <a:pt x="33" y="3"/>
                  </a:cubicBezTo>
                  <a:cubicBezTo>
                    <a:pt x="30" y="5"/>
                    <a:pt x="30" y="3"/>
                    <a:pt x="27" y="3"/>
                  </a:cubicBezTo>
                  <a:cubicBezTo>
                    <a:pt x="24" y="3"/>
                    <a:pt x="22" y="1"/>
                    <a:pt x="22" y="3"/>
                  </a:cubicBezTo>
                  <a:cubicBezTo>
                    <a:pt x="21" y="5"/>
                    <a:pt x="21" y="3"/>
                    <a:pt x="2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9" name="Freeform 161"/>
            <p:cNvSpPr>
              <a:spLocks/>
            </p:cNvSpPr>
            <p:nvPr/>
          </p:nvSpPr>
          <p:spPr bwMode="auto">
            <a:xfrm>
              <a:off x="5593988" y="3787831"/>
              <a:ext cx="77125" cy="7873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11"/>
                </a:cxn>
                <a:cxn ang="0">
                  <a:pos x="0" y="16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5" y="20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</a:cxnLst>
              <a:rect l="0" t="0" r="r" b="b"/>
              <a:pathLst>
                <a:path w="25" h="25">
                  <a:moveTo>
                    <a:pt x="2" y="5"/>
                  </a:moveTo>
                  <a:cubicBezTo>
                    <a:pt x="5" y="8"/>
                    <a:pt x="5" y="9"/>
                    <a:pt x="3" y="11"/>
                  </a:cubicBezTo>
                  <a:cubicBezTo>
                    <a:pt x="2" y="11"/>
                    <a:pt x="3" y="14"/>
                    <a:pt x="0" y="16"/>
                  </a:cubicBezTo>
                  <a:cubicBezTo>
                    <a:pt x="0" y="20"/>
                    <a:pt x="9" y="16"/>
                    <a:pt x="5" y="17"/>
                  </a:cubicBezTo>
                  <a:cubicBezTo>
                    <a:pt x="2" y="20"/>
                    <a:pt x="2" y="19"/>
                    <a:pt x="2" y="22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8" y="17"/>
                    <a:pt x="9" y="19"/>
                    <a:pt x="11" y="16"/>
                  </a:cubicBezTo>
                  <a:cubicBezTo>
                    <a:pt x="14" y="9"/>
                    <a:pt x="14" y="16"/>
                    <a:pt x="15" y="14"/>
                  </a:cubicBezTo>
                  <a:cubicBezTo>
                    <a:pt x="18" y="11"/>
                    <a:pt x="21" y="16"/>
                    <a:pt x="23" y="12"/>
                  </a:cubicBezTo>
                  <a:cubicBezTo>
                    <a:pt x="25" y="9"/>
                    <a:pt x="23" y="11"/>
                    <a:pt x="20" y="9"/>
                  </a:cubicBezTo>
                  <a:cubicBezTo>
                    <a:pt x="15" y="6"/>
                    <a:pt x="15" y="5"/>
                    <a:pt x="15" y="2"/>
                  </a:cubicBezTo>
                  <a:cubicBezTo>
                    <a:pt x="14" y="2"/>
                    <a:pt x="14" y="3"/>
                    <a:pt x="12" y="3"/>
                  </a:cubicBezTo>
                  <a:cubicBezTo>
                    <a:pt x="11" y="3"/>
                    <a:pt x="9" y="0"/>
                    <a:pt x="8" y="2"/>
                  </a:cubicBezTo>
                  <a:cubicBezTo>
                    <a:pt x="6" y="3"/>
                    <a:pt x="5" y="0"/>
                    <a:pt x="5" y="3"/>
                  </a:cubicBezTo>
                  <a:cubicBezTo>
                    <a:pt x="3" y="5"/>
                    <a:pt x="2" y="3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0" name="Freeform 162"/>
            <p:cNvSpPr>
              <a:spLocks/>
            </p:cNvSpPr>
            <p:nvPr/>
          </p:nvSpPr>
          <p:spPr bwMode="auto">
            <a:xfrm>
              <a:off x="5528110" y="3130670"/>
              <a:ext cx="125329" cy="89979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7" y="3"/>
                </a:cxn>
                <a:cxn ang="0">
                  <a:pos x="36" y="3"/>
                </a:cxn>
                <a:cxn ang="0">
                  <a:pos x="35" y="8"/>
                </a:cxn>
                <a:cxn ang="0">
                  <a:pos x="32" y="15"/>
                </a:cxn>
                <a:cxn ang="0">
                  <a:pos x="33" y="22"/>
                </a:cxn>
                <a:cxn ang="0">
                  <a:pos x="32" y="28"/>
                </a:cxn>
                <a:cxn ang="0">
                  <a:pos x="26" y="28"/>
                </a:cxn>
                <a:cxn ang="0">
                  <a:pos x="20" y="25"/>
                </a:cxn>
                <a:cxn ang="0">
                  <a:pos x="15" y="22"/>
                </a:cxn>
                <a:cxn ang="0">
                  <a:pos x="7" y="25"/>
                </a:cxn>
                <a:cxn ang="0">
                  <a:pos x="7" y="18"/>
                </a:cxn>
              </a:cxnLst>
              <a:rect l="0" t="0" r="r" b="b"/>
              <a:pathLst>
                <a:path w="40" h="29">
                  <a:moveTo>
                    <a:pt x="7" y="18"/>
                  </a:moveTo>
                  <a:cubicBezTo>
                    <a:pt x="3" y="20"/>
                    <a:pt x="3" y="17"/>
                    <a:pt x="1" y="15"/>
                  </a:cubicBezTo>
                  <a:cubicBezTo>
                    <a:pt x="0" y="12"/>
                    <a:pt x="0" y="12"/>
                    <a:pt x="1" y="9"/>
                  </a:cubicBezTo>
                  <a:cubicBezTo>
                    <a:pt x="1" y="6"/>
                    <a:pt x="4" y="8"/>
                    <a:pt x="4" y="4"/>
                  </a:cubicBezTo>
                  <a:cubicBezTo>
                    <a:pt x="6" y="3"/>
                    <a:pt x="10" y="3"/>
                    <a:pt x="13" y="3"/>
                  </a:cubicBezTo>
                  <a:cubicBezTo>
                    <a:pt x="18" y="3"/>
                    <a:pt x="13" y="0"/>
                    <a:pt x="18" y="1"/>
                  </a:cubicBezTo>
                  <a:cubicBezTo>
                    <a:pt x="23" y="3"/>
                    <a:pt x="26" y="1"/>
                    <a:pt x="27" y="3"/>
                  </a:cubicBezTo>
                  <a:cubicBezTo>
                    <a:pt x="30" y="4"/>
                    <a:pt x="33" y="4"/>
                    <a:pt x="36" y="3"/>
                  </a:cubicBezTo>
                  <a:cubicBezTo>
                    <a:pt x="40" y="6"/>
                    <a:pt x="35" y="4"/>
                    <a:pt x="35" y="8"/>
                  </a:cubicBezTo>
                  <a:cubicBezTo>
                    <a:pt x="35" y="12"/>
                    <a:pt x="30" y="9"/>
                    <a:pt x="32" y="15"/>
                  </a:cubicBezTo>
                  <a:cubicBezTo>
                    <a:pt x="35" y="20"/>
                    <a:pt x="30" y="17"/>
                    <a:pt x="33" y="22"/>
                  </a:cubicBezTo>
                  <a:cubicBezTo>
                    <a:pt x="36" y="26"/>
                    <a:pt x="33" y="23"/>
                    <a:pt x="32" y="28"/>
                  </a:cubicBezTo>
                  <a:cubicBezTo>
                    <a:pt x="29" y="29"/>
                    <a:pt x="30" y="26"/>
                    <a:pt x="26" y="28"/>
                  </a:cubicBezTo>
                  <a:cubicBezTo>
                    <a:pt x="23" y="29"/>
                    <a:pt x="21" y="25"/>
                    <a:pt x="20" y="25"/>
                  </a:cubicBezTo>
                  <a:cubicBezTo>
                    <a:pt x="18" y="25"/>
                    <a:pt x="17" y="22"/>
                    <a:pt x="15" y="22"/>
                  </a:cubicBezTo>
                  <a:cubicBezTo>
                    <a:pt x="12" y="20"/>
                    <a:pt x="12" y="23"/>
                    <a:pt x="7" y="25"/>
                  </a:cubicBezTo>
                  <a:cubicBezTo>
                    <a:pt x="9" y="18"/>
                    <a:pt x="10" y="15"/>
                    <a:pt x="7" y="1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1" name="Freeform 163"/>
            <p:cNvSpPr>
              <a:spLocks/>
            </p:cNvSpPr>
            <p:nvPr/>
          </p:nvSpPr>
          <p:spPr bwMode="auto">
            <a:xfrm>
              <a:off x="5465447" y="3190120"/>
              <a:ext cx="187993" cy="9961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4"/>
                </a:cxn>
                <a:cxn ang="0">
                  <a:pos x="26" y="24"/>
                </a:cxn>
                <a:cxn ang="0">
                  <a:pos x="32" y="22"/>
                </a:cxn>
                <a:cxn ang="0">
                  <a:pos x="35" y="26"/>
                </a:cxn>
                <a:cxn ang="0">
                  <a:pos x="46" y="32"/>
                </a:cxn>
                <a:cxn ang="0">
                  <a:pos x="53" y="30"/>
                </a:cxn>
                <a:cxn ang="0">
                  <a:pos x="58" y="27"/>
                </a:cxn>
                <a:cxn ang="0">
                  <a:pos x="56" y="21"/>
                </a:cxn>
                <a:cxn ang="0">
                  <a:pos x="55" y="18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5" y="2"/>
                </a:cxn>
                <a:cxn ang="0">
                  <a:pos x="27" y="5"/>
                </a:cxn>
                <a:cxn ang="0">
                  <a:pos x="24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7"/>
                </a:cxn>
              </a:cxnLst>
              <a:rect l="0" t="0" r="r" b="b"/>
              <a:pathLst>
                <a:path w="60" h="32">
                  <a:moveTo>
                    <a:pt x="0" y="27"/>
                  </a:moveTo>
                  <a:cubicBezTo>
                    <a:pt x="7" y="22"/>
                    <a:pt x="9" y="22"/>
                    <a:pt x="15" y="24"/>
                  </a:cubicBezTo>
                  <a:cubicBezTo>
                    <a:pt x="21" y="24"/>
                    <a:pt x="23" y="22"/>
                    <a:pt x="26" y="24"/>
                  </a:cubicBezTo>
                  <a:cubicBezTo>
                    <a:pt x="30" y="26"/>
                    <a:pt x="30" y="22"/>
                    <a:pt x="32" y="22"/>
                  </a:cubicBezTo>
                  <a:cubicBezTo>
                    <a:pt x="33" y="24"/>
                    <a:pt x="30" y="26"/>
                    <a:pt x="35" y="26"/>
                  </a:cubicBezTo>
                  <a:cubicBezTo>
                    <a:pt x="40" y="26"/>
                    <a:pt x="41" y="30"/>
                    <a:pt x="46" y="32"/>
                  </a:cubicBezTo>
                  <a:cubicBezTo>
                    <a:pt x="50" y="29"/>
                    <a:pt x="52" y="32"/>
                    <a:pt x="53" y="30"/>
                  </a:cubicBezTo>
                  <a:cubicBezTo>
                    <a:pt x="55" y="27"/>
                    <a:pt x="55" y="27"/>
                    <a:pt x="58" y="27"/>
                  </a:cubicBezTo>
                  <a:cubicBezTo>
                    <a:pt x="58" y="27"/>
                    <a:pt x="60" y="24"/>
                    <a:pt x="56" y="21"/>
                  </a:cubicBezTo>
                  <a:cubicBezTo>
                    <a:pt x="55" y="18"/>
                    <a:pt x="56" y="18"/>
                    <a:pt x="55" y="18"/>
                  </a:cubicBezTo>
                  <a:cubicBezTo>
                    <a:pt x="53" y="18"/>
                    <a:pt x="55" y="15"/>
                    <a:pt x="55" y="13"/>
                  </a:cubicBezTo>
                  <a:cubicBezTo>
                    <a:pt x="56" y="11"/>
                    <a:pt x="53" y="11"/>
                    <a:pt x="52" y="8"/>
                  </a:cubicBezTo>
                  <a:cubicBezTo>
                    <a:pt x="49" y="10"/>
                    <a:pt x="50" y="7"/>
                    <a:pt x="46" y="8"/>
                  </a:cubicBezTo>
                  <a:cubicBezTo>
                    <a:pt x="43" y="10"/>
                    <a:pt x="41" y="5"/>
                    <a:pt x="40" y="5"/>
                  </a:cubicBezTo>
                  <a:cubicBezTo>
                    <a:pt x="38" y="5"/>
                    <a:pt x="37" y="2"/>
                    <a:pt x="35" y="2"/>
                  </a:cubicBezTo>
                  <a:cubicBezTo>
                    <a:pt x="32" y="0"/>
                    <a:pt x="32" y="3"/>
                    <a:pt x="27" y="5"/>
                  </a:cubicBezTo>
                  <a:cubicBezTo>
                    <a:pt x="26" y="8"/>
                    <a:pt x="30" y="13"/>
                    <a:pt x="24" y="15"/>
                  </a:cubicBezTo>
                  <a:cubicBezTo>
                    <a:pt x="17" y="18"/>
                    <a:pt x="20" y="11"/>
                    <a:pt x="15" y="10"/>
                  </a:cubicBezTo>
                  <a:cubicBezTo>
                    <a:pt x="10" y="8"/>
                    <a:pt x="15" y="5"/>
                    <a:pt x="12" y="7"/>
                  </a:cubicBezTo>
                  <a:cubicBezTo>
                    <a:pt x="7" y="8"/>
                    <a:pt x="6" y="8"/>
                    <a:pt x="4" y="10"/>
                  </a:cubicBezTo>
                  <a:cubicBezTo>
                    <a:pt x="4" y="11"/>
                    <a:pt x="3" y="11"/>
                    <a:pt x="4" y="13"/>
                  </a:cubicBezTo>
                  <a:cubicBezTo>
                    <a:pt x="4" y="16"/>
                    <a:pt x="1" y="16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2" name="Freeform 164"/>
            <p:cNvSpPr>
              <a:spLocks/>
            </p:cNvSpPr>
            <p:nvPr/>
          </p:nvSpPr>
          <p:spPr bwMode="auto">
            <a:xfrm>
              <a:off x="5465447" y="3259210"/>
              <a:ext cx="147824" cy="109260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8" y="29"/>
                </a:cxn>
                <a:cxn ang="0">
                  <a:pos x="32" y="30"/>
                </a:cxn>
                <a:cxn ang="0">
                  <a:pos x="21" y="32"/>
                </a:cxn>
                <a:cxn ang="0">
                  <a:pos x="15" y="27"/>
                </a:cxn>
                <a:cxn ang="0">
                  <a:pos x="13" y="19"/>
                </a:cxn>
                <a:cxn ang="0">
                  <a:pos x="3" y="1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15" y="2"/>
                </a:cxn>
                <a:cxn ang="0">
                  <a:pos x="26" y="2"/>
                </a:cxn>
                <a:cxn ang="0">
                  <a:pos x="32" y="0"/>
                </a:cxn>
                <a:cxn ang="0">
                  <a:pos x="35" y="3"/>
                </a:cxn>
                <a:cxn ang="0">
                  <a:pos x="46" y="10"/>
                </a:cxn>
              </a:cxnLst>
              <a:rect l="0" t="0" r="r" b="b"/>
              <a:pathLst>
                <a:path w="47" h="35">
                  <a:moveTo>
                    <a:pt x="46" y="10"/>
                  </a:moveTo>
                  <a:cubicBezTo>
                    <a:pt x="42" y="18"/>
                    <a:pt x="47" y="13"/>
                    <a:pt x="46" y="16"/>
                  </a:cubicBezTo>
                  <a:cubicBezTo>
                    <a:pt x="44" y="19"/>
                    <a:pt x="42" y="16"/>
                    <a:pt x="38" y="22"/>
                  </a:cubicBezTo>
                  <a:cubicBezTo>
                    <a:pt x="35" y="27"/>
                    <a:pt x="41" y="27"/>
                    <a:pt x="38" y="29"/>
                  </a:cubicBezTo>
                  <a:cubicBezTo>
                    <a:pt x="36" y="32"/>
                    <a:pt x="38" y="24"/>
                    <a:pt x="32" y="30"/>
                  </a:cubicBezTo>
                  <a:cubicBezTo>
                    <a:pt x="27" y="35"/>
                    <a:pt x="26" y="30"/>
                    <a:pt x="21" y="32"/>
                  </a:cubicBezTo>
                  <a:cubicBezTo>
                    <a:pt x="21" y="29"/>
                    <a:pt x="16" y="25"/>
                    <a:pt x="15" y="27"/>
                  </a:cubicBezTo>
                  <a:cubicBezTo>
                    <a:pt x="13" y="22"/>
                    <a:pt x="16" y="21"/>
                    <a:pt x="13" y="19"/>
                  </a:cubicBezTo>
                  <a:cubicBezTo>
                    <a:pt x="10" y="16"/>
                    <a:pt x="13" y="21"/>
                    <a:pt x="3" y="16"/>
                  </a:cubicBezTo>
                  <a:cubicBezTo>
                    <a:pt x="3" y="14"/>
                    <a:pt x="3" y="11"/>
                    <a:pt x="1" y="10"/>
                  </a:cubicBezTo>
                  <a:cubicBezTo>
                    <a:pt x="0" y="8"/>
                    <a:pt x="0" y="8"/>
                    <a:pt x="0" y="5"/>
                  </a:cubicBezTo>
                  <a:cubicBezTo>
                    <a:pt x="7" y="0"/>
                    <a:pt x="9" y="0"/>
                    <a:pt x="15" y="2"/>
                  </a:cubicBezTo>
                  <a:cubicBezTo>
                    <a:pt x="21" y="2"/>
                    <a:pt x="23" y="0"/>
                    <a:pt x="26" y="2"/>
                  </a:cubicBezTo>
                  <a:cubicBezTo>
                    <a:pt x="30" y="3"/>
                    <a:pt x="30" y="0"/>
                    <a:pt x="32" y="0"/>
                  </a:cubicBezTo>
                  <a:cubicBezTo>
                    <a:pt x="33" y="2"/>
                    <a:pt x="30" y="3"/>
                    <a:pt x="35" y="3"/>
                  </a:cubicBezTo>
                  <a:cubicBezTo>
                    <a:pt x="39" y="3"/>
                    <a:pt x="41" y="8"/>
                    <a:pt x="46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3" name="Freeform 165"/>
            <p:cNvSpPr>
              <a:spLocks/>
            </p:cNvSpPr>
            <p:nvPr/>
          </p:nvSpPr>
          <p:spPr bwMode="auto">
            <a:xfrm>
              <a:off x="5513650" y="3268851"/>
              <a:ext cx="252265" cy="196024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3" y="58"/>
                </a:cxn>
                <a:cxn ang="0">
                  <a:pos x="60" y="60"/>
                </a:cxn>
                <a:cxn ang="0">
                  <a:pos x="54" y="60"/>
                </a:cxn>
                <a:cxn ang="0">
                  <a:pos x="47" y="58"/>
                </a:cxn>
                <a:cxn ang="0">
                  <a:pos x="40" y="57"/>
                </a:cxn>
                <a:cxn ang="0">
                  <a:pos x="32" y="55"/>
                </a:cxn>
                <a:cxn ang="0">
                  <a:pos x="17" y="54"/>
                </a:cxn>
                <a:cxn ang="0">
                  <a:pos x="9" y="57"/>
                </a:cxn>
                <a:cxn ang="0">
                  <a:pos x="6" y="58"/>
                </a:cxn>
                <a:cxn ang="0">
                  <a:pos x="3" y="50"/>
                </a:cxn>
                <a:cxn ang="0">
                  <a:pos x="8" y="46"/>
                </a:cxn>
                <a:cxn ang="0">
                  <a:pos x="6" y="29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23" y="19"/>
                </a:cxn>
                <a:cxn ang="0">
                  <a:pos x="31" y="13"/>
                </a:cxn>
                <a:cxn ang="0">
                  <a:pos x="31" y="7"/>
                </a:cxn>
                <a:cxn ang="0">
                  <a:pos x="38" y="5"/>
                </a:cxn>
                <a:cxn ang="0">
                  <a:pos x="43" y="2"/>
                </a:cxn>
                <a:cxn ang="0">
                  <a:pos x="49" y="3"/>
                </a:cxn>
                <a:cxn ang="0">
                  <a:pos x="55" y="7"/>
                </a:cxn>
                <a:cxn ang="0">
                  <a:pos x="61" y="7"/>
                </a:cxn>
                <a:cxn ang="0">
                  <a:pos x="64" y="10"/>
                </a:cxn>
                <a:cxn ang="0">
                  <a:pos x="64" y="16"/>
                </a:cxn>
                <a:cxn ang="0">
                  <a:pos x="66" y="22"/>
                </a:cxn>
                <a:cxn ang="0">
                  <a:pos x="72" y="29"/>
                </a:cxn>
                <a:cxn ang="0">
                  <a:pos x="76" y="33"/>
                </a:cxn>
                <a:cxn ang="0">
                  <a:pos x="78" y="36"/>
                </a:cxn>
                <a:cxn ang="0">
                  <a:pos x="70" y="38"/>
                </a:cxn>
                <a:cxn ang="0">
                  <a:pos x="69" y="41"/>
                </a:cxn>
                <a:cxn ang="0">
                  <a:pos x="70" y="50"/>
                </a:cxn>
              </a:cxnLst>
              <a:rect l="0" t="0" r="r" b="b"/>
              <a:pathLst>
                <a:path w="81" h="63">
                  <a:moveTo>
                    <a:pt x="70" y="50"/>
                  </a:moveTo>
                  <a:cubicBezTo>
                    <a:pt x="64" y="50"/>
                    <a:pt x="63" y="54"/>
                    <a:pt x="63" y="58"/>
                  </a:cubicBezTo>
                  <a:cubicBezTo>
                    <a:pt x="63" y="63"/>
                    <a:pt x="61" y="63"/>
                    <a:pt x="60" y="60"/>
                  </a:cubicBezTo>
                  <a:cubicBezTo>
                    <a:pt x="58" y="60"/>
                    <a:pt x="55" y="60"/>
                    <a:pt x="54" y="60"/>
                  </a:cubicBezTo>
                  <a:cubicBezTo>
                    <a:pt x="50" y="61"/>
                    <a:pt x="52" y="55"/>
                    <a:pt x="47" y="58"/>
                  </a:cubicBezTo>
                  <a:cubicBezTo>
                    <a:pt x="44" y="61"/>
                    <a:pt x="49" y="57"/>
                    <a:pt x="40" y="57"/>
                  </a:cubicBezTo>
                  <a:cubicBezTo>
                    <a:pt x="34" y="57"/>
                    <a:pt x="37" y="55"/>
                    <a:pt x="32" y="55"/>
                  </a:cubicBezTo>
                  <a:cubicBezTo>
                    <a:pt x="29" y="57"/>
                    <a:pt x="28" y="52"/>
                    <a:pt x="17" y="54"/>
                  </a:cubicBezTo>
                  <a:cubicBezTo>
                    <a:pt x="8" y="55"/>
                    <a:pt x="12" y="58"/>
                    <a:pt x="9" y="57"/>
                  </a:cubicBezTo>
                  <a:cubicBezTo>
                    <a:pt x="8" y="57"/>
                    <a:pt x="6" y="58"/>
                    <a:pt x="6" y="58"/>
                  </a:cubicBezTo>
                  <a:cubicBezTo>
                    <a:pt x="5" y="55"/>
                    <a:pt x="9" y="52"/>
                    <a:pt x="3" y="50"/>
                  </a:cubicBezTo>
                  <a:cubicBezTo>
                    <a:pt x="0" y="49"/>
                    <a:pt x="5" y="46"/>
                    <a:pt x="8" y="46"/>
                  </a:cubicBezTo>
                  <a:cubicBezTo>
                    <a:pt x="11" y="44"/>
                    <a:pt x="8" y="38"/>
                    <a:pt x="6" y="29"/>
                  </a:cubicBezTo>
                  <a:cubicBezTo>
                    <a:pt x="11" y="27"/>
                    <a:pt x="12" y="32"/>
                    <a:pt x="17" y="27"/>
                  </a:cubicBezTo>
                  <a:cubicBezTo>
                    <a:pt x="23" y="21"/>
                    <a:pt x="21" y="29"/>
                    <a:pt x="23" y="25"/>
                  </a:cubicBezTo>
                  <a:cubicBezTo>
                    <a:pt x="26" y="24"/>
                    <a:pt x="20" y="24"/>
                    <a:pt x="23" y="19"/>
                  </a:cubicBezTo>
                  <a:cubicBezTo>
                    <a:pt x="28" y="13"/>
                    <a:pt x="29" y="16"/>
                    <a:pt x="31" y="13"/>
                  </a:cubicBezTo>
                  <a:cubicBezTo>
                    <a:pt x="32" y="10"/>
                    <a:pt x="28" y="14"/>
                    <a:pt x="31" y="7"/>
                  </a:cubicBezTo>
                  <a:cubicBezTo>
                    <a:pt x="35" y="3"/>
                    <a:pt x="37" y="7"/>
                    <a:pt x="38" y="5"/>
                  </a:cubicBezTo>
                  <a:cubicBezTo>
                    <a:pt x="40" y="2"/>
                    <a:pt x="40" y="2"/>
                    <a:pt x="43" y="2"/>
                  </a:cubicBezTo>
                  <a:cubicBezTo>
                    <a:pt x="47" y="0"/>
                    <a:pt x="44" y="3"/>
                    <a:pt x="49" y="3"/>
                  </a:cubicBezTo>
                  <a:cubicBezTo>
                    <a:pt x="55" y="2"/>
                    <a:pt x="50" y="8"/>
                    <a:pt x="55" y="7"/>
                  </a:cubicBezTo>
                  <a:cubicBezTo>
                    <a:pt x="58" y="3"/>
                    <a:pt x="61" y="5"/>
                    <a:pt x="61" y="7"/>
                  </a:cubicBezTo>
                  <a:cubicBezTo>
                    <a:pt x="63" y="8"/>
                    <a:pt x="66" y="7"/>
                    <a:pt x="64" y="10"/>
                  </a:cubicBezTo>
                  <a:cubicBezTo>
                    <a:pt x="63" y="14"/>
                    <a:pt x="67" y="14"/>
                    <a:pt x="64" y="16"/>
                  </a:cubicBezTo>
                  <a:cubicBezTo>
                    <a:pt x="61" y="19"/>
                    <a:pt x="66" y="18"/>
                    <a:pt x="66" y="22"/>
                  </a:cubicBezTo>
                  <a:cubicBezTo>
                    <a:pt x="67" y="29"/>
                    <a:pt x="73" y="27"/>
                    <a:pt x="72" y="29"/>
                  </a:cubicBezTo>
                  <a:cubicBezTo>
                    <a:pt x="69" y="33"/>
                    <a:pt x="76" y="29"/>
                    <a:pt x="76" y="33"/>
                  </a:cubicBezTo>
                  <a:cubicBezTo>
                    <a:pt x="76" y="35"/>
                    <a:pt x="81" y="35"/>
                    <a:pt x="78" y="36"/>
                  </a:cubicBezTo>
                  <a:cubicBezTo>
                    <a:pt x="75" y="38"/>
                    <a:pt x="75" y="41"/>
                    <a:pt x="70" y="38"/>
                  </a:cubicBezTo>
                  <a:cubicBezTo>
                    <a:pt x="69" y="36"/>
                    <a:pt x="67" y="39"/>
                    <a:pt x="69" y="41"/>
                  </a:cubicBezTo>
                  <a:cubicBezTo>
                    <a:pt x="72" y="46"/>
                    <a:pt x="67" y="46"/>
                    <a:pt x="70" y="5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4" name="Freeform 166"/>
            <p:cNvSpPr>
              <a:spLocks/>
            </p:cNvSpPr>
            <p:nvPr/>
          </p:nvSpPr>
          <p:spPr bwMode="auto">
            <a:xfrm>
              <a:off x="5291914" y="3323481"/>
              <a:ext cx="265119" cy="221731"/>
            </a:xfrm>
            <a:custGeom>
              <a:avLst/>
              <a:gdLst/>
              <a:ahLst/>
              <a:cxnLst>
                <a:cxn ang="0">
                  <a:pos x="77" y="40"/>
                </a:cxn>
                <a:cxn ang="0">
                  <a:pos x="79" y="47"/>
                </a:cxn>
                <a:cxn ang="0">
                  <a:pos x="80" y="50"/>
                </a:cxn>
                <a:cxn ang="0">
                  <a:pos x="79" y="54"/>
                </a:cxn>
                <a:cxn ang="0">
                  <a:pos x="71" y="62"/>
                </a:cxn>
                <a:cxn ang="0">
                  <a:pos x="71" y="68"/>
                </a:cxn>
                <a:cxn ang="0">
                  <a:pos x="68" y="70"/>
                </a:cxn>
                <a:cxn ang="0">
                  <a:pos x="63" y="67"/>
                </a:cxn>
                <a:cxn ang="0">
                  <a:pos x="53" y="65"/>
                </a:cxn>
                <a:cxn ang="0">
                  <a:pos x="48" y="68"/>
                </a:cxn>
                <a:cxn ang="0">
                  <a:pos x="47" y="67"/>
                </a:cxn>
                <a:cxn ang="0">
                  <a:pos x="42" y="65"/>
                </a:cxn>
                <a:cxn ang="0">
                  <a:pos x="41" y="65"/>
                </a:cxn>
                <a:cxn ang="0">
                  <a:pos x="39" y="65"/>
                </a:cxn>
                <a:cxn ang="0">
                  <a:pos x="35" y="59"/>
                </a:cxn>
                <a:cxn ang="0">
                  <a:pos x="30" y="57"/>
                </a:cxn>
                <a:cxn ang="0">
                  <a:pos x="28" y="56"/>
                </a:cxn>
                <a:cxn ang="0">
                  <a:pos x="24" y="54"/>
                </a:cxn>
                <a:cxn ang="0">
                  <a:pos x="21" y="56"/>
                </a:cxn>
                <a:cxn ang="0">
                  <a:pos x="21" y="51"/>
                </a:cxn>
                <a:cxn ang="0">
                  <a:pos x="15" y="50"/>
                </a:cxn>
                <a:cxn ang="0">
                  <a:pos x="9" y="48"/>
                </a:cxn>
                <a:cxn ang="0">
                  <a:pos x="6" y="39"/>
                </a:cxn>
                <a:cxn ang="0">
                  <a:pos x="6" y="31"/>
                </a:cxn>
                <a:cxn ang="0">
                  <a:pos x="4" y="26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15" y="8"/>
                </a:cxn>
                <a:cxn ang="0">
                  <a:pos x="22" y="3"/>
                </a:cxn>
                <a:cxn ang="0">
                  <a:pos x="30" y="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5"/>
                </a:cxn>
                <a:cxn ang="0">
                  <a:pos x="45" y="5"/>
                </a:cxn>
                <a:cxn ang="0">
                  <a:pos x="71" y="6"/>
                </a:cxn>
                <a:cxn ang="0">
                  <a:pos x="77" y="11"/>
                </a:cxn>
                <a:cxn ang="0">
                  <a:pos x="79" y="28"/>
                </a:cxn>
                <a:cxn ang="0">
                  <a:pos x="74" y="33"/>
                </a:cxn>
                <a:cxn ang="0">
                  <a:pos x="77" y="40"/>
                </a:cxn>
              </a:cxnLst>
              <a:rect l="0" t="0" r="r" b="b"/>
              <a:pathLst>
                <a:path w="85" h="71">
                  <a:moveTo>
                    <a:pt x="77" y="40"/>
                  </a:moveTo>
                  <a:cubicBezTo>
                    <a:pt x="79" y="43"/>
                    <a:pt x="76" y="42"/>
                    <a:pt x="79" y="47"/>
                  </a:cubicBezTo>
                  <a:cubicBezTo>
                    <a:pt x="85" y="51"/>
                    <a:pt x="79" y="48"/>
                    <a:pt x="80" y="50"/>
                  </a:cubicBezTo>
                  <a:cubicBezTo>
                    <a:pt x="82" y="51"/>
                    <a:pt x="83" y="53"/>
                    <a:pt x="79" y="54"/>
                  </a:cubicBezTo>
                  <a:cubicBezTo>
                    <a:pt x="77" y="54"/>
                    <a:pt x="72" y="59"/>
                    <a:pt x="71" y="62"/>
                  </a:cubicBezTo>
                  <a:cubicBezTo>
                    <a:pt x="68" y="65"/>
                    <a:pt x="71" y="67"/>
                    <a:pt x="71" y="68"/>
                  </a:cubicBezTo>
                  <a:cubicBezTo>
                    <a:pt x="69" y="70"/>
                    <a:pt x="74" y="71"/>
                    <a:pt x="68" y="70"/>
                  </a:cubicBezTo>
                  <a:cubicBezTo>
                    <a:pt x="63" y="68"/>
                    <a:pt x="65" y="67"/>
                    <a:pt x="63" y="67"/>
                  </a:cubicBezTo>
                  <a:cubicBezTo>
                    <a:pt x="59" y="65"/>
                    <a:pt x="54" y="65"/>
                    <a:pt x="53" y="65"/>
                  </a:cubicBezTo>
                  <a:cubicBezTo>
                    <a:pt x="50" y="65"/>
                    <a:pt x="50" y="70"/>
                    <a:pt x="48" y="68"/>
                  </a:cubicBezTo>
                  <a:cubicBezTo>
                    <a:pt x="48" y="68"/>
                    <a:pt x="47" y="68"/>
                    <a:pt x="47" y="67"/>
                  </a:cubicBezTo>
                  <a:cubicBezTo>
                    <a:pt x="48" y="64"/>
                    <a:pt x="44" y="62"/>
                    <a:pt x="42" y="65"/>
                  </a:cubicBezTo>
                  <a:cubicBezTo>
                    <a:pt x="42" y="67"/>
                    <a:pt x="41" y="67"/>
                    <a:pt x="41" y="65"/>
                  </a:cubicBezTo>
                  <a:cubicBezTo>
                    <a:pt x="41" y="65"/>
                    <a:pt x="41" y="65"/>
                    <a:pt x="39" y="65"/>
                  </a:cubicBezTo>
                  <a:cubicBezTo>
                    <a:pt x="39" y="62"/>
                    <a:pt x="38" y="61"/>
                    <a:pt x="35" y="59"/>
                  </a:cubicBezTo>
                  <a:cubicBezTo>
                    <a:pt x="32" y="57"/>
                    <a:pt x="33" y="59"/>
                    <a:pt x="30" y="57"/>
                  </a:cubicBezTo>
                  <a:cubicBezTo>
                    <a:pt x="28" y="56"/>
                    <a:pt x="32" y="56"/>
                    <a:pt x="28" y="56"/>
                  </a:cubicBezTo>
                  <a:cubicBezTo>
                    <a:pt x="25" y="54"/>
                    <a:pt x="22" y="53"/>
                    <a:pt x="24" y="54"/>
                  </a:cubicBezTo>
                  <a:cubicBezTo>
                    <a:pt x="25" y="56"/>
                    <a:pt x="24" y="59"/>
                    <a:pt x="21" y="56"/>
                  </a:cubicBezTo>
                  <a:cubicBezTo>
                    <a:pt x="16" y="51"/>
                    <a:pt x="21" y="53"/>
                    <a:pt x="21" y="51"/>
                  </a:cubicBezTo>
                  <a:cubicBezTo>
                    <a:pt x="19" y="50"/>
                    <a:pt x="19" y="51"/>
                    <a:pt x="15" y="50"/>
                  </a:cubicBezTo>
                  <a:cubicBezTo>
                    <a:pt x="9" y="47"/>
                    <a:pt x="12" y="45"/>
                    <a:pt x="9" y="48"/>
                  </a:cubicBezTo>
                  <a:cubicBezTo>
                    <a:pt x="10" y="39"/>
                    <a:pt x="7" y="43"/>
                    <a:pt x="6" y="39"/>
                  </a:cubicBezTo>
                  <a:cubicBezTo>
                    <a:pt x="6" y="36"/>
                    <a:pt x="9" y="36"/>
                    <a:pt x="6" y="31"/>
                  </a:cubicBezTo>
                  <a:cubicBezTo>
                    <a:pt x="4" y="29"/>
                    <a:pt x="9" y="29"/>
                    <a:pt x="4" y="26"/>
                  </a:cubicBezTo>
                  <a:cubicBezTo>
                    <a:pt x="0" y="23"/>
                    <a:pt x="6" y="22"/>
                    <a:pt x="3" y="14"/>
                  </a:cubicBezTo>
                  <a:cubicBezTo>
                    <a:pt x="6" y="14"/>
                    <a:pt x="6" y="15"/>
                    <a:pt x="6" y="1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4" y="14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7" y="12"/>
                    <a:pt x="7" y="9"/>
                    <a:pt x="15" y="8"/>
                  </a:cubicBezTo>
                  <a:cubicBezTo>
                    <a:pt x="22" y="6"/>
                    <a:pt x="18" y="5"/>
                    <a:pt x="22" y="3"/>
                  </a:cubicBezTo>
                  <a:cubicBezTo>
                    <a:pt x="28" y="1"/>
                    <a:pt x="22" y="1"/>
                    <a:pt x="30" y="0"/>
                  </a:cubicBezTo>
                  <a:cubicBezTo>
                    <a:pt x="36" y="0"/>
                    <a:pt x="35" y="0"/>
                    <a:pt x="39" y="3"/>
                  </a:cubicBezTo>
                  <a:cubicBezTo>
                    <a:pt x="41" y="3"/>
                    <a:pt x="39" y="5"/>
                    <a:pt x="38" y="3"/>
                  </a:cubicBezTo>
                  <a:cubicBezTo>
                    <a:pt x="36" y="0"/>
                    <a:pt x="36" y="1"/>
                    <a:pt x="38" y="5"/>
                  </a:cubicBezTo>
                  <a:cubicBezTo>
                    <a:pt x="38" y="6"/>
                    <a:pt x="44" y="6"/>
                    <a:pt x="45" y="5"/>
                  </a:cubicBezTo>
                  <a:cubicBezTo>
                    <a:pt x="56" y="6"/>
                    <a:pt x="65" y="8"/>
                    <a:pt x="71" y="6"/>
                  </a:cubicBezTo>
                  <a:cubicBezTo>
                    <a:pt x="72" y="5"/>
                    <a:pt x="77" y="8"/>
                    <a:pt x="77" y="11"/>
                  </a:cubicBezTo>
                  <a:cubicBezTo>
                    <a:pt x="79" y="20"/>
                    <a:pt x="82" y="26"/>
                    <a:pt x="79" y="28"/>
                  </a:cubicBezTo>
                  <a:cubicBezTo>
                    <a:pt x="76" y="28"/>
                    <a:pt x="71" y="31"/>
                    <a:pt x="74" y="33"/>
                  </a:cubicBezTo>
                  <a:cubicBezTo>
                    <a:pt x="80" y="34"/>
                    <a:pt x="76" y="37"/>
                    <a:pt x="77" y="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" name="Freeform 167"/>
            <p:cNvSpPr>
              <a:spLocks/>
            </p:cNvSpPr>
            <p:nvPr/>
          </p:nvSpPr>
          <p:spPr bwMode="auto">
            <a:xfrm>
              <a:off x="4824341" y="3468088"/>
              <a:ext cx="332604" cy="314923"/>
            </a:xfrm>
            <a:custGeom>
              <a:avLst/>
              <a:gdLst/>
              <a:ahLst/>
              <a:cxnLst>
                <a:cxn ang="0">
                  <a:pos x="96" y="67"/>
                </a:cxn>
                <a:cxn ang="0">
                  <a:pos x="95" y="78"/>
                </a:cxn>
                <a:cxn ang="0">
                  <a:pos x="99" y="86"/>
                </a:cxn>
                <a:cxn ang="0">
                  <a:pos x="85" y="92"/>
                </a:cxn>
                <a:cxn ang="0">
                  <a:pos x="78" y="89"/>
                </a:cxn>
                <a:cxn ang="0">
                  <a:pos x="69" y="89"/>
                </a:cxn>
                <a:cxn ang="0">
                  <a:pos x="64" y="100"/>
                </a:cxn>
                <a:cxn ang="0">
                  <a:pos x="54" y="100"/>
                </a:cxn>
                <a:cxn ang="0">
                  <a:pos x="44" y="97"/>
                </a:cxn>
                <a:cxn ang="0">
                  <a:pos x="35" y="95"/>
                </a:cxn>
                <a:cxn ang="0">
                  <a:pos x="26" y="89"/>
                </a:cxn>
                <a:cxn ang="0">
                  <a:pos x="31" y="75"/>
                </a:cxn>
                <a:cxn ang="0">
                  <a:pos x="31" y="70"/>
                </a:cxn>
                <a:cxn ang="0">
                  <a:pos x="35" y="69"/>
                </a:cxn>
                <a:cxn ang="0">
                  <a:pos x="31" y="61"/>
                </a:cxn>
                <a:cxn ang="0">
                  <a:pos x="28" y="55"/>
                </a:cxn>
                <a:cxn ang="0">
                  <a:pos x="23" y="47"/>
                </a:cxn>
                <a:cxn ang="0">
                  <a:pos x="20" y="42"/>
                </a:cxn>
                <a:cxn ang="0">
                  <a:pos x="17" y="41"/>
                </a:cxn>
                <a:cxn ang="0">
                  <a:pos x="6" y="38"/>
                </a:cxn>
                <a:cxn ang="0">
                  <a:pos x="6" y="35"/>
                </a:cxn>
                <a:cxn ang="0">
                  <a:pos x="5" y="32"/>
                </a:cxn>
                <a:cxn ang="0">
                  <a:pos x="6" y="28"/>
                </a:cxn>
                <a:cxn ang="0">
                  <a:pos x="12" y="27"/>
                </a:cxn>
                <a:cxn ang="0">
                  <a:pos x="19" y="30"/>
                </a:cxn>
                <a:cxn ang="0">
                  <a:pos x="23" y="28"/>
                </a:cxn>
                <a:cxn ang="0">
                  <a:pos x="28" y="30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40" y="21"/>
                </a:cxn>
                <a:cxn ang="0">
                  <a:pos x="44" y="14"/>
                </a:cxn>
                <a:cxn ang="0">
                  <a:pos x="52" y="10"/>
                </a:cxn>
                <a:cxn ang="0">
                  <a:pos x="52" y="4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81" y="16"/>
                </a:cxn>
                <a:cxn ang="0">
                  <a:pos x="90" y="19"/>
                </a:cxn>
                <a:cxn ang="0">
                  <a:pos x="98" y="24"/>
                </a:cxn>
                <a:cxn ang="0">
                  <a:pos x="99" y="41"/>
                </a:cxn>
                <a:cxn ang="0">
                  <a:pos x="95" y="45"/>
                </a:cxn>
                <a:cxn ang="0">
                  <a:pos x="90" y="52"/>
                </a:cxn>
                <a:cxn ang="0">
                  <a:pos x="88" y="58"/>
                </a:cxn>
                <a:cxn ang="0">
                  <a:pos x="93" y="58"/>
                </a:cxn>
              </a:cxnLst>
              <a:rect l="0" t="0" r="r" b="b"/>
              <a:pathLst>
                <a:path w="107" h="101">
                  <a:moveTo>
                    <a:pt x="95" y="61"/>
                  </a:moveTo>
                  <a:cubicBezTo>
                    <a:pt x="93" y="64"/>
                    <a:pt x="98" y="66"/>
                    <a:pt x="96" y="67"/>
                  </a:cubicBezTo>
                  <a:cubicBezTo>
                    <a:pt x="95" y="70"/>
                    <a:pt x="90" y="69"/>
                    <a:pt x="95" y="72"/>
                  </a:cubicBezTo>
                  <a:cubicBezTo>
                    <a:pt x="99" y="75"/>
                    <a:pt x="93" y="75"/>
                    <a:pt x="95" y="78"/>
                  </a:cubicBezTo>
                  <a:cubicBezTo>
                    <a:pt x="96" y="83"/>
                    <a:pt x="101" y="80"/>
                    <a:pt x="101" y="80"/>
                  </a:cubicBezTo>
                  <a:cubicBezTo>
                    <a:pt x="102" y="81"/>
                    <a:pt x="99" y="84"/>
                    <a:pt x="99" y="86"/>
                  </a:cubicBezTo>
                  <a:cubicBezTo>
                    <a:pt x="98" y="86"/>
                    <a:pt x="93" y="89"/>
                    <a:pt x="93" y="89"/>
                  </a:cubicBezTo>
                  <a:cubicBezTo>
                    <a:pt x="93" y="92"/>
                    <a:pt x="87" y="94"/>
                    <a:pt x="85" y="92"/>
                  </a:cubicBezTo>
                  <a:cubicBezTo>
                    <a:pt x="84" y="91"/>
                    <a:pt x="84" y="94"/>
                    <a:pt x="82" y="91"/>
                  </a:cubicBezTo>
                  <a:cubicBezTo>
                    <a:pt x="81" y="89"/>
                    <a:pt x="81" y="89"/>
                    <a:pt x="78" y="89"/>
                  </a:cubicBezTo>
                  <a:cubicBezTo>
                    <a:pt x="75" y="91"/>
                    <a:pt x="78" y="89"/>
                    <a:pt x="75" y="89"/>
                  </a:cubicBezTo>
                  <a:cubicBezTo>
                    <a:pt x="72" y="89"/>
                    <a:pt x="75" y="84"/>
                    <a:pt x="69" y="89"/>
                  </a:cubicBezTo>
                  <a:cubicBezTo>
                    <a:pt x="67" y="91"/>
                    <a:pt x="64" y="91"/>
                    <a:pt x="64" y="94"/>
                  </a:cubicBezTo>
                  <a:cubicBezTo>
                    <a:pt x="66" y="97"/>
                    <a:pt x="64" y="95"/>
                    <a:pt x="64" y="100"/>
                  </a:cubicBezTo>
                  <a:cubicBezTo>
                    <a:pt x="61" y="100"/>
                    <a:pt x="63" y="101"/>
                    <a:pt x="60" y="100"/>
                  </a:cubicBezTo>
                  <a:cubicBezTo>
                    <a:pt x="58" y="100"/>
                    <a:pt x="58" y="101"/>
                    <a:pt x="54" y="100"/>
                  </a:cubicBezTo>
                  <a:cubicBezTo>
                    <a:pt x="54" y="98"/>
                    <a:pt x="54" y="97"/>
                    <a:pt x="52" y="98"/>
                  </a:cubicBezTo>
                  <a:cubicBezTo>
                    <a:pt x="43" y="92"/>
                    <a:pt x="47" y="97"/>
                    <a:pt x="44" y="97"/>
                  </a:cubicBezTo>
                  <a:cubicBezTo>
                    <a:pt x="41" y="95"/>
                    <a:pt x="41" y="98"/>
                    <a:pt x="40" y="97"/>
                  </a:cubicBezTo>
                  <a:cubicBezTo>
                    <a:pt x="38" y="95"/>
                    <a:pt x="35" y="97"/>
                    <a:pt x="35" y="95"/>
                  </a:cubicBezTo>
                  <a:cubicBezTo>
                    <a:pt x="34" y="92"/>
                    <a:pt x="29" y="94"/>
                    <a:pt x="29" y="92"/>
                  </a:cubicBezTo>
                  <a:cubicBezTo>
                    <a:pt x="29" y="89"/>
                    <a:pt x="28" y="91"/>
                    <a:pt x="26" y="89"/>
                  </a:cubicBezTo>
                  <a:cubicBezTo>
                    <a:pt x="28" y="89"/>
                    <a:pt x="29" y="87"/>
                    <a:pt x="29" y="81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2" y="75"/>
                    <a:pt x="31" y="73"/>
                    <a:pt x="31" y="73"/>
                  </a:cubicBezTo>
                  <a:cubicBezTo>
                    <a:pt x="29" y="75"/>
                    <a:pt x="29" y="73"/>
                    <a:pt x="31" y="70"/>
                  </a:cubicBezTo>
                  <a:cubicBezTo>
                    <a:pt x="31" y="67"/>
                    <a:pt x="32" y="66"/>
                    <a:pt x="32" y="66"/>
                  </a:cubicBezTo>
                  <a:cubicBezTo>
                    <a:pt x="34" y="66"/>
                    <a:pt x="35" y="72"/>
                    <a:pt x="35" y="69"/>
                  </a:cubicBezTo>
                  <a:cubicBezTo>
                    <a:pt x="34" y="67"/>
                    <a:pt x="35" y="66"/>
                    <a:pt x="31" y="64"/>
                  </a:cubicBezTo>
                  <a:cubicBezTo>
                    <a:pt x="28" y="61"/>
                    <a:pt x="31" y="63"/>
                    <a:pt x="31" y="61"/>
                  </a:cubicBezTo>
                  <a:cubicBezTo>
                    <a:pt x="32" y="58"/>
                    <a:pt x="29" y="58"/>
                    <a:pt x="31" y="56"/>
                  </a:cubicBezTo>
                  <a:cubicBezTo>
                    <a:pt x="31" y="55"/>
                    <a:pt x="31" y="56"/>
                    <a:pt x="28" y="55"/>
                  </a:cubicBezTo>
                  <a:cubicBezTo>
                    <a:pt x="25" y="53"/>
                    <a:pt x="22" y="50"/>
                    <a:pt x="23" y="49"/>
                  </a:cubicBezTo>
                  <a:cubicBezTo>
                    <a:pt x="25" y="49"/>
                    <a:pt x="25" y="47"/>
                    <a:pt x="23" y="47"/>
                  </a:cubicBezTo>
                  <a:cubicBezTo>
                    <a:pt x="22" y="47"/>
                    <a:pt x="25" y="44"/>
                    <a:pt x="22" y="45"/>
                  </a:cubicBezTo>
                  <a:cubicBezTo>
                    <a:pt x="19" y="45"/>
                    <a:pt x="20" y="44"/>
                    <a:pt x="20" y="42"/>
                  </a:cubicBezTo>
                  <a:cubicBezTo>
                    <a:pt x="22" y="42"/>
                    <a:pt x="20" y="42"/>
                    <a:pt x="19" y="42"/>
                  </a:cubicBezTo>
                  <a:cubicBezTo>
                    <a:pt x="16" y="42"/>
                    <a:pt x="19" y="41"/>
                    <a:pt x="17" y="41"/>
                  </a:cubicBezTo>
                  <a:cubicBezTo>
                    <a:pt x="14" y="41"/>
                    <a:pt x="14" y="39"/>
                    <a:pt x="12" y="39"/>
                  </a:cubicBezTo>
                  <a:cubicBezTo>
                    <a:pt x="9" y="38"/>
                    <a:pt x="8" y="38"/>
                    <a:pt x="6" y="38"/>
                  </a:cubicBezTo>
                  <a:cubicBezTo>
                    <a:pt x="5" y="39"/>
                    <a:pt x="6" y="38"/>
                    <a:pt x="3" y="36"/>
                  </a:cubicBezTo>
                  <a:cubicBezTo>
                    <a:pt x="0" y="35"/>
                    <a:pt x="6" y="35"/>
                    <a:pt x="6" y="35"/>
                  </a:cubicBezTo>
                  <a:cubicBezTo>
                    <a:pt x="5" y="33"/>
                    <a:pt x="3" y="35"/>
                    <a:pt x="3" y="33"/>
                  </a:cubicBezTo>
                  <a:cubicBezTo>
                    <a:pt x="3" y="33"/>
                    <a:pt x="6" y="33"/>
                    <a:pt x="5" y="32"/>
                  </a:cubicBezTo>
                  <a:cubicBezTo>
                    <a:pt x="3" y="32"/>
                    <a:pt x="2" y="33"/>
                    <a:pt x="2" y="32"/>
                  </a:cubicBezTo>
                  <a:cubicBezTo>
                    <a:pt x="2" y="30"/>
                    <a:pt x="3" y="28"/>
                    <a:pt x="6" y="28"/>
                  </a:cubicBezTo>
                  <a:cubicBezTo>
                    <a:pt x="9" y="28"/>
                    <a:pt x="6" y="27"/>
                    <a:pt x="9" y="28"/>
                  </a:cubicBezTo>
                  <a:cubicBezTo>
                    <a:pt x="11" y="28"/>
                    <a:pt x="12" y="28"/>
                    <a:pt x="12" y="27"/>
                  </a:cubicBezTo>
                  <a:cubicBezTo>
                    <a:pt x="11" y="25"/>
                    <a:pt x="12" y="27"/>
                    <a:pt x="14" y="25"/>
                  </a:cubicBezTo>
                  <a:cubicBezTo>
                    <a:pt x="16" y="25"/>
                    <a:pt x="17" y="28"/>
                    <a:pt x="19" y="30"/>
                  </a:cubicBezTo>
                  <a:cubicBezTo>
                    <a:pt x="19" y="32"/>
                    <a:pt x="20" y="28"/>
                    <a:pt x="22" y="28"/>
                  </a:cubicBezTo>
                  <a:cubicBezTo>
                    <a:pt x="23" y="27"/>
                    <a:pt x="22" y="30"/>
                    <a:pt x="23" y="28"/>
                  </a:cubicBezTo>
                  <a:cubicBezTo>
                    <a:pt x="25" y="28"/>
                    <a:pt x="23" y="28"/>
                    <a:pt x="25" y="28"/>
                  </a:cubicBezTo>
                  <a:cubicBezTo>
                    <a:pt x="26" y="28"/>
                    <a:pt x="25" y="30"/>
                    <a:pt x="28" y="30"/>
                  </a:cubicBezTo>
                  <a:cubicBezTo>
                    <a:pt x="29" y="28"/>
                    <a:pt x="28" y="28"/>
                    <a:pt x="28" y="25"/>
                  </a:cubicBezTo>
                  <a:cubicBezTo>
                    <a:pt x="28" y="24"/>
                    <a:pt x="28" y="21"/>
                    <a:pt x="26" y="21"/>
                  </a:cubicBezTo>
                  <a:cubicBezTo>
                    <a:pt x="25" y="19"/>
                    <a:pt x="26" y="19"/>
                    <a:pt x="25" y="18"/>
                  </a:cubicBezTo>
                  <a:cubicBezTo>
                    <a:pt x="25" y="14"/>
                    <a:pt x="26" y="18"/>
                    <a:pt x="29" y="16"/>
                  </a:cubicBezTo>
                  <a:cubicBezTo>
                    <a:pt x="31" y="16"/>
                    <a:pt x="29" y="21"/>
                    <a:pt x="31" y="21"/>
                  </a:cubicBezTo>
                  <a:cubicBezTo>
                    <a:pt x="35" y="19"/>
                    <a:pt x="38" y="22"/>
                    <a:pt x="40" y="21"/>
                  </a:cubicBezTo>
                  <a:cubicBezTo>
                    <a:pt x="41" y="19"/>
                    <a:pt x="43" y="19"/>
                    <a:pt x="41" y="19"/>
                  </a:cubicBezTo>
                  <a:cubicBezTo>
                    <a:pt x="41" y="19"/>
                    <a:pt x="38" y="18"/>
                    <a:pt x="44" y="14"/>
                  </a:cubicBezTo>
                  <a:cubicBezTo>
                    <a:pt x="50" y="13"/>
                    <a:pt x="50" y="13"/>
                    <a:pt x="52" y="11"/>
                  </a:cubicBezTo>
                  <a:cubicBezTo>
                    <a:pt x="52" y="10"/>
                    <a:pt x="54" y="11"/>
                    <a:pt x="52" y="10"/>
                  </a:cubicBezTo>
                  <a:cubicBezTo>
                    <a:pt x="52" y="8"/>
                    <a:pt x="54" y="8"/>
                    <a:pt x="52" y="8"/>
                  </a:cubicBezTo>
                  <a:cubicBezTo>
                    <a:pt x="52" y="7"/>
                    <a:pt x="52" y="7"/>
                    <a:pt x="52" y="4"/>
                  </a:cubicBezTo>
                  <a:cubicBezTo>
                    <a:pt x="52" y="2"/>
                    <a:pt x="54" y="0"/>
                    <a:pt x="60" y="0"/>
                  </a:cubicBezTo>
                  <a:cubicBezTo>
                    <a:pt x="63" y="7"/>
                    <a:pt x="64" y="2"/>
                    <a:pt x="66" y="5"/>
                  </a:cubicBezTo>
                  <a:cubicBezTo>
                    <a:pt x="67" y="8"/>
                    <a:pt x="67" y="5"/>
                    <a:pt x="69" y="8"/>
                  </a:cubicBezTo>
                  <a:cubicBezTo>
                    <a:pt x="70" y="10"/>
                    <a:pt x="73" y="8"/>
                    <a:pt x="73" y="11"/>
                  </a:cubicBezTo>
                  <a:cubicBezTo>
                    <a:pt x="75" y="16"/>
                    <a:pt x="76" y="10"/>
                    <a:pt x="78" y="11"/>
                  </a:cubicBezTo>
                  <a:cubicBezTo>
                    <a:pt x="79" y="11"/>
                    <a:pt x="76" y="14"/>
                    <a:pt x="81" y="16"/>
                  </a:cubicBezTo>
                  <a:cubicBezTo>
                    <a:pt x="82" y="16"/>
                    <a:pt x="82" y="19"/>
                    <a:pt x="85" y="19"/>
                  </a:cubicBezTo>
                  <a:cubicBezTo>
                    <a:pt x="88" y="19"/>
                    <a:pt x="88" y="19"/>
                    <a:pt x="90" y="19"/>
                  </a:cubicBezTo>
                  <a:cubicBezTo>
                    <a:pt x="93" y="19"/>
                    <a:pt x="92" y="22"/>
                    <a:pt x="95" y="22"/>
                  </a:cubicBezTo>
                  <a:cubicBezTo>
                    <a:pt x="96" y="22"/>
                    <a:pt x="95" y="24"/>
                    <a:pt x="98" y="24"/>
                  </a:cubicBezTo>
                  <a:cubicBezTo>
                    <a:pt x="101" y="22"/>
                    <a:pt x="102" y="24"/>
                    <a:pt x="104" y="25"/>
                  </a:cubicBezTo>
                  <a:cubicBezTo>
                    <a:pt x="107" y="25"/>
                    <a:pt x="99" y="28"/>
                    <a:pt x="99" y="41"/>
                  </a:cubicBezTo>
                  <a:cubicBezTo>
                    <a:pt x="98" y="44"/>
                    <a:pt x="96" y="41"/>
                    <a:pt x="96" y="42"/>
                  </a:cubicBezTo>
                  <a:cubicBezTo>
                    <a:pt x="95" y="44"/>
                    <a:pt x="96" y="44"/>
                    <a:pt x="95" y="45"/>
                  </a:cubicBezTo>
                  <a:cubicBezTo>
                    <a:pt x="93" y="45"/>
                    <a:pt x="95" y="47"/>
                    <a:pt x="92" y="49"/>
                  </a:cubicBezTo>
                  <a:cubicBezTo>
                    <a:pt x="90" y="49"/>
                    <a:pt x="93" y="50"/>
                    <a:pt x="90" y="52"/>
                  </a:cubicBezTo>
                  <a:cubicBezTo>
                    <a:pt x="87" y="53"/>
                    <a:pt x="90" y="55"/>
                    <a:pt x="88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2" y="56"/>
                    <a:pt x="88" y="55"/>
                    <a:pt x="92" y="55"/>
                  </a:cubicBezTo>
                  <a:cubicBezTo>
                    <a:pt x="95" y="53"/>
                    <a:pt x="93" y="56"/>
                    <a:pt x="93" y="58"/>
                  </a:cubicBezTo>
                  <a:cubicBezTo>
                    <a:pt x="93" y="58"/>
                    <a:pt x="95" y="58"/>
                    <a:pt x="95" y="6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168"/>
            <p:cNvSpPr>
              <a:spLocks/>
            </p:cNvSpPr>
            <p:nvPr/>
          </p:nvSpPr>
          <p:spPr bwMode="auto">
            <a:xfrm>
              <a:off x="4705439" y="3787831"/>
              <a:ext cx="99621" cy="18477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4" y="0"/>
                </a:cxn>
                <a:cxn ang="0">
                  <a:pos x="13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3" y="14"/>
                </a:cxn>
                <a:cxn ang="0">
                  <a:pos x="23" y="23"/>
                </a:cxn>
                <a:cxn ang="0">
                  <a:pos x="20" y="28"/>
                </a:cxn>
                <a:cxn ang="0">
                  <a:pos x="20" y="33"/>
                </a:cxn>
                <a:cxn ang="0">
                  <a:pos x="22" y="37"/>
                </a:cxn>
                <a:cxn ang="0">
                  <a:pos x="22" y="43"/>
                </a:cxn>
                <a:cxn ang="0">
                  <a:pos x="22" y="47"/>
                </a:cxn>
                <a:cxn ang="0">
                  <a:pos x="19" y="54"/>
                </a:cxn>
                <a:cxn ang="0">
                  <a:pos x="14" y="57"/>
                </a:cxn>
                <a:cxn ang="0">
                  <a:pos x="8" y="57"/>
                </a:cxn>
                <a:cxn ang="0">
                  <a:pos x="8" y="54"/>
                </a:cxn>
                <a:cxn ang="0">
                  <a:pos x="8" y="45"/>
                </a:cxn>
                <a:cxn ang="0">
                  <a:pos x="5" y="42"/>
                </a:cxn>
                <a:cxn ang="0">
                  <a:pos x="5" y="40"/>
                </a:cxn>
                <a:cxn ang="0">
                  <a:pos x="3" y="39"/>
                </a:cxn>
                <a:cxn ang="0">
                  <a:pos x="3" y="33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9" y="11"/>
                </a:cxn>
                <a:cxn ang="0">
                  <a:pos x="8" y="6"/>
                </a:cxn>
                <a:cxn ang="0">
                  <a:pos x="8" y="3"/>
                </a:cxn>
              </a:cxnLst>
              <a:rect l="0" t="0" r="r" b="b"/>
              <a:pathLst>
                <a:path w="32" h="59">
                  <a:moveTo>
                    <a:pt x="8" y="3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6" y="2"/>
                    <a:pt x="11" y="3"/>
                    <a:pt x="13" y="3"/>
                  </a:cubicBezTo>
                  <a:cubicBezTo>
                    <a:pt x="14" y="5"/>
                    <a:pt x="14" y="2"/>
                    <a:pt x="17" y="3"/>
                  </a:cubicBezTo>
                  <a:cubicBezTo>
                    <a:pt x="22" y="5"/>
                    <a:pt x="19" y="2"/>
                    <a:pt x="23" y="2"/>
                  </a:cubicBezTo>
                  <a:cubicBezTo>
                    <a:pt x="28" y="3"/>
                    <a:pt x="25" y="5"/>
                    <a:pt x="28" y="6"/>
                  </a:cubicBezTo>
                  <a:cubicBezTo>
                    <a:pt x="32" y="6"/>
                    <a:pt x="23" y="12"/>
                    <a:pt x="23" y="14"/>
                  </a:cubicBezTo>
                  <a:cubicBezTo>
                    <a:pt x="25" y="22"/>
                    <a:pt x="22" y="22"/>
                    <a:pt x="23" y="23"/>
                  </a:cubicBezTo>
                  <a:cubicBezTo>
                    <a:pt x="23" y="26"/>
                    <a:pt x="23" y="28"/>
                    <a:pt x="20" y="28"/>
                  </a:cubicBezTo>
                  <a:cubicBezTo>
                    <a:pt x="17" y="28"/>
                    <a:pt x="20" y="28"/>
                    <a:pt x="20" y="33"/>
                  </a:cubicBezTo>
                  <a:cubicBezTo>
                    <a:pt x="22" y="36"/>
                    <a:pt x="25" y="33"/>
                    <a:pt x="22" y="37"/>
                  </a:cubicBezTo>
                  <a:cubicBezTo>
                    <a:pt x="19" y="42"/>
                    <a:pt x="20" y="43"/>
                    <a:pt x="22" y="43"/>
                  </a:cubicBezTo>
                  <a:cubicBezTo>
                    <a:pt x="23" y="43"/>
                    <a:pt x="25" y="43"/>
                    <a:pt x="22" y="47"/>
                  </a:cubicBezTo>
                  <a:cubicBezTo>
                    <a:pt x="19" y="48"/>
                    <a:pt x="19" y="53"/>
                    <a:pt x="19" y="54"/>
                  </a:cubicBezTo>
                  <a:cubicBezTo>
                    <a:pt x="16" y="56"/>
                    <a:pt x="17" y="59"/>
                    <a:pt x="14" y="57"/>
                  </a:cubicBezTo>
                  <a:cubicBezTo>
                    <a:pt x="9" y="56"/>
                    <a:pt x="8" y="56"/>
                    <a:pt x="8" y="57"/>
                  </a:cubicBezTo>
                  <a:cubicBezTo>
                    <a:pt x="6" y="57"/>
                    <a:pt x="6" y="57"/>
                    <a:pt x="8" y="54"/>
                  </a:cubicBezTo>
                  <a:cubicBezTo>
                    <a:pt x="9" y="47"/>
                    <a:pt x="6" y="48"/>
                    <a:pt x="8" y="45"/>
                  </a:cubicBezTo>
                  <a:cubicBezTo>
                    <a:pt x="9" y="40"/>
                    <a:pt x="6" y="40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3" y="39"/>
                  </a:cubicBezTo>
                  <a:cubicBezTo>
                    <a:pt x="0" y="39"/>
                    <a:pt x="5" y="34"/>
                    <a:pt x="3" y="33"/>
                  </a:cubicBezTo>
                  <a:cubicBezTo>
                    <a:pt x="3" y="29"/>
                    <a:pt x="5" y="33"/>
                    <a:pt x="6" y="28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8" y="20"/>
                    <a:pt x="11" y="14"/>
                    <a:pt x="9" y="11"/>
                  </a:cubicBezTo>
                  <a:cubicBezTo>
                    <a:pt x="8" y="9"/>
                    <a:pt x="8" y="8"/>
                    <a:pt x="8" y="6"/>
                  </a:cubicBezTo>
                  <a:cubicBezTo>
                    <a:pt x="8" y="5"/>
                    <a:pt x="6" y="5"/>
                    <a:pt x="8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7" name="Freeform 169"/>
            <p:cNvSpPr>
              <a:spLocks/>
            </p:cNvSpPr>
            <p:nvPr/>
          </p:nvSpPr>
          <p:spPr bwMode="auto">
            <a:xfrm>
              <a:off x="5160158" y="3760517"/>
              <a:ext cx="25709" cy="56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8" h="18">
                  <a:moveTo>
                    <a:pt x="7" y="0"/>
                  </a:moveTo>
                  <a:cubicBezTo>
                    <a:pt x="5" y="0"/>
                    <a:pt x="7" y="4"/>
                    <a:pt x="5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0" y="4"/>
                    <a:pt x="0" y="12"/>
                    <a:pt x="0" y="12"/>
                  </a:cubicBezTo>
                  <a:cubicBezTo>
                    <a:pt x="2" y="12"/>
                    <a:pt x="2" y="12"/>
                    <a:pt x="0" y="13"/>
                  </a:cubicBezTo>
                  <a:cubicBezTo>
                    <a:pt x="0" y="13"/>
                    <a:pt x="0" y="13"/>
                    <a:pt x="2" y="13"/>
                  </a:cubicBezTo>
                  <a:cubicBezTo>
                    <a:pt x="3" y="15"/>
                    <a:pt x="0" y="15"/>
                    <a:pt x="2" y="16"/>
                  </a:cubicBezTo>
                  <a:cubicBezTo>
                    <a:pt x="5" y="18"/>
                    <a:pt x="3" y="18"/>
                    <a:pt x="5" y="18"/>
                  </a:cubicBezTo>
                  <a:cubicBezTo>
                    <a:pt x="7" y="18"/>
                    <a:pt x="5" y="16"/>
                    <a:pt x="5" y="16"/>
                  </a:cubicBezTo>
                  <a:cubicBezTo>
                    <a:pt x="7" y="15"/>
                    <a:pt x="7" y="13"/>
                    <a:pt x="7" y="12"/>
                  </a:cubicBezTo>
                  <a:cubicBezTo>
                    <a:pt x="7" y="10"/>
                    <a:pt x="8" y="10"/>
                    <a:pt x="8" y="7"/>
                  </a:cubicBezTo>
                  <a:cubicBezTo>
                    <a:pt x="8" y="3"/>
                    <a:pt x="7" y="4"/>
                    <a:pt x="7" y="3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8" name="Freeform 170"/>
            <p:cNvSpPr>
              <a:spLocks noEditPoints="1"/>
            </p:cNvSpPr>
            <p:nvPr/>
          </p:nvSpPr>
          <p:spPr bwMode="auto">
            <a:xfrm>
              <a:off x="5103921" y="3614302"/>
              <a:ext cx="306895" cy="367946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47" y="22"/>
                </a:cxn>
                <a:cxn ang="0">
                  <a:pos x="50" y="36"/>
                </a:cxn>
                <a:cxn ang="0">
                  <a:pos x="67" y="57"/>
                </a:cxn>
                <a:cxn ang="0">
                  <a:pos x="87" y="68"/>
                </a:cxn>
                <a:cxn ang="0">
                  <a:pos x="96" y="79"/>
                </a:cxn>
                <a:cxn ang="0">
                  <a:pos x="90" y="76"/>
                </a:cxn>
                <a:cxn ang="0">
                  <a:pos x="81" y="81"/>
                </a:cxn>
                <a:cxn ang="0">
                  <a:pos x="84" y="92"/>
                </a:cxn>
                <a:cxn ang="0">
                  <a:pos x="75" y="102"/>
                </a:cxn>
                <a:cxn ang="0">
                  <a:pos x="76" y="95"/>
                </a:cxn>
                <a:cxn ang="0">
                  <a:pos x="70" y="79"/>
                </a:cxn>
                <a:cxn ang="0">
                  <a:pos x="63" y="71"/>
                </a:cxn>
                <a:cxn ang="0">
                  <a:pos x="47" y="61"/>
                </a:cxn>
                <a:cxn ang="0">
                  <a:pos x="38" y="53"/>
                </a:cxn>
                <a:cxn ang="0">
                  <a:pos x="32" y="42"/>
                </a:cxn>
                <a:cxn ang="0">
                  <a:pos x="19" y="31"/>
                </a:cxn>
                <a:cxn ang="0">
                  <a:pos x="11" y="33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4" y="12"/>
                </a:cxn>
                <a:cxn ang="0">
                  <a:pos x="17" y="8"/>
                </a:cxn>
                <a:cxn ang="0">
                  <a:pos x="22" y="14"/>
                </a:cxn>
                <a:cxn ang="0">
                  <a:pos x="25" y="6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47" y="3"/>
                </a:cxn>
                <a:cxn ang="0">
                  <a:pos x="57" y="9"/>
                </a:cxn>
                <a:cxn ang="0">
                  <a:pos x="58" y="14"/>
                </a:cxn>
                <a:cxn ang="0">
                  <a:pos x="57" y="15"/>
                </a:cxn>
                <a:cxn ang="0">
                  <a:pos x="61" y="112"/>
                </a:cxn>
                <a:cxn ang="0">
                  <a:pos x="70" y="115"/>
                </a:cxn>
                <a:cxn ang="0">
                  <a:pos x="73" y="99"/>
                </a:cxn>
                <a:cxn ang="0">
                  <a:pos x="57" y="101"/>
                </a:cxn>
                <a:cxn ang="0">
                  <a:pos x="49" y="104"/>
                </a:cxn>
                <a:cxn ang="0">
                  <a:pos x="17" y="79"/>
                </a:cxn>
                <a:cxn ang="0">
                  <a:pos x="20" y="92"/>
                </a:cxn>
                <a:cxn ang="0">
                  <a:pos x="28" y="84"/>
                </a:cxn>
                <a:cxn ang="0">
                  <a:pos x="26" y="68"/>
                </a:cxn>
                <a:cxn ang="0">
                  <a:pos x="14" y="71"/>
                </a:cxn>
              </a:cxnLst>
              <a:rect l="0" t="0" r="r" b="b"/>
              <a:pathLst>
                <a:path w="98" h="118">
                  <a:moveTo>
                    <a:pt x="57" y="15"/>
                  </a:moveTo>
                  <a:cubicBezTo>
                    <a:pt x="55" y="17"/>
                    <a:pt x="57" y="14"/>
                    <a:pt x="54" y="15"/>
                  </a:cubicBezTo>
                  <a:cubicBezTo>
                    <a:pt x="50" y="17"/>
                    <a:pt x="50" y="20"/>
                    <a:pt x="49" y="19"/>
                  </a:cubicBezTo>
                  <a:cubicBezTo>
                    <a:pt x="47" y="17"/>
                    <a:pt x="46" y="20"/>
                    <a:pt x="47" y="22"/>
                  </a:cubicBezTo>
                  <a:cubicBezTo>
                    <a:pt x="49" y="23"/>
                    <a:pt x="50" y="25"/>
                    <a:pt x="49" y="26"/>
                  </a:cubicBezTo>
                  <a:cubicBezTo>
                    <a:pt x="46" y="26"/>
                    <a:pt x="47" y="33"/>
                    <a:pt x="50" y="36"/>
                  </a:cubicBezTo>
                  <a:cubicBezTo>
                    <a:pt x="54" y="37"/>
                    <a:pt x="55" y="40"/>
                    <a:pt x="57" y="40"/>
                  </a:cubicBezTo>
                  <a:cubicBezTo>
                    <a:pt x="60" y="40"/>
                    <a:pt x="58" y="48"/>
                    <a:pt x="67" y="57"/>
                  </a:cubicBezTo>
                  <a:cubicBezTo>
                    <a:pt x="70" y="61"/>
                    <a:pt x="82" y="57"/>
                    <a:pt x="78" y="62"/>
                  </a:cubicBezTo>
                  <a:cubicBezTo>
                    <a:pt x="73" y="65"/>
                    <a:pt x="85" y="67"/>
                    <a:pt x="87" y="68"/>
                  </a:cubicBezTo>
                  <a:cubicBezTo>
                    <a:pt x="87" y="70"/>
                    <a:pt x="89" y="71"/>
                    <a:pt x="92" y="73"/>
                  </a:cubicBezTo>
                  <a:cubicBezTo>
                    <a:pt x="93" y="75"/>
                    <a:pt x="98" y="76"/>
                    <a:pt x="96" y="79"/>
                  </a:cubicBezTo>
                  <a:cubicBezTo>
                    <a:pt x="96" y="82"/>
                    <a:pt x="98" y="82"/>
                    <a:pt x="95" y="82"/>
                  </a:cubicBezTo>
                  <a:cubicBezTo>
                    <a:pt x="92" y="82"/>
                    <a:pt x="93" y="76"/>
                    <a:pt x="90" y="76"/>
                  </a:cubicBezTo>
                  <a:cubicBezTo>
                    <a:pt x="87" y="76"/>
                    <a:pt x="87" y="75"/>
                    <a:pt x="84" y="76"/>
                  </a:cubicBezTo>
                  <a:cubicBezTo>
                    <a:pt x="81" y="78"/>
                    <a:pt x="82" y="79"/>
                    <a:pt x="81" y="81"/>
                  </a:cubicBezTo>
                  <a:cubicBezTo>
                    <a:pt x="79" y="84"/>
                    <a:pt x="81" y="84"/>
                    <a:pt x="82" y="85"/>
                  </a:cubicBezTo>
                  <a:cubicBezTo>
                    <a:pt x="85" y="85"/>
                    <a:pt x="89" y="90"/>
                    <a:pt x="84" y="92"/>
                  </a:cubicBezTo>
                  <a:cubicBezTo>
                    <a:pt x="81" y="95"/>
                    <a:pt x="82" y="96"/>
                    <a:pt x="81" y="99"/>
                  </a:cubicBezTo>
                  <a:cubicBezTo>
                    <a:pt x="78" y="101"/>
                    <a:pt x="78" y="106"/>
                    <a:pt x="75" y="102"/>
                  </a:cubicBezTo>
                  <a:cubicBezTo>
                    <a:pt x="73" y="102"/>
                    <a:pt x="73" y="101"/>
                    <a:pt x="75" y="98"/>
                  </a:cubicBezTo>
                  <a:cubicBezTo>
                    <a:pt x="76" y="96"/>
                    <a:pt x="75" y="96"/>
                    <a:pt x="76" y="95"/>
                  </a:cubicBezTo>
                  <a:cubicBezTo>
                    <a:pt x="78" y="93"/>
                    <a:pt x="78" y="93"/>
                    <a:pt x="76" y="85"/>
                  </a:cubicBezTo>
                  <a:cubicBezTo>
                    <a:pt x="75" y="79"/>
                    <a:pt x="73" y="81"/>
                    <a:pt x="70" y="79"/>
                  </a:cubicBezTo>
                  <a:cubicBezTo>
                    <a:pt x="66" y="76"/>
                    <a:pt x="70" y="73"/>
                    <a:pt x="66" y="73"/>
                  </a:cubicBezTo>
                  <a:cubicBezTo>
                    <a:pt x="63" y="75"/>
                    <a:pt x="66" y="71"/>
                    <a:pt x="63" y="71"/>
                  </a:cubicBezTo>
                  <a:cubicBezTo>
                    <a:pt x="60" y="71"/>
                    <a:pt x="61" y="67"/>
                    <a:pt x="58" y="67"/>
                  </a:cubicBezTo>
                  <a:cubicBezTo>
                    <a:pt x="55" y="67"/>
                    <a:pt x="50" y="65"/>
                    <a:pt x="47" y="61"/>
                  </a:cubicBezTo>
                  <a:cubicBezTo>
                    <a:pt x="44" y="57"/>
                    <a:pt x="44" y="61"/>
                    <a:pt x="43" y="57"/>
                  </a:cubicBezTo>
                  <a:cubicBezTo>
                    <a:pt x="43" y="53"/>
                    <a:pt x="38" y="54"/>
                    <a:pt x="38" y="53"/>
                  </a:cubicBezTo>
                  <a:cubicBezTo>
                    <a:pt x="38" y="51"/>
                    <a:pt x="38" y="51"/>
                    <a:pt x="35" y="48"/>
                  </a:cubicBezTo>
                  <a:cubicBezTo>
                    <a:pt x="32" y="47"/>
                    <a:pt x="35" y="45"/>
                    <a:pt x="32" y="42"/>
                  </a:cubicBezTo>
                  <a:cubicBezTo>
                    <a:pt x="31" y="40"/>
                    <a:pt x="32" y="34"/>
                    <a:pt x="28" y="34"/>
                  </a:cubicBezTo>
                  <a:cubicBezTo>
                    <a:pt x="25" y="36"/>
                    <a:pt x="23" y="29"/>
                    <a:pt x="19" y="31"/>
                  </a:cubicBezTo>
                  <a:cubicBezTo>
                    <a:pt x="15" y="33"/>
                    <a:pt x="19" y="36"/>
                    <a:pt x="9" y="39"/>
                  </a:cubicBezTo>
                  <a:cubicBezTo>
                    <a:pt x="9" y="37"/>
                    <a:pt x="12" y="34"/>
                    <a:pt x="11" y="33"/>
                  </a:cubicBezTo>
                  <a:cubicBezTo>
                    <a:pt x="11" y="33"/>
                    <a:pt x="6" y="36"/>
                    <a:pt x="5" y="31"/>
                  </a:cubicBezTo>
                  <a:cubicBezTo>
                    <a:pt x="3" y="28"/>
                    <a:pt x="9" y="28"/>
                    <a:pt x="5" y="25"/>
                  </a:cubicBezTo>
                  <a:cubicBezTo>
                    <a:pt x="0" y="22"/>
                    <a:pt x="5" y="23"/>
                    <a:pt x="6" y="20"/>
                  </a:cubicBezTo>
                  <a:cubicBezTo>
                    <a:pt x="8" y="19"/>
                    <a:pt x="3" y="17"/>
                    <a:pt x="5" y="14"/>
                  </a:cubicBezTo>
                  <a:cubicBezTo>
                    <a:pt x="6" y="14"/>
                    <a:pt x="6" y="14"/>
                    <a:pt x="9" y="14"/>
                  </a:cubicBezTo>
                  <a:cubicBezTo>
                    <a:pt x="11" y="12"/>
                    <a:pt x="11" y="14"/>
                    <a:pt x="14" y="12"/>
                  </a:cubicBezTo>
                  <a:cubicBezTo>
                    <a:pt x="17" y="9"/>
                    <a:pt x="14" y="9"/>
                    <a:pt x="15" y="9"/>
                  </a:cubicBezTo>
                  <a:cubicBezTo>
                    <a:pt x="15" y="8"/>
                    <a:pt x="17" y="6"/>
                    <a:pt x="17" y="8"/>
                  </a:cubicBezTo>
                  <a:cubicBezTo>
                    <a:pt x="17" y="8"/>
                    <a:pt x="17" y="9"/>
                    <a:pt x="19" y="11"/>
                  </a:cubicBezTo>
                  <a:cubicBezTo>
                    <a:pt x="20" y="12"/>
                    <a:pt x="20" y="15"/>
                    <a:pt x="22" y="14"/>
                  </a:cubicBezTo>
                  <a:cubicBezTo>
                    <a:pt x="23" y="14"/>
                    <a:pt x="20" y="12"/>
                    <a:pt x="23" y="11"/>
                  </a:cubicBezTo>
                  <a:cubicBezTo>
                    <a:pt x="25" y="9"/>
                    <a:pt x="23" y="6"/>
                    <a:pt x="25" y="6"/>
                  </a:cubicBezTo>
                  <a:cubicBezTo>
                    <a:pt x="26" y="6"/>
                    <a:pt x="26" y="9"/>
                    <a:pt x="28" y="9"/>
                  </a:cubicBezTo>
                  <a:cubicBezTo>
                    <a:pt x="29" y="8"/>
                    <a:pt x="29" y="11"/>
                    <a:pt x="31" y="9"/>
                  </a:cubicBezTo>
                  <a:cubicBezTo>
                    <a:pt x="32" y="9"/>
                    <a:pt x="29" y="6"/>
                    <a:pt x="31" y="6"/>
                  </a:cubicBezTo>
                  <a:cubicBezTo>
                    <a:pt x="31" y="5"/>
                    <a:pt x="32" y="8"/>
                    <a:pt x="34" y="6"/>
                  </a:cubicBezTo>
                  <a:cubicBezTo>
                    <a:pt x="34" y="6"/>
                    <a:pt x="32" y="5"/>
                    <a:pt x="34" y="1"/>
                  </a:cubicBezTo>
                  <a:cubicBezTo>
                    <a:pt x="35" y="1"/>
                    <a:pt x="35" y="5"/>
                    <a:pt x="37" y="3"/>
                  </a:cubicBezTo>
                  <a:cubicBezTo>
                    <a:pt x="38" y="3"/>
                    <a:pt x="38" y="1"/>
                    <a:pt x="40" y="1"/>
                  </a:cubicBezTo>
                  <a:cubicBezTo>
                    <a:pt x="41" y="0"/>
                    <a:pt x="41" y="1"/>
                    <a:pt x="44" y="0"/>
                  </a:cubicBezTo>
                  <a:cubicBezTo>
                    <a:pt x="49" y="0"/>
                    <a:pt x="46" y="0"/>
                    <a:pt x="46" y="1"/>
                  </a:cubicBezTo>
                  <a:cubicBezTo>
                    <a:pt x="47" y="1"/>
                    <a:pt x="47" y="1"/>
                    <a:pt x="47" y="3"/>
                  </a:cubicBezTo>
                  <a:cubicBezTo>
                    <a:pt x="47" y="5"/>
                    <a:pt x="50" y="6"/>
                    <a:pt x="58" y="6"/>
                  </a:cubicBezTo>
                  <a:cubicBezTo>
                    <a:pt x="58" y="8"/>
                    <a:pt x="57" y="8"/>
                    <a:pt x="57" y="9"/>
                  </a:cubicBezTo>
                  <a:cubicBezTo>
                    <a:pt x="57" y="11"/>
                    <a:pt x="60" y="9"/>
                    <a:pt x="58" y="11"/>
                  </a:cubicBezTo>
                  <a:cubicBezTo>
                    <a:pt x="57" y="12"/>
                    <a:pt x="57" y="14"/>
                    <a:pt x="58" y="14"/>
                  </a:cubicBezTo>
                  <a:cubicBezTo>
                    <a:pt x="60" y="15"/>
                    <a:pt x="61" y="17"/>
                    <a:pt x="58" y="17"/>
                  </a:cubicBezTo>
                  <a:cubicBezTo>
                    <a:pt x="58" y="17"/>
                    <a:pt x="60" y="15"/>
                    <a:pt x="57" y="15"/>
                  </a:cubicBezTo>
                  <a:close/>
                  <a:moveTo>
                    <a:pt x="54" y="107"/>
                  </a:moveTo>
                  <a:cubicBezTo>
                    <a:pt x="55" y="109"/>
                    <a:pt x="58" y="112"/>
                    <a:pt x="61" y="112"/>
                  </a:cubicBezTo>
                  <a:cubicBezTo>
                    <a:pt x="64" y="112"/>
                    <a:pt x="64" y="115"/>
                    <a:pt x="67" y="115"/>
                  </a:cubicBezTo>
                  <a:cubicBezTo>
                    <a:pt x="70" y="116"/>
                    <a:pt x="70" y="118"/>
                    <a:pt x="70" y="115"/>
                  </a:cubicBezTo>
                  <a:cubicBezTo>
                    <a:pt x="70" y="113"/>
                    <a:pt x="72" y="110"/>
                    <a:pt x="70" y="109"/>
                  </a:cubicBezTo>
                  <a:cubicBezTo>
                    <a:pt x="69" y="109"/>
                    <a:pt x="73" y="101"/>
                    <a:pt x="73" y="99"/>
                  </a:cubicBezTo>
                  <a:cubicBezTo>
                    <a:pt x="75" y="98"/>
                    <a:pt x="70" y="101"/>
                    <a:pt x="69" y="101"/>
                  </a:cubicBezTo>
                  <a:cubicBezTo>
                    <a:pt x="66" y="99"/>
                    <a:pt x="61" y="104"/>
                    <a:pt x="57" y="101"/>
                  </a:cubicBezTo>
                  <a:cubicBezTo>
                    <a:pt x="54" y="96"/>
                    <a:pt x="54" y="104"/>
                    <a:pt x="52" y="101"/>
                  </a:cubicBezTo>
                  <a:cubicBezTo>
                    <a:pt x="50" y="99"/>
                    <a:pt x="49" y="101"/>
                    <a:pt x="49" y="104"/>
                  </a:cubicBezTo>
                  <a:cubicBezTo>
                    <a:pt x="49" y="107"/>
                    <a:pt x="50" y="107"/>
                    <a:pt x="54" y="107"/>
                  </a:cubicBezTo>
                  <a:close/>
                  <a:moveTo>
                    <a:pt x="17" y="79"/>
                  </a:moveTo>
                  <a:cubicBezTo>
                    <a:pt x="17" y="82"/>
                    <a:pt x="19" y="81"/>
                    <a:pt x="17" y="84"/>
                  </a:cubicBezTo>
                  <a:cubicBezTo>
                    <a:pt x="15" y="88"/>
                    <a:pt x="17" y="93"/>
                    <a:pt x="20" y="92"/>
                  </a:cubicBezTo>
                  <a:cubicBezTo>
                    <a:pt x="23" y="92"/>
                    <a:pt x="22" y="88"/>
                    <a:pt x="23" y="90"/>
                  </a:cubicBezTo>
                  <a:cubicBezTo>
                    <a:pt x="26" y="90"/>
                    <a:pt x="26" y="90"/>
                    <a:pt x="28" y="84"/>
                  </a:cubicBezTo>
                  <a:cubicBezTo>
                    <a:pt x="28" y="78"/>
                    <a:pt x="25" y="78"/>
                    <a:pt x="28" y="76"/>
                  </a:cubicBezTo>
                  <a:cubicBezTo>
                    <a:pt x="29" y="75"/>
                    <a:pt x="28" y="70"/>
                    <a:pt x="26" y="68"/>
                  </a:cubicBezTo>
                  <a:cubicBezTo>
                    <a:pt x="25" y="67"/>
                    <a:pt x="25" y="65"/>
                    <a:pt x="20" y="70"/>
                  </a:cubicBezTo>
                  <a:cubicBezTo>
                    <a:pt x="15" y="73"/>
                    <a:pt x="14" y="67"/>
                    <a:pt x="14" y="71"/>
                  </a:cubicBezTo>
                  <a:cubicBezTo>
                    <a:pt x="14" y="75"/>
                    <a:pt x="17" y="75"/>
                    <a:pt x="17" y="7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9" name="Freeform 171"/>
            <p:cNvSpPr>
              <a:spLocks/>
            </p:cNvSpPr>
            <p:nvPr/>
          </p:nvSpPr>
          <p:spPr bwMode="auto">
            <a:xfrm>
              <a:off x="5092672" y="3582167"/>
              <a:ext cx="117295" cy="78731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10"/>
                </a:cxn>
                <a:cxn ang="0">
                  <a:pos x="35" y="13"/>
                </a:cxn>
                <a:cxn ang="0">
                  <a:pos x="38" y="1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35" y="19"/>
                </a:cxn>
                <a:cxn ang="0">
                  <a:pos x="32" y="19"/>
                </a:cxn>
                <a:cxn ang="0">
                  <a:pos x="29" y="16"/>
                </a:cxn>
                <a:cxn ang="0">
                  <a:pos x="27" y="21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1" y="18"/>
                </a:cxn>
                <a:cxn ang="0">
                  <a:pos x="19" y="19"/>
                </a:cxn>
                <a:cxn ang="0">
                  <a:pos x="18" y="22"/>
                </a:cxn>
                <a:cxn ang="0">
                  <a:pos x="13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6" y="18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30" y="5"/>
                </a:cxn>
              </a:cxnLst>
              <a:rect l="0" t="0" r="r" b="b"/>
              <a:pathLst>
                <a:path w="38" h="25">
                  <a:moveTo>
                    <a:pt x="30" y="5"/>
                  </a:moveTo>
                  <a:cubicBezTo>
                    <a:pt x="32" y="7"/>
                    <a:pt x="27" y="11"/>
                    <a:pt x="30" y="10"/>
                  </a:cubicBezTo>
                  <a:cubicBezTo>
                    <a:pt x="35" y="10"/>
                    <a:pt x="32" y="13"/>
                    <a:pt x="35" y="13"/>
                  </a:cubicBezTo>
                  <a:cubicBezTo>
                    <a:pt x="36" y="13"/>
                    <a:pt x="36" y="8"/>
                    <a:pt x="38" y="11"/>
                  </a:cubicBezTo>
                  <a:cubicBezTo>
                    <a:pt x="36" y="14"/>
                    <a:pt x="38" y="16"/>
                    <a:pt x="38" y="16"/>
                  </a:cubicBezTo>
                  <a:cubicBezTo>
                    <a:pt x="36" y="18"/>
                    <a:pt x="35" y="14"/>
                    <a:pt x="35" y="16"/>
                  </a:cubicBezTo>
                  <a:cubicBezTo>
                    <a:pt x="33" y="16"/>
                    <a:pt x="36" y="19"/>
                    <a:pt x="35" y="19"/>
                  </a:cubicBezTo>
                  <a:cubicBezTo>
                    <a:pt x="33" y="21"/>
                    <a:pt x="33" y="18"/>
                    <a:pt x="32" y="19"/>
                  </a:cubicBezTo>
                  <a:cubicBezTo>
                    <a:pt x="30" y="19"/>
                    <a:pt x="30" y="16"/>
                    <a:pt x="29" y="16"/>
                  </a:cubicBezTo>
                  <a:cubicBezTo>
                    <a:pt x="27" y="16"/>
                    <a:pt x="29" y="19"/>
                    <a:pt x="27" y="21"/>
                  </a:cubicBezTo>
                  <a:cubicBezTo>
                    <a:pt x="24" y="22"/>
                    <a:pt x="27" y="24"/>
                    <a:pt x="26" y="24"/>
                  </a:cubicBezTo>
                  <a:cubicBezTo>
                    <a:pt x="24" y="25"/>
                    <a:pt x="24" y="22"/>
                    <a:pt x="23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19" y="18"/>
                    <a:pt x="19" y="19"/>
                  </a:cubicBezTo>
                  <a:cubicBezTo>
                    <a:pt x="18" y="19"/>
                    <a:pt x="21" y="19"/>
                    <a:pt x="18" y="22"/>
                  </a:cubicBezTo>
                  <a:cubicBezTo>
                    <a:pt x="15" y="24"/>
                    <a:pt x="15" y="22"/>
                    <a:pt x="13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1"/>
                    <a:pt x="7" y="21"/>
                    <a:pt x="7" y="21"/>
                  </a:cubicBezTo>
                  <a:cubicBezTo>
                    <a:pt x="7" y="19"/>
                    <a:pt x="9" y="16"/>
                    <a:pt x="6" y="18"/>
                  </a:cubicBezTo>
                  <a:cubicBezTo>
                    <a:pt x="3" y="18"/>
                    <a:pt x="6" y="19"/>
                    <a:pt x="3" y="21"/>
                  </a:cubicBezTo>
                  <a:cubicBezTo>
                    <a:pt x="1" y="21"/>
                    <a:pt x="0" y="21"/>
                    <a:pt x="3" y="19"/>
                  </a:cubicBezTo>
                  <a:cubicBezTo>
                    <a:pt x="4" y="18"/>
                    <a:pt x="1" y="16"/>
                    <a:pt x="4" y="14"/>
                  </a:cubicBezTo>
                  <a:cubicBezTo>
                    <a:pt x="7" y="13"/>
                    <a:pt x="4" y="11"/>
                    <a:pt x="6" y="11"/>
                  </a:cubicBezTo>
                  <a:cubicBezTo>
                    <a:pt x="9" y="10"/>
                    <a:pt x="7" y="8"/>
                    <a:pt x="9" y="8"/>
                  </a:cubicBezTo>
                  <a:cubicBezTo>
                    <a:pt x="10" y="7"/>
                    <a:pt x="9" y="7"/>
                    <a:pt x="10" y="5"/>
                  </a:cubicBezTo>
                  <a:cubicBezTo>
                    <a:pt x="10" y="4"/>
                    <a:pt x="12" y="7"/>
                    <a:pt x="13" y="4"/>
                  </a:cubicBezTo>
                  <a:cubicBezTo>
                    <a:pt x="16" y="5"/>
                    <a:pt x="16" y="4"/>
                    <a:pt x="19" y="4"/>
                  </a:cubicBezTo>
                  <a:cubicBezTo>
                    <a:pt x="23" y="4"/>
                    <a:pt x="19" y="2"/>
                    <a:pt x="23" y="2"/>
                  </a:cubicBezTo>
                  <a:cubicBezTo>
                    <a:pt x="24" y="0"/>
                    <a:pt x="24" y="4"/>
                    <a:pt x="26" y="4"/>
                  </a:cubicBezTo>
                  <a:cubicBezTo>
                    <a:pt x="27" y="2"/>
                    <a:pt x="29" y="4"/>
                    <a:pt x="30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Freeform 172"/>
            <p:cNvSpPr>
              <a:spLocks/>
            </p:cNvSpPr>
            <p:nvPr/>
          </p:nvSpPr>
          <p:spPr bwMode="auto">
            <a:xfrm>
              <a:off x="5176225" y="3535572"/>
              <a:ext cx="199241" cy="1060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9" y="22"/>
                </a:cxn>
                <a:cxn ang="0">
                  <a:pos x="10" y="19"/>
                </a:cxn>
                <a:cxn ang="0">
                  <a:pos x="13" y="20"/>
                </a:cxn>
                <a:cxn ang="0">
                  <a:pos x="20" y="19"/>
                </a:cxn>
                <a:cxn ang="0">
                  <a:pos x="24" y="17"/>
                </a:cxn>
                <a:cxn ang="0">
                  <a:pos x="27" y="19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29" y="11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40" y="8"/>
                </a:cxn>
                <a:cxn ang="0">
                  <a:pos x="46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3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8" y="17"/>
                </a:cxn>
                <a:cxn ang="0">
                  <a:pos x="60" y="20"/>
                </a:cxn>
                <a:cxn ang="0">
                  <a:pos x="58" y="22"/>
                </a:cxn>
                <a:cxn ang="0">
                  <a:pos x="58" y="25"/>
                </a:cxn>
                <a:cxn ang="0">
                  <a:pos x="55" y="27"/>
                </a:cxn>
                <a:cxn ang="0">
                  <a:pos x="55" y="28"/>
                </a:cxn>
                <a:cxn ang="0">
                  <a:pos x="52" y="30"/>
                </a:cxn>
                <a:cxn ang="0">
                  <a:pos x="49" y="30"/>
                </a:cxn>
                <a:cxn ang="0">
                  <a:pos x="44" y="33"/>
                </a:cxn>
                <a:cxn ang="0">
                  <a:pos x="41" y="33"/>
                </a:cxn>
                <a:cxn ang="0">
                  <a:pos x="35" y="31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0" y="27"/>
                </a:cxn>
                <a:cxn ang="0">
                  <a:pos x="7" y="28"/>
                </a:cxn>
                <a:cxn ang="0">
                  <a:pos x="3" y="25"/>
                </a:cxn>
                <a:cxn ang="0">
                  <a:pos x="3" y="20"/>
                </a:cxn>
              </a:cxnLst>
              <a:rect l="0" t="0" r="r" b="b"/>
              <a:pathLst>
                <a:path w="64" h="34">
                  <a:moveTo>
                    <a:pt x="3" y="20"/>
                  </a:moveTo>
                  <a:cubicBezTo>
                    <a:pt x="6" y="17"/>
                    <a:pt x="7" y="22"/>
                    <a:pt x="9" y="22"/>
                  </a:cubicBezTo>
                  <a:cubicBezTo>
                    <a:pt x="10" y="22"/>
                    <a:pt x="9" y="19"/>
                    <a:pt x="10" y="19"/>
                  </a:cubicBezTo>
                  <a:cubicBezTo>
                    <a:pt x="12" y="20"/>
                    <a:pt x="13" y="19"/>
                    <a:pt x="13" y="20"/>
                  </a:cubicBezTo>
                  <a:cubicBezTo>
                    <a:pt x="15" y="22"/>
                    <a:pt x="17" y="20"/>
                    <a:pt x="20" y="19"/>
                  </a:cubicBezTo>
                  <a:cubicBezTo>
                    <a:pt x="21" y="17"/>
                    <a:pt x="23" y="20"/>
                    <a:pt x="24" y="17"/>
                  </a:cubicBezTo>
                  <a:cubicBezTo>
                    <a:pt x="24" y="16"/>
                    <a:pt x="26" y="19"/>
                    <a:pt x="27" y="19"/>
                  </a:cubicBezTo>
                  <a:cubicBezTo>
                    <a:pt x="29" y="17"/>
                    <a:pt x="29" y="22"/>
                    <a:pt x="30" y="20"/>
                  </a:cubicBezTo>
                  <a:cubicBezTo>
                    <a:pt x="32" y="19"/>
                    <a:pt x="27" y="17"/>
                    <a:pt x="30" y="16"/>
                  </a:cubicBezTo>
                  <a:cubicBezTo>
                    <a:pt x="32" y="16"/>
                    <a:pt x="27" y="14"/>
                    <a:pt x="29" y="11"/>
                  </a:cubicBezTo>
                  <a:cubicBezTo>
                    <a:pt x="32" y="10"/>
                    <a:pt x="33" y="11"/>
                    <a:pt x="33" y="10"/>
                  </a:cubicBezTo>
                  <a:cubicBezTo>
                    <a:pt x="33" y="7"/>
                    <a:pt x="37" y="10"/>
                    <a:pt x="37" y="5"/>
                  </a:cubicBezTo>
                  <a:cubicBezTo>
                    <a:pt x="40" y="7"/>
                    <a:pt x="37" y="8"/>
                    <a:pt x="40" y="8"/>
                  </a:cubicBezTo>
                  <a:cubicBezTo>
                    <a:pt x="43" y="7"/>
                    <a:pt x="46" y="7"/>
                    <a:pt x="46" y="4"/>
                  </a:cubicBezTo>
                  <a:cubicBezTo>
                    <a:pt x="46" y="0"/>
                    <a:pt x="47" y="4"/>
                    <a:pt x="49" y="4"/>
                  </a:cubicBezTo>
                  <a:cubicBezTo>
                    <a:pt x="50" y="4"/>
                    <a:pt x="55" y="7"/>
                    <a:pt x="56" y="5"/>
                  </a:cubicBezTo>
                  <a:cubicBezTo>
                    <a:pt x="60" y="4"/>
                    <a:pt x="61" y="7"/>
                    <a:pt x="63" y="7"/>
                  </a:cubicBezTo>
                  <a:cubicBezTo>
                    <a:pt x="61" y="10"/>
                    <a:pt x="60" y="10"/>
                    <a:pt x="63" y="14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1" y="17"/>
                    <a:pt x="58" y="17"/>
                    <a:pt x="58" y="17"/>
                  </a:cubicBezTo>
                  <a:cubicBezTo>
                    <a:pt x="58" y="19"/>
                    <a:pt x="60" y="19"/>
                    <a:pt x="60" y="20"/>
                  </a:cubicBezTo>
                  <a:cubicBezTo>
                    <a:pt x="60" y="22"/>
                    <a:pt x="58" y="20"/>
                    <a:pt x="58" y="2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5"/>
                    <a:pt x="56" y="27"/>
                    <a:pt x="55" y="27"/>
                  </a:cubicBezTo>
                  <a:cubicBezTo>
                    <a:pt x="55" y="28"/>
                    <a:pt x="53" y="27"/>
                    <a:pt x="55" y="28"/>
                  </a:cubicBezTo>
                  <a:cubicBezTo>
                    <a:pt x="55" y="30"/>
                    <a:pt x="55" y="30"/>
                    <a:pt x="52" y="30"/>
                  </a:cubicBezTo>
                  <a:cubicBezTo>
                    <a:pt x="50" y="30"/>
                    <a:pt x="52" y="31"/>
                    <a:pt x="49" y="30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1" y="34"/>
                    <a:pt x="43" y="31"/>
                    <a:pt x="41" y="33"/>
                  </a:cubicBezTo>
                  <a:cubicBezTo>
                    <a:pt x="38" y="33"/>
                    <a:pt x="40" y="31"/>
                    <a:pt x="35" y="31"/>
                  </a:cubicBezTo>
                  <a:cubicBezTo>
                    <a:pt x="27" y="31"/>
                    <a:pt x="24" y="30"/>
                    <a:pt x="24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5"/>
                    <a:pt x="26" y="25"/>
                    <a:pt x="21" y="25"/>
                  </a:cubicBezTo>
                  <a:cubicBezTo>
                    <a:pt x="18" y="27"/>
                    <a:pt x="18" y="25"/>
                    <a:pt x="17" y="27"/>
                  </a:cubicBezTo>
                  <a:cubicBezTo>
                    <a:pt x="15" y="27"/>
                    <a:pt x="15" y="28"/>
                    <a:pt x="13" y="28"/>
                  </a:cubicBezTo>
                  <a:cubicBezTo>
                    <a:pt x="12" y="30"/>
                    <a:pt x="12" y="27"/>
                    <a:pt x="10" y="27"/>
                  </a:cubicBezTo>
                  <a:cubicBezTo>
                    <a:pt x="9" y="24"/>
                    <a:pt x="9" y="28"/>
                    <a:pt x="7" y="28"/>
                  </a:cubicBezTo>
                  <a:cubicBezTo>
                    <a:pt x="4" y="28"/>
                    <a:pt x="7" y="25"/>
                    <a:pt x="3" y="25"/>
                  </a:cubicBezTo>
                  <a:cubicBezTo>
                    <a:pt x="0" y="27"/>
                    <a:pt x="4" y="22"/>
                    <a:pt x="3" y="2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1" name="Freeform 173"/>
            <p:cNvSpPr>
              <a:spLocks/>
            </p:cNvSpPr>
            <p:nvPr/>
          </p:nvSpPr>
          <p:spPr bwMode="auto">
            <a:xfrm>
              <a:off x="5248530" y="3464874"/>
              <a:ext cx="163892" cy="96405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7" y="31"/>
                </a:cxn>
                <a:cxn ang="0">
                  <a:pos x="23" y="26"/>
                </a:cxn>
                <a:cxn ang="0">
                  <a:pos x="26" y="26"/>
                </a:cxn>
                <a:cxn ang="0">
                  <a:pos x="33" y="28"/>
                </a:cxn>
                <a:cxn ang="0">
                  <a:pos x="39" y="29"/>
                </a:cxn>
                <a:cxn ang="0">
                  <a:pos x="46" y="26"/>
                </a:cxn>
                <a:cxn ang="0">
                  <a:pos x="53" y="20"/>
                </a:cxn>
                <a:cxn ang="0">
                  <a:pos x="49" y="14"/>
                </a:cxn>
                <a:cxn ang="0">
                  <a:pos x="44" y="12"/>
                </a:cxn>
                <a:cxn ang="0">
                  <a:pos x="42" y="11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29" y="5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5" y="5"/>
                </a:cxn>
                <a:cxn ang="0">
                  <a:pos x="4" y="9"/>
                </a:cxn>
                <a:cxn ang="0">
                  <a:pos x="1" y="14"/>
                </a:cxn>
                <a:cxn ang="0">
                  <a:pos x="6" y="20"/>
                </a:cxn>
                <a:cxn ang="0">
                  <a:pos x="13" y="28"/>
                </a:cxn>
              </a:cxnLst>
              <a:rect l="0" t="0" r="r" b="b"/>
              <a:pathLst>
                <a:path w="53" h="31">
                  <a:moveTo>
                    <a:pt x="13" y="28"/>
                  </a:moveTo>
                  <a:cubicBezTo>
                    <a:pt x="17" y="29"/>
                    <a:pt x="13" y="31"/>
                    <a:pt x="17" y="31"/>
                  </a:cubicBezTo>
                  <a:cubicBezTo>
                    <a:pt x="20" y="29"/>
                    <a:pt x="23" y="29"/>
                    <a:pt x="23" y="26"/>
                  </a:cubicBezTo>
                  <a:cubicBezTo>
                    <a:pt x="23" y="23"/>
                    <a:pt x="24" y="26"/>
                    <a:pt x="26" y="26"/>
                  </a:cubicBezTo>
                  <a:cubicBezTo>
                    <a:pt x="27" y="26"/>
                    <a:pt x="32" y="29"/>
                    <a:pt x="33" y="28"/>
                  </a:cubicBezTo>
                  <a:cubicBezTo>
                    <a:pt x="36" y="26"/>
                    <a:pt x="38" y="29"/>
                    <a:pt x="39" y="29"/>
                  </a:cubicBezTo>
                  <a:cubicBezTo>
                    <a:pt x="41" y="25"/>
                    <a:pt x="42" y="28"/>
                    <a:pt x="46" y="26"/>
                  </a:cubicBezTo>
                  <a:cubicBezTo>
                    <a:pt x="50" y="25"/>
                    <a:pt x="46" y="23"/>
                    <a:pt x="53" y="20"/>
                  </a:cubicBezTo>
                  <a:cubicBezTo>
                    <a:pt x="53" y="17"/>
                    <a:pt x="52" y="15"/>
                    <a:pt x="49" y="14"/>
                  </a:cubicBezTo>
                  <a:cubicBezTo>
                    <a:pt x="46" y="12"/>
                    <a:pt x="47" y="14"/>
                    <a:pt x="44" y="12"/>
                  </a:cubicBezTo>
                  <a:cubicBezTo>
                    <a:pt x="42" y="11"/>
                    <a:pt x="46" y="11"/>
                    <a:pt x="42" y="11"/>
                  </a:cubicBezTo>
                  <a:cubicBezTo>
                    <a:pt x="39" y="9"/>
                    <a:pt x="36" y="8"/>
                    <a:pt x="38" y="9"/>
                  </a:cubicBezTo>
                  <a:cubicBezTo>
                    <a:pt x="39" y="11"/>
                    <a:pt x="38" y="14"/>
                    <a:pt x="35" y="11"/>
                  </a:cubicBezTo>
                  <a:cubicBezTo>
                    <a:pt x="30" y="6"/>
                    <a:pt x="35" y="8"/>
                    <a:pt x="35" y="6"/>
                  </a:cubicBezTo>
                  <a:cubicBezTo>
                    <a:pt x="33" y="5"/>
                    <a:pt x="33" y="6"/>
                    <a:pt x="29" y="5"/>
                  </a:cubicBezTo>
                  <a:cubicBezTo>
                    <a:pt x="23" y="1"/>
                    <a:pt x="26" y="0"/>
                    <a:pt x="23" y="3"/>
                  </a:cubicBezTo>
                  <a:cubicBezTo>
                    <a:pt x="20" y="5"/>
                    <a:pt x="18" y="1"/>
                    <a:pt x="18" y="1"/>
                  </a:cubicBezTo>
                  <a:cubicBezTo>
                    <a:pt x="17" y="1"/>
                    <a:pt x="20" y="3"/>
                    <a:pt x="15" y="5"/>
                  </a:cubicBezTo>
                  <a:cubicBezTo>
                    <a:pt x="10" y="5"/>
                    <a:pt x="9" y="8"/>
                    <a:pt x="4" y="9"/>
                  </a:cubicBezTo>
                  <a:cubicBezTo>
                    <a:pt x="1" y="11"/>
                    <a:pt x="0" y="11"/>
                    <a:pt x="1" y="14"/>
                  </a:cubicBezTo>
                  <a:cubicBezTo>
                    <a:pt x="4" y="17"/>
                    <a:pt x="0" y="19"/>
                    <a:pt x="6" y="20"/>
                  </a:cubicBezTo>
                  <a:cubicBezTo>
                    <a:pt x="9" y="22"/>
                    <a:pt x="9" y="25"/>
                    <a:pt x="13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2" name="Freeform 174"/>
            <p:cNvSpPr>
              <a:spLocks/>
            </p:cNvSpPr>
            <p:nvPr/>
          </p:nvSpPr>
          <p:spPr bwMode="auto">
            <a:xfrm>
              <a:off x="5500795" y="3713921"/>
              <a:ext cx="155858" cy="112473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4" y="27"/>
                </a:cxn>
                <a:cxn ang="0">
                  <a:pos x="6" y="33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9" y="31"/>
                </a:cxn>
                <a:cxn ang="0">
                  <a:pos x="23" y="33"/>
                </a:cxn>
                <a:cxn ang="0">
                  <a:pos x="29" y="33"/>
                </a:cxn>
                <a:cxn ang="0">
                  <a:pos x="32" y="28"/>
                </a:cxn>
                <a:cxn ang="0">
                  <a:pos x="35" y="27"/>
                </a:cxn>
                <a:cxn ang="0">
                  <a:pos x="38" y="25"/>
                </a:cxn>
                <a:cxn ang="0">
                  <a:pos x="42" y="27"/>
                </a:cxn>
                <a:cxn ang="0">
                  <a:pos x="45" y="25"/>
                </a:cxn>
                <a:cxn ang="0">
                  <a:pos x="44" y="22"/>
                </a:cxn>
                <a:cxn ang="0">
                  <a:pos x="42" y="19"/>
                </a:cxn>
                <a:cxn ang="0">
                  <a:pos x="45" y="11"/>
                </a:cxn>
                <a:cxn ang="0">
                  <a:pos x="50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29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1" y="7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1" y="22"/>
                </a:cxn>
              </a:cxnLst>
              <a:rect l="0" t="0" r="r" b="b"/>
              <a:pathLst>
                <a:path w="50" h="36">
                  <a:moveTo>
                    <a:pt x="1" y="22"/>
                  </a:moveTo>
                  <a:cubicBezTo>
                    <a:pt x="1" y="25"/>
                    <a:pt x="4" y="24"/>
                    <a:pt x="4" y="27"/>
                  </a:cubicBezTo>
                  <a:cubicBezTo>
                    <a:pt x="6" y="30"/>
                    <a:pt x="4" y="31"/>
                    <a:pt x="6" y="33"/>
                  </a:cubicBezTo>
                  <a:cubicBezTo>
                    <a:pt x="7" y="34"/>
                    <a:pt x="6" y="31"/>
                    <a:pt x="10" y="33"/>
                  </a:cubicBezTo>
                  <a:cubicBezTo>
                    <a:pt x="13" y="33"/>
                    <a:pt x="15" y="30"/>
                    <a:pt x="16" y="31"/>
                  </a:cubicBezTo>
                  <a:cubicBezTo>
                    <a:pt x="18" y="31"/>
                    <a:pt x="16" y="28"/>
                    <a:pt x="19" y="31"/>
                  </a:cubicBezTo>
                  <a:cubicBezTo>
                    <a:pt x="21" y="34"/>
                    <a:pt x="21" y="30"/>
                    <a:pt x="23" y="33"/>
                  </a:cubicBezTo>
                  <a:cubicBezTo>
                    <a:pt x="24" y="36"/>
                    <a:pt x="26" y="33"/>
                    <a:pt x="29" y="33"/>
                  </a:cubicBezTo>
                  <a:cubicBezTo>
                    <a:pt x="33" y="33"/>
                    <a:pt x="27" y="27"/>
                    <a:pt x="32" y="28"/>
                  </a:cubicBezTo>
                  <a:cubicBezTo>
                    <a:pt x="32" y="27"/>
                    <a:pt x="33" y="28"/>
                    <a:pt x="35" y="27"/>
                  </a:cubicBezTo>
                  <a:cubicBezTo>
                    <a:pt x="35" y="24"/>
                    <a:pt x="36" y="27"/>
                    <a:pt x="38" y="25"/>
                  </a:cubicBezTo>
                  <a:cubicBezTo>
                    <a:pt x="39" y="24"/>
                    <a:pt x="41" y="27"/>
                    <a:pt x="42" y="27"/>
                  </a:cubicBezTo>
                  <a:cubicBezTo>
                    <a:pt x="44" y="27"/>
                    <a:pt x="44" y="25"/>
                    <a:pt x="45" y="25"/>
                  </a:cubicBezTo>
                  <a:cubicBezTo>
                    <a:pt x="45" y="24"/>
                    <a:pt x="42" y="25"/>
                    <a:pt x="44" y="22"/>
                  </a:cubicBezTo>
                  <a:cubicBezTo>
                    <a:pt x="44" y="19"/>
                    <a:pt x="38" y="22"/>
                    <a:pt x="42" y="19"/>
                  </a:cubicBezTo>
                  <a:cubicBezTo>
                    <a:pt x="47" y="16"/>
                    <a:pt x="42" y="16"/>
                    <a:pt x="45" y="11"/>
                  </a:cubicBezTo>
                  <a:cubicBezTo>
                    <a:pt x="47" y="7"/>
                    <a:pt x="50" y="14"/>
                    <a:pt x="50" y="7"/>
                  </a:cubicBezTo>
                  <a:cubicBezTo>
                    <a:pt x="49" y="5"/>
                    <a:pt x="47" y="7"/>
                    <a:pt x="45" y="4"/>
                  </a:cubicBezTo>
                  <a:cubicBezTo>
                    <a:pt x="42" y="0"/>
                    <a:pt x="41" y="5"/>
                    <a:pt x="39" y="2"/>
                  </a:cubicBezTo>
                  <a:cubicBezTo>
                    <a:pt x="38" y="0"/>
                    <a:pt x="32" y="4"/>
                    <a:pt x="29" y="5"/>
                  </a:cubicBezTo>
                  <a:cubicBezTo>
                    <a:pt x="24" y="8"/>
                    <a:pt x="21" y="7"/>
                    <a:pt x="19" y="5"/>
                  </a:cubicBezTo>
                  <a:cubicBezTo>
                    <a:pt x="16" y="5"/>
                    <a:pt x="15" y="8"/>
                    <a:pt x="12" y="5"/>
                  </a:cubicBezTo>
                  <a:cubicBezTo>
                    <a:pt x="7" y="4"/>
                    <a:pt x="7" y="7"/>
                    <a:pt x="4" y="5"/>
                  </a:cubicBezTo>
                  <a:cubicBezTo>
                    <a:pt x="3" y="4"/>
                    <a:pt x="9" y="4"/>
                    <a:pt x="3" y="0"/>
                  </a:cubicBezTo>
                  <a:cubicBezTo>
                    <a:pt x="3" y="4"/>
                    <a:pt x="0" y="2"/>
                    <a:pt x="1" y="7"/>
                  </a:cubicBezTo>
                  <a:cubicBezTo>
                    <a:pt x="3" y="13"/>
                    <a:pt x="7" y="11"/>
                    <a:pt x="4" y="14"/>
                  </a:cubicBezTo>
                  <a:cubicBezTo>
                    <a:pt x="3" y="17"/>
                    <a:pt x="1" y="14"/>
                    <a:pt x="1" y="17"/>
                  </a:cubicBezTo>
                  <a:cubicBezTo>
                    <a:pt x="1" y="19"/>
                    <a:pt x="4" y="21"/>
                    <a:pt x="1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3" name="Freeform 175"/>
            <p:cNvSpPr>
              <a:spLocks/>
            </p:cNvSpPr>
            <p:nvPr/>
          </p:nvSpPr>
          <p:spPr bwMode="auto">
            <a:xfrm>
              <a:off x="5412423" y="3648044"/>
              <a:ext cx="109261" cy="149428"/>
            </a:xfrm>
            <a:custGeom>
              <a:avLst/>
              <a:gdLst/>
              <a:ahLst/>
              <a:cxnLst>
                <a:cxn ang="0">
                  <a:pos x="11" y="40"/>
                </a:cxn>
                <a:cxn ang="0">
                  <a:pos x="12" y="43"/>
                </a:cxn>
                <a:cxn ang="0">
                  <a:pos x="14" y="48"/>
                </a:cxn>
                <a:cxn ang="0">
                  <a:pos x="17" y="45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9" y="39"/>
                </a:cxn>
                <a:cxn ang="0">
                  <a:pos x="32" y="36"/>
                </a:cxn>
                <a:cxn ang="0">
                  <a:pos x="29" y="28"/>
                </a:cxn>
                <a:cxn ang="0">
                  <a:pos x="31" y="22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21" y="12"/>
                </a:cxn>
                <a:cxn ang="0">
                  <a:pos x="15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3" y="19"/>
                </a:cxn>
                <a:cxn ang="0">
                  <a:pos x="6" y="25"/>
                </a:cxn>
                <a:cxn ang="0">
                  <a:pos x="3" y="25"/>
                </a:cxn>
                <a:cxn ang="0">
                  <a:pos x="6" y="29"/>
                </a:cxn>
                <a:cxn ang="0">
                  <a:pos x="3" y="29"/>
                </a:cxn>
                <a:cxn ang="0">
                  <a:pos x="12" y="37"/>
                </a:cxn>
                <a:cxn ang="0">
                  <a:pos x="9" y="39"/>
                </a:cxn>
                <a:cxn ang="0">
                  <a:pos x="11" y="40"/>
                </a:cxn>
              </a:cxnLst>
              <a:rect l="0" t="0" r="r" b="b"/>
              <a:pathLst>
                <a:path w="35" h="48">
                  <a:moveTo>
                    <a:pt x="11" y="40"/>
                  </a:moveTo>
                  <a:cubicBezTo>
                    <a:pt x="12" y="42"/>
                    <a:pt x="11" y="43"/>
                    <a:pt x="12" y="43"/>
                  </a:cubicBezTo>
                  <a:cubicBezTo>
                    <a:pt x="15" y="45"/>
                    <a:pt x="14" y="46"/>
                    <a:pt x="14" y="48"/>
                  </a:cubicBezTo>
                  <a:cubicBezTo>
                    <a:pt x="17" y="48"/>
                    <a:pt x="14" y="46"/>
                    <a:pt x="17" y="45"/>
                  </a:cubicBezTo>
                  <a:cubicBezTo>
                    <a:pt x="21" y="45"/>
                    <a:pt x="20" y="43"/>
                    <a:pt x="23" y="43"/>
                  </a:cubicBezTo>
                  <a:cubicBezTo>
                    <a:pt x="26" y="45"/>
                    <a:pt x="26" y="42"/>
                    <a:pt x="29" y="43"/>
                  </a:cubicBezTo>
                  <a:cubicBezTo>
                    <a:pt x="32" y="42"/>
                    <a:pt x="29" y="40"/>
                    <a:pt x="29" y="39"/>
                  </a:cubicBezTo>
                  <a:cubicBezTo>
                    <a:pt x="29" y="36"/>
                    <a:pt x="31" y="39"/>
                    <a:pt x="32" y="36"/>
                  </a:cubicBezTo>
                  <a:cubicBezTo>
                    <a:pt x="35" y="32"/>
                    <a:pt x="31" y="34"/>
                    <a:pt x="29" y="28"/>
                  </a:cubicBezTo>
                  <a:cubicBezTo>
                    <a:pt x="28" y="23"/>
                    <a:pt x="31" y="25"/>
                    <a:pt x="31" y="22"/>
                  </a:cubicBezTo>
                  <a:cubicBezTo>
                    <a:pt x="26" y="17"/>
                    <a:pt x="35" y="20"/>
                    <a:pt x="29" y="17"/>
                  </a:cubicBezTo>
                  <a:cubicBezTo>
                    <a:pt x="28" y="15"/>
                    <a:pt x="29" y="19"/>
                    <a:pt x="26" y="19"/>
                  </a:cubicBezTo>
                  <a:cubicBezTo>
                    <a:pt x="21" y="17"/>
                    <a:pt x="20" y="14"/>
                    <a:pt x="21" y="12"/>
                  </a:cubicBezTo>
                  <a:cubicBezTo>
                    <a:pt x="23" y="9"/>
                    <a:pt x="15" y="11"/>
                    <a:pt x="15" y="6"/>
                  </a:cubicBezTo>
                  <a:cubicBezTo>
                    <a:pt x="17" y="3"/>
                    <a:pt x="14" y="3"/>
                    <a:pt x="12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0"/>
                    <a:pt x="5" y="1"/>
                    <a:pt x="0" y="3"/>
                  </a:cubicBezTo>
                  <a:cubicBezTo>
                    <a:pt x="2" y="5"/>
                    <a:pt x="2" y="8"/>
                    <a:pt x="2" y="9"/>
                  </a:cubicBezTo>
                  <a:cubicBezTo>
                    <a:pt x="5" y="11"/>
                    <a:pt x="6" y="9"/>
                    <a:pt x="5" y="11"/>
                  </a:cubicBezTo>
                  <a:cubicBezTo>
                    <a:pt x="5" y="12"/>
                    <a:pt x="3" y="11"/>
                    <a:pt x="2" y="14"/>
                  </a:cubicBezTo>
                  <a:cubicBezTo>
                    <a:pt x="6" y="14"/>
                    <a:pt x="5" y="14"/>
                    <a:pt x="3" y="19"/>
                  </a:cubicBezTo>
                  <a:cubicBezTo>
                    <a:pt x="2" y="22"/>
                    <a:pt x="8" y="23"/>
                    <a:pt x="6" y="25"/>
                  </a:cubicBezTo>
                  <a:cubicBezTo>
                    <a:pt x="5" y="26"/>
                    <a:pt x="5" y="23"/>
                    <a:pt x="3" y="25"/>
                  </a:cubicBezTo>
                  <a:cubicBezTo>
                    <a:pt x="3" y="25"/>
                    <a:pt x="6" y="28"/>
                    <a:pt x="6" y="29"/>
                  </a:cubicBezTo>
                  <a:cubicBezTo>
                    <a:pt x="5" y="29"/>
                    <a:pt x="5" y="28"/>
                    <a:pt x="3" y="29"/>
                  </a:cubicBezTo>
                  <a:cubicBezTo>
                    <a:pt x="6" y="34"/>
                    <a:pt x="12" y="36"/>
                    <a:pt x="12" y="37"/>
                  </a:cubicBezTo>
                  <a:cubicBezTo>
                    <a:pt x="12" y="39"/>
                    <a:pt x="8" y="39"/>
                    <a:pt x="9" y="39"/>
                  </a:cubicBezTo>
                  <a:cubicBezTo>
                    <a:pt x="11" y="40"/>
                    <a:pt x="9" y="40"/>
                    <a:pt x="11" y="4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4" name="Freeform 176"/>
            <p:cNvSpPr>
              <a:spLocks/>
            </p:cNvSpPr>
            <p:nvPr/>
          </p:nvSpPr>
          <p:spPr bwMode="auto">
            <a:xfrm>
              <a:off x="5454198" y="3779798"/>
              <a:ext cx="64271" cy="5623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15" y="14"/>
                </a:cxn>
                <a:cxn ang="0">
                  <a:pos x="21" y="12"/>
                </a:cxn>
                <a:cxn ang="0">
                  <a:pos x="19" y="6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4" y="3"/>
                </a:cxn>
                <a:cxn ang="0">
                  <a:pos x="1" y="6"/>
                </a:cxn>
              </a:cxnLst>
              <a:rect l="0" t="0" r="r" b="b"/>
              <a:pathLst>
                <a:path w="21" h="18">
                  <a:moveTo>
                    <a:pt x="1" y="6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4"/>
                    <a:pt x="3" y="17"/>
                    <a:pt x="4" y="17"/>
                  </a:cubicBezTo>
                  <a:cubicBezTo>
                    <a:pt x="4" y="15"/>
                    <a:pt x="4" y="17"/>
                    <a:pt x="4" y="18"/>
                  </a:cubicBezTo>
                  <a:cubicBezTo>
                    <a:pt x="16" y="17"/>
                    <a:pt x="10" y="12"/>
                    <a:pt x="15" y="14"/>
                  </a:cubicBezTo>
                  <a:cubicBezTo>
                    <a:pt x="19" y="17"/>
                    <a:pt x="18" y="12"/>
                    <a:pt x="21" y="12"/>
                  </a:cubicBezTo>
                  <a:cubicBezTo>
                    <a:pt x="19" y="11"/>
                    <a:pt x="21" y="9"/>
                    <a:pt x="19" y="6"/>
                  </a:cubicBezTo>
                  <a:cubicBezTo>
                    <a:pt x="19" y="3"/>
                    <a:pt x="16" y="5"/>
                    <a:pt x="16" y="2"/>
                  </a:cubicBezTo>
                  <a:cubicBezTo>
                    <a:pt x="13" y="0"/>
                    <a:pt x="13" y="3"/>
                    <a:pt x="10" y="2"/>
                  </a:cubicBezTo>
                  <a:cubicBezTo>
                    <a:pt x="7" y="2"/>
                    <a:pt x="9" y="3"/>
                    <a:pt x="4" y="3"/>
                  </a:cubicBezTo>
                  <a:cubicBezTo>
                    <a:pt x="1" y="5"/>
                    <a:pt x="4" y="6"/>
                    <a:pt x="1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5" name="Freeform 177"/>
            <p:cNvSpPr>
              <a:spLocks/>
            </p:cNvSpPr>
            <p:nvPr/>
          </p:nvSpPr>
          <p:spPr bwMode="auto">
            <a:xfrm>
              <a:off x="5425276" y="3763730"/>
              <a:ext cx="43383" cy="112473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3" y="30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8" y="33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13" y="24"/>
                </a:cxn>
                <a:cxn ang="0">
                  <a:pos x="13" y="22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1" y="11"/>
                </a:cxn>
              </a:cxnLst>
              <a:rect l="0" t="0" r="r" b="b"/>
              <a:pathLst>
                <a:path w="14" h="36">
                  <a:moveTo>
                    <a:pt x="1" y="11"/>
                  </a:moveTo>
                  <a:cubicBezTo>
                    <a:pt x="4" y="11"/>
                    <a:pt x="1" y="21"/>
                    <a:pt x="1" y="21"/>
                  </a:cubicBezTo>
                  <a:cubicBezTo>
                    <a:pt x="3" y="22"/>
                    <a:pt x="0" y="22"/>
                    <a:pt x="1" y="27"/>
                  </a:cubicBezTo>
                  <a:cubicBezTo>
                    <a:pt x="3" y="30"/>
                    <a:pt x="0" y="27"/>
                    <a:pt x="3" y="30"/>
                  </a:cubicBezTo>
                  <a:cubicBezTo>
                    <a:pt x="7" y="33"/>
                    <a:pt x="4" y="34"/>
                    <a:pt x="7" y="36"/>
                  </a:cubicBezTo>
                  <a:cubicBezTo>
                    <a:pt x="7" y="36"/>
                    <a:pt x="8" y="36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1"/>
                    <a:pt x="11" y="33"/>
                    <a:pt x="11" y="30"/>
                  </a:cubicBezTo>
                  <a:cubicBezTo>
                    <a:pt x="11" y="25"/>
                    <a:pt x="13" y="28"/>
                    <a:pt x="14" y="27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1"/>
                    <a:pt x="13" y="22"/>
                  </a:cubicBezTo>
                  <a:cubicBezTo>
                    <a:pt x="11" y="22"/>
                    <a:pt x="10" y="19"/>
                    <a:pt x="10" y="17"/>
                  </a:cubicBezTo>
                  <a:cubicBezTo>
                    <a:pt x="10" y="16"/>
                    <a:pt x="8" y="16"/>
                    <a:pt x="10" y="14"/>
                  </a:cubicBezTo>
                  <a:cubicBezTo>
                    <a:pt x="10" y="14"/>
                    <a:pt x="10" y="14"/>
                    <a:pt x="10" y="11"/>
                  </a:cubicBezTo>
                  <a:cubicBezTo>
                    <a:pt x="10" y="10"/>
                    <a:pt x="11" y="8"/>
                    <a:pt x="8" y="7"/>
                  </a:cubicBezTo>
                  <a:cubicBezTo>
                    <a:pt x="7" y="7"/>
                    <a:pt x="8" y="5"/>
                    <a:pt x="7" y="4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0"/>
                    <a:pt x="3" y="5"/>
                    <a:pt x="1" y="7"/>
                  </a:cubicBezTo>
                  <a:cubicBezTo>
                    <a:pt x="0" y="10"/>
                    <a:pt x="3" y="8"/>
                    <a:pt x="1" y="1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6" name="Freeform 178"/>
            <p:cNvSpPr>
              <a:spLocks/>
            </p:cNvSpPr>
            <p:nvPr/>
          </p:nvSpPr>
          <p:spPr bwMode="auto">
            <a:xfrm>
              <a:off x="5348151" y="3554853"/>
              <a:ext cx="165499" cy="106045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7" y="30"/>
                </a:cxn>
                <a:cxn ang="0">
                  <a:pos x="33" y="30"/>
                </a:cxn>
                <a:cxn ang="0">
                  <a:pos x="36" y="30"/>
                </a:cxn>
                <a:cxn ang="0">
                  <a:pos x="36" y="28"/>
                </a:cxn>
                <a:cxn ang="0">
                  <a:pos x="39" y="28"/>
                </a:cxn>
                <a:cxn ang="0">
                  <a:pos x="44" y="22"/>
                </a:cxn>
                <a:cxn ang="0">
                  <a:pos x="46" y="17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6" y="2"/>
                </a:cxn>
                <a:cxn ang="0">
                  <a:pos x="33" y="5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15" y="11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1" y="31"/>
                </a:cxn>
                <a:cxn ang="0">
                  <a:pos x="18" y="34"/>
                </a:cxn>
                <a:cxn ang="0">
                  <a:pos x="21" y="33"/>
                </a:cxn>
              </a:cxnLst>
              <a:rect l="0" t="0" r="r" b="b"/>
              <a:pathLst>
                <a:path w="53" h="34">
                  <a:moveTo>
                    <a:pt x="21" y="33"/>
                  </a:moveTo>
                  <a:cubicBezTo>
                    <a:pt x="26" y="31"/>
                    <a:pt x="26" y="30"/>
                    <a:pt x="27" y="30"/>
                  </a:cubicBezTo>
                  <a:cubicBezTo>
                    <a:pt x="29" y="30"/>
                    <a:pt x="30" y="30"/>
                    <a:pt x="33" y="30"/>
                  </a:cubicBezTo>
                  <a:cubicBezTo>
                    <a:pt x="33" y="30"/>
                    <a:pt x="35" y="30"/>
                    <a:pt x="36" y="30"/>
                  </a:cubicBezTo>
                  <a:cubicBezTo>
                    <a:pt x="38" y="28"/>
                    <a:pt x="36" y="28"/>
                    <a:pt x="36" y="28"/>
                  </a:cubicBezTo>
                  <a:cubicBezTo>
                    <a:pt x="38" y="28"/>
                    <a:pt x="38" y="28"/>
                    <a:pt x="39" y="28"/>
                  </a:cubicBezTo>
                  <a:cubicBezTo>
                    <a:pt x="39" y="28"/>
                    <a:pt x="43" y="24"/>
                    <a:pt x="44" y="22"/>
                  </a:cubicBezTo>
                  <a:cubicBezTo>
                    <a:pt x="44" y="19"/>
                    <a:pt x="43" y="19"/>
                    <a:pt x="46" y="17"/>
                  </a:cubicBezTo>
                  <a:cubicBezTo>
                    <a:pt x="49" y="14"/>
                    <a:pt x="47" y="14"/>
                    <a:pt x="49" y="11"/>
                  </a:cubicBezTo>
                  <a:cubicBezTo>
                    <a:pt x="50" y="10"/>
                    <a:pt x="50" y="1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7"/>
                    <a:pt x="52" y="7"/>
                  </a:cubicBezTo>
                  <a:cubicBezTo>
                    <a:pt x="50" y="8"/>
                    <a:pt x="52" y="5"/>
                    <a:pt x="47" y="4"/>
                  </a:cubicBezTo>
                  <a:cubicBezTo>
                    <a:pt x="47" y="4"/>
                    <a:pt x="44" y="5"/>
                    <a:pt x="44" y="4"/>
                  </a:cubicBezTo>
                  <a:cubicBezTo>
                    <a:pt x="44" y="4"/>
                    <a:pt x="43" y="0"/>
                    <a:pt x="41" y="2"/>
                  </a:cubicBezTo>
                  <a:cubicBezTo>
                    <a:pt x="39" y="4"/>
                    <a:pt x="38" y="2"/>
                    <a:pt x="36" y="2"/>
                  </a:cubicBezTo>
                  <a:cubicBezTo>
                    <a:pt x="33" y="2"/>
                    <a:pt x="35" y="5"/>
                    <a:pt x="33" y="5"/>
                  </a:cubicBezTo>
                  <a:cubicBezTo>
                    <a:pt x="33" y="5"/>
                    <a:pt x="32" y="7"/>
                    <a:pt x="30" y="7"/>
                  </a:cubicBezTo>
                  <a:cubicBezTo>
                    <a:pt x="29" y="7"/>
                    <a:pt x="27" y="4"/>
                    <a:pt x="27" y="7"/>
                  </a:cubicBezTo>
                  <a:cubicBezTo>
                    <a:pt x="26" y="8"/>
                    <a:pt x="24" y="7"/>
                    <a:pt x="21" y="8"/>
                  </a:cubicBezTo>
                  <a:cubicBezTo>
                    <a:pt x="20" y="8"/>
                    <a:pt x="21" y="10"/>
                    <a:pt x="21" y="10"/>
                  </a:cubicBezTo>
                  <a:cubicBezTo>
                    <a:pt x="21" y="11"/>
                    <a:pt x="20" y="11"/>
                    <a:pt x="15" y="11"/>
                  </a:cubicBezTo>
                  <a:cubicBezTo>
                    <a:pt x="12" y="13"/>
                    <a:pt x="11" y="8"/>
                    <a:pt x="8" y="8"/>
                  </a:cubicBezTo>
                  <a:cubicBezTo>
                    <a:pt x="8" y="10"/>
                    <a:pt x="9" y="11"/>
                    <a:pt x="8" y="11"/>
                  </a:cubicBezTo>
                  <a:cubicBezTo>
                    <a:pt x="6" y="11"/>
                    <a:pt x="3" y="11"/>
                    <a:pt x="3" y="11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5" y="16"/>
                    <a:pt x="3" y="14"/>
                    <a:pt x="3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20"/>
                    <a:pt x="0" y="20"/>
                  </a:cubicBezTo>
                  <a:cubicBezTo>
                    <a:pt x="3" y="22"/>
                    <a:pt x="2" y="25"/>
                    <a:pt x="3" y="25"/>
                  </a:cubicBezTo>
                  <a:cubicBezTo>
                    <a:pt x="11" y="30"/>
                    <a:pt x="9" y="31"/>
                    <a:pt x="11" y="31"/>
                  </a:cubicBezTo>
                  <a:cubicBezTo>
                    <a:pt x="12" y="31"/>
                    <a:pt x="15" y="34"/>
                    <a:pt x="18" y="34"/>
                  </a:cubicBezTo>
                  <a:cubicBezTo>
                    <a:pt x="20" y="34"/>
                    <a:pt x="20" y="31"/>
                    <a:pt x="21" y="3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7" name="Freeform 179"/>
            <p:cNvSpPr>
              <a:spLocks/>
            </p:cNvSpPr>
            <p:nvPr/>
          </p:nvSpPr>
          <p:spPr bwMode="auto">
            <a:xfrm>
              <a:off x="5362612" y="3514684"/>
              <a:ext cx="147824" cy="77124"/>
            </a:xfrm>
            <a:custGeom>
              <a:avLst/>
              <a:gdLst/>
              <a:ahLst/>
              <a:cxnLst>
                <a:cxn ang="0">
                  <a:pos x="45" y="8"/>
                </a:cxn>
                <a:cxn ang="0">
                  <a:pos x="41" y="5"/>
                </a:cxn>
                <a:cxn ang="0">
                  <a:pos x="30" y="4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9" y="10"/>
                </a:cxn>
                <a:cxn ang="0">
                  <a:pos x="3" y="13"/>
                </a:cxn>
                <a:cxn ang="0">
                  <a:pos x="3" y="21"/>
                </a:cxn>
                <a:cxn ang="0">
                  <a:pos x="10" y="24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31" y="14"/>
                </a:cxn>
                <a:cxn ang="0">
                  <a:pos x="36" y="14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5" y="11"/>
                </a:cxn>
                <a:cxn ang="0">
                  <a:pos x="45" y="8"/>
                </a:cxn>
              </a:cxnLst>
              <a:rect l="0" t="0" r="r" b="b"/>
              <a:pathLst>
                <a:path w="47" h="25">
                  <a:moveTo>
                    <a:pt x="45" y="8"/>
                  </a:moveTo>
                  <a:cubicBezTo>
                    <a:pt x="41" y="7"/>
                    <a:pt x="42" y="5"/>
                    <a:pt x="41" y="5"/>
                  </a:cubicBezTo>
                  <a:cubicBezTo>
                    <a:pt x="36" y="4"/>
                    <a:pt x="31" y="4"/>
                    <a:pt x="30" y="4"/>
                  </a:cubicBezTo>
                  <a:cubicBezTo>
                    <a:pt x="27" y="4"/>
                    <a:pt x="27" y="8"/>
                    <a:pt x="25" y="7"/>
                  </a:cubicBezTo>
                  <a:cubicBezTo>
                    <a:pt x="25" y="7"/>
                    <a:pt x="24" y="7"/>
                    <a:pt x="24" y="5"/>
                  </a:cubicBezTo>
                  <a:cubicBezTo>
                    <a:pt x="25" y="2"/>
                    <a:pt x="21" y="0"/>
                    <a:pt x="19" y="4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6" y="4"/>
                  </a:cubicBezTo>
                  <a:cubicBezTo>
                    <a:pt x="9" y="7"/>
                    <a:pt x="13" y="8"/>
                    <a:pt x="9" y="10"/>
                  </a:cubicBezTo>
                  <a:cubicBezTo>
                    <a:pt x="6" y="11"/>
                    <a:pt x="4" y="8"/>
                    <a:pt x="3" y="13"/>
                  </a:cubicBezTo>
                  <a:cubicBezTo>
                    <a:pt x="1" y="16"/>
                    <a:pt x="0" y="16"/>
                    <a:pt x="3" y="21"/>
                  </a:cubicBezTo>
                  <a:cubicBezTo>
                    <a:pt x="6" y="21"/>
                    <a:pt x="7" y="25"/>
                    <a:pt x="10" y="24"/>
                  </a:cubicBezTo>
                  <a:cubicBezTo>
                    <a:pt x="15" y="24"/>
                    <a:pt x="16" y="24"/>
                    <a:pt x="16" y="22"/>
                  </a:cubicBezTo>
                  <a:cubicBezTo>
                    <a:pt x="16" y="22"/>
                    <a:pt x="15" y="21"/>
                    <a:pt x="16" y="21"/>
                  </a:cubicBezTo>
                  <a:cubicBezTo>
                    <a:pt x="19" y="19"/>
                    <a:pt x="21" y="21"/>
                    <a:pt x="22" y="19"/>
                  </a:cubicBezTo>
                  <a:cubicBezTo>
                    <a:pt x="22" y="16"/>
                    <a:pt x="24" y="19"/>
                    <a:pt x="25" y="19"/>
                  </a:cubicBezTo>
                  <a:cubicBezTo>
                    <a:pt x="27" y="19"/>
                    <a:pt x="28" y="18"/>
                    <a:pt x="28" y="18"/>
                  </a:cubicBezTo>
                  <a:cubicBezTo>
                    <a:pt x="30" y="18"/>
                    <a:pt x="28" y="14"/>
                    <a:pt x="31" y="14"/>
                  </a:cubicBezTo>
                  <a:cubicBezTo>
                    <a:pt x="33" y="14"/>
                    <a:pt x="34" y="16"/>
                    <a:pt x="36" y="14"/>
                  </a:cubicBezTo>
                  <a:cubicBezTo>
                    <a:pt x="38" y="13"/>
                    <a:pt x="39" y="16"/>
                    <a:pt x="39" y="16"/>
                  </a:cubicBezTo>
                  <a:cubicBezTo>
                    <a:pt x="39" y="18"/>
                    <a:pt x="42" y="16"/>
                    <a:pt x="42" y="16"/>
                  </a:cubicBezTo>
                  <a:cubicBezTo>
                    <a:pt x="44" y="11"/>
                    <a:pt x="45" y="13"/>
                    <a:pt x="45" y="11"/>
                  </a:cubicBezTo>
                  <a:cubicBezTo>
                    <a:pt x="45" y="10"/>
                    <a:pt x="47" y="10"/>
                    <a:pt x="45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8" name="Freeform 180"/>
            <p:cNvSpPr>
              <a:spLocks/>
            </p:cNvSpPr>
            <p:nvPr/>
          </p:nvSpPr>
          <p:spPr bwMode="auto">
            <a:xfrm>
              <a:off x="5282273" y="3617516"/>
              <a:ext cx="75519" cy="594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4" y="5"/>
                </a:cxn>
                <a:cxn ang="0">
                  <a:pos x="23" y="5"/>
                </a:cxn>
                <a:cxn ang="0">
                  <a:pos x="23" y="7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2" y="17"/>
                </a:cxn>
                <a:cxn ang="0">
                  <a:pos x="9" y="16"/>
                </a:cxn>
                <a:cxn ang="0">
                  <a:pos x="1" y="17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2"/>
                </a:cxn>
                <a:cxn ang="0">
                  <a:pos x="21" y="0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cubicBezTo>
                    <a:pt x="24" y="2"/>
                    <a:pt x="23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3" y="7"/>
                    <a:pt x="23" y="7"/>
                  </a:cubicBezTo>
                  <a:cubicBezTo>
                    <a:pt x="21" y="8"/>
                    <a:pt x="18" y="8"/>
                    <a:pt x="17" y="10"/>
                  </a:cubicBezTo>
                  <a:cubicBezTo>
                    <a:pt x="17" y="10"/>
                    <a:pt x="18" y="11"/>
                    <a:pt x="18" y="13"/>
                  </a:cubicBezTo>
                  <a:cubicBezTo>
                    <a:pt x="18" y="14"/>
                    <a:pt x="15" y="14"/>
                    <a:pt x="15" y="17"/>
                  </a:cubicBezTo>
                  <a:cubicBezTo>
                    <a:pt x="15" y="19"/>
                    <a:pt x="13" y="17"/>
                    <a:pt x="12" y="17"/>
                  </a:cubicBezTo>
                  <a:cubicBezTo>
                    <a:pt x="10" y="16"/>
                    <a:pt x="12" y="19"/>
                    <a:pt x="9" y="16"/>
                  </a:cubicBezTo>
                  <a:cubicBezTo>
                    <a:pt x="7" y="14"/>
                    <a:pt x="10" y="17"/>
                    <a:pt x="1" y="17"/>
                  </a:cubicBezTo>
                  <a:cubicBezTo>
                    <a:pt x="1" y="16"/>
                    <a:pt x="1" y="17"/>
                    <a:pt x="1" y="16"/>
                  </a:cubicBezTo>
                  <a:cubicBezTo>
                    <a:pt x="4" y="16"/>
                    <a:pt x="3" y="14"/>
                    <a:pt x="1" y="13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8"/>
                    <a:pt x="0" y="10"/>
                    <a:pt x="0" y="8"/>
                  </a:cubicBezTo>
                  <a:cubicBezTo>
                    <a:pt x="0" y="7"/>
                    <a:pt x="1" y="7"/>
                    <a:pt x="1" y="5"/>
                  </a:cubicBezTo>
                  <a:cubicBezTo>
                    <a:pt x="6" y="5"/>
                    <a:pt x="4" y="7"/>
                    <a:pt x="7" y="7"/>
                  </a:cubicBezTo>
                  <a:cubicBezTo>
                    <a:pt x="9" y="5"/>
                    <a:pt x="7" y="8"/>
                    <a:pt x="10" y="7"/>
                  </a:cubicBezTo>
                  <a:cubicBezTo>
                    <a:pt x="12" y="3"/>
                    <a:pt x="12" y="3"/>
                    <a:pt x="15" y="3"/>
                  </a:cubicBezTo>
                  <a:cubicBezTo>
                    <a:pt x="18" y="5"/>
                    <a:pt x="17" y="3"/>
                    <a:pt x="18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0" y="0"/>
                    <a:pt x="21" y="2"/>
                    <a:pt x="2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9" name="Freeform 181"/>
            <p:cNvSpPr>
              <a:spLocks/>
            </p:cNvSpPr>
            <p:nvPr/>
          </p:nvSpPr>
          <p:spPr bwMode="auto">
            <a:xfrm>
              <a:off x="5282273" y="3631976"/>
              <a:ext cx="152644" cy="151035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41" y="17"/>
                </a:cxn>
                <a:cxn ang="0">
                  <a:pos x="36" y="17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20" y="21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29" y="35"/>
                </a:cxn>
                <a:cxn ang="0">
                  <a:pos x="32" y="38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9" y="45"/>
                </a:cxn>
                <a:cxn ang="0">
                  <a:pos x="42" y="48"/>
                </a:cxn>
                <a:cxn ang="0">
                  <a:pos x="39" y="47"/>
                </a:cxn>
                <a:cxn ang="0">
                  <a:pos x="33" y="44"/>
                </a:cxn>
                <a:cxn ang="0">
                  <a:pos x="32" y="41"/>
                </a:cxn>
                <a:cxn ang="0">
                  <a:pos x="23" y="35"/>
                </a:cxn>
                <a:cxn ang="0">
                  <a:pos x="17" y="30"/>
                </a:cxn>
                <a:cxn ang="0">
                  <a:pos x="13" y="24"/>
                </a:cxn>
                <a:cxn ang="0">
                  <a:pos x="9" y="14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9" y="11"/>
                </a:cxn>
                <a:cxn ang="0">
                  <a:pos x="12" y="13"/>
                </a:cxn>
                <a:cxn ang="0">
                  <a:pos x="15" y="13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0"/>
                </a:cxn>
                <a:cxn ang="0">
                  <a:pos x="42" y="8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44" y="19"/>
                </a:cxn>
              </a:cxnLst>
              <a:rect l="0" t="0" r="r" b="b"/>
              <a:pathLst>
                <a:path w="49" h="48">
                  <a:moveTo>
                    <a:pt x="44" y="19"/>
                  </a:moveTo>
                  <a:cubicBezTo>
                    <a:pt x="41" y="21"/>
                    <a:pt x="42" y="16"/>
                    <a:pt x="41" y="17"/>
                  </a:cubicBezTo>
                  <a:cubicBezTo>
                    <a:pt x="39" y="17"/>
                    <a:pt x="38" y="16"/>
                    <a:pt x="36" y="17"/>
                  </a:cubicBezTo>
                  <a:cubicBezTo>
                    <a:pt x="33" y="19"/>
                    <a:pt x="32" y="16"/>
                    <a:pt x="30" y="16"/>
                  </a:cubicBezTo>
                  <a:cubicBezTo>
                    <a:pt x="29" y="17"/>
                    <a:pt x="26" y="14"/>
                    <a:pt x="24" y="16"/>
                  </a:cubicBezTo>
                  <a:cubicBezTo>
                    <a:pt x="23" y="17"/>
                    <a:pt x="23" y="19"/>
                    <a:pt x="21" y="17"/>
                  </a:cubicBezTo>
                  <a:cubicBezTo>
                    <a:pt x="18" y="13"/>
                    <a:pt x="17" y="21"/>
                    <a:pt x="20" y="21"/>
                  </a:cubicBezTo>
                  <a:cubicBezTo>
                    <a:pt x="21" y="22"/>
                    <a:pt x="21" y="24"/>
                    <a:pt x="21" y="25"/>
                  </a:cubicBezTo>
                  <a:cubicBezTo>
                    <a:pt x="23" y="25"/>
                    <a:pt x="20" y="27"/>
                    <a:pt x="21" y="27"/>
                  </a:cubicBezTo>
                  <a:cubicBezTo>
                    <a:pt x="23" y="27"/>
                    <a:pt x="27" y="35"/>
                    <a:pt x="29" y="35"/>
                  </a:cubicBezTo>
                  <a:cubicBezTo>
                    <a:pt x="30" y="36"/>
                    <a:pt x="29" y="38"/>
                    <a:pt x="32" y="38"/>
                  </a:cubicBezTo>
                  <a:cubicBezTo>
                    <a:pt x="33" y="39"/>
                    <a:pt x="33" y="41"/>
                    <a:pt x="33" y="41"/>
                  </a:cubicBezTo>
                  <a:cubicBezTo>
                    <a:pt x="33" y="42"/>
                    <a:pt x="35" y="41"/>
                    <a:pt x="35" y="42"/>
                  </a:cubicBezTo>
                  <a:cubicBezTo>
                    <a:pt x="36" y="44"/>
                    <a:pt x="38" y="45"/>
                    <a:pt x="39" y="45"/>
                  </a:cubicBezTo>
                  <a:cubicBezTo>
                    <a:pt x="39" y="47"/>
                    <a:pt x="44" y="47"/>
                    <a:pt x="42" y="48"/>
                  </a:cubicBezTo>
                  <a:cubicBezTo>
                    <a:pt x="41" y="47"/>
                    <a:pt x="41" y="47"/>
                    <a:pt x="39" y="47"/>
                  </a:cubicBezTo>
                  <a:cubicBezTo>
                    <a:pt x="38" y="48"/>
                    <a:pt x="39" y="45"/>
                    <a:pt x="33" y="44"/>
                  </a:cubicBezTo>
                  <a:cubicBezTo>
                    <a:pt x="27" y="41"/>
                    <a:pt x="27" y="39"/>
                    <a:pt x="32" y="41"/>
                  </a:cubicBezTo>
                  <a:cubicBezTo>
                    <a:pt x="29" y="38"/>
                    <a:pt x="26" y="35"/>
                    <a:pt x="23" y="35"/>
                  </a:cubicBezTo>
                  <a:cubicBezTo>
                    <a:pt x="18" y="36"/>
                    <a:pt x="23" y="35"/>
                    <a:pt x="17" y="30"/>
                  </a:cubicBezTo>
                  <a:cubicBezTo>
                    <a:pt x="10" y="25"/>
                    <a:pt x="17" y="28"/>
                    <a:pt x="13" y="24"/>
                  </a:cubicBezTo>
                  <a:cubicBezTo>
                    <a:pt x="9" y="21"/>
                    <a:pt x="13" y="19"/>
                    <a:pt x="9" y="14"/>
                  </a:cubicBezTo>
                  <a:cubicBezTo>
                    <a:pt x="6" y="13"/>
                    <a:pt x="6" y="17"/>
                    <a:pt x="4" y="21"/>
                  </a:cubicBezTo>
                  <a:cubicBezTo>
                    <a:pt x="4" y="2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0" y="13"/>
                    <a:pt x="7" y="10"/>
                    <a:pt x="9" y="11"/>
                  </a:cubicBezTo>
                  <a:cubicBezTo>
                    <a:pt x="12" y="14"/>
                    <a:pt x="10" y="11"/>
                    <a:pt x="12" y="13"/>
                  </a:cubicBezTo>
                  <a:cubicBezTo>
                    <a:pt x="13" y="13"/>
                    <a:pt x="15" y="14"/>
                    <a:pt x="15" y="13"/>
                  </a:cubicBezTo>
                  <a:cubicBezTo>
                    <a:pt x="15" y="10"/>
                    <a:pt x="18" y="10"/>
                    <a:pt x="18" y="8"/>
                  </a:cubicBezTo>
                  <a:cubicBezTo>
                    <a:pt x="18" y="7"/>
                    <a:pt x="17" y="5"/>
                    <a:pt x="17" y="5"/>
                  </a:cubicBezTo>
                  <a:cubicBezTo>
                    <a:pt x="18" y="4"/>
                    <a:pt x="21" y="4"/>
                    <a:pt x="23" y="2"/>
                  </a:cubicBezTo>
                  <a:cubicBezTo>
                    <a:pt x="23" y="2"/>
                    <a:pt x="21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5"/>
                    <a:pt x="30" y="7"/>
                    <a:pt x="32" y="7"/>
                  </a:cubicBezTo>
                  <a:cubicBezTo>
                    <a:pt x="33" y="7"/>
                    <a:pt x="36" y="10"/>
                    <a:pt x="39" y="10"/>
                  </a:cubicBezTo>
                  <a:cubicBezTo>
                    <a:pt x="41" y="10"/>
                    <a:pt x="41" y="7"/>
                    <a:pt x="42" y="8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7" y="16"/>
                    <a:pt x="49" y="14"/>
                    <a:pt x="47" y="16"/>
                  </a:cubicBezTo>
                  <a:cubicBezTo>
                    <a:pt x="47" y="17"/>
                    <a:pt x="46" y="16"/>
                    <a:pt x="44" y="1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0" name="Freeform 182"/>
            <p:cNvSpPr>
              <a:spLocks/>
            </p:cNvSpPr>
            <p:nvPr/>
          </p:nvSpPr>
          <p:spPr bwMode="auto">
            <a:xfrm>
              <a:off x="5332083" y="3670538"/>
              <a:ext cx="106047" cy="102832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33" y="22"/>
                </a:cxn>
                <a:cxn ang="0">
                  <a:pos x="29" y="18"/>
                </a:cxn>
                <a:cxn ang="0">
                  <a:pos x="33" y="18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3" y="33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29" y="22"/>
                </a:cxn>
              </a:cxnLst>
              <a:rect l="0" t="0" r="r" b="b"/>
              <a:pathLst>
                <a:path w="34" h="33">
                  <a:moveTo>
                    <a:pt x="29" y="22"/>
                  </a:moveTo>
                  <a:cubicBezTo>
                    <a:pt x="31" y="21"/>
                    <a:pt x="31" y="22"/>
                    <a:pt x="33" y="22"/>
                  </a:cubicBezTo>
                  <a:cubicBezTo>
                    <a:pt x="33" y="21"/>
                    <a:pt x="29" y="18"/>
                    <a:pt x="29" y="18"/>
                  </a:cubicBezTo>
                  <a:cubicBezTo>
                    <a:pt x="31" y="16"/>
                    <a:pt x="31" y="19"/>
                    <a:pt x="33" y="18"/>
                  </a:cubicBezTo>
                  <a:cubicBezTo>
                    <a:pt x="34" y="16"/>
                    <a:pt x="28" y="15"/>
                    <a:pt x="29" y="11"/>
                  </a:cubicBezTo>
                  <a:cubicBezTo>
                    <a:pt x="31" y="7"/>
                    <a:pt x="33" y="7"/>
                    <a:pt x="28" y="7"/>
                  </a:cubicBezTo>
                  <a:cubicBezTo>
                    <a:pt x="25" y="8"/>
                    <a:pt x="26" y="4"/>
                    <a:pt x="25" y="5"/>
                  </a:cubicBezTo>
                  <a:cubicBezTo>
                    <a:pt x="23" y="5"/>
                    <a:pt x="22" y="4"/>
                    <a:pt x="20" y="5"/>
                  </a:cubicBezTo>
                  <a:cubicBezTo>
                    <a:pt x="17" y="7"/>
                    <a:pt x="16" y="4"/>
                    <a:pt x="14" y="4"/>
                  </a:cubicBezTo>
                  <a:cubicBezTo>
                    <a:pt x="13" y="5"/>
                    <a:pt x="9" y="2"/>
                    <a:pt x="8" y="4"/>
                  </a:cubicBezTo>
                  <a:cubicBezTo>
                    <a:pt x="6" y="5"/>
                    <a:pt x="6" y="7"/>
                    <a:pt x="5" y="5"/>
                  </a:cubicBezTo>
                  <a:cubicBezTo>
                    <a:pt x="2" y="0"/>
                    <a:pt x="0" y="8"/>
                    <a:pt x="3" y="8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3" y="15"/>
                    <a:pt x="5" y="15"/>
                  </a:cubicBezTo>
                  <a:cubicBezTo>
                    <a:pt x="6" y="15"/>
                    <a:pt x="11" y="22"/>
                    <a:pt x="13" y="22"/>
                  </a:cubicBezTo>
                  <a:cubicBezTo>
                    <a:pt x="14" y="24"/>
                    <a:pt x="13" y="26"/>
                    <a:pt x="16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7" y="30"/>
                    <a:pt x="19" y="29"/>
                    <a:pt x="19" y="30"/>
                  </a:cubicBezTo>
                  <a:cubicBezTo>
                    <a:pt x="20" y="32"/>
                    <a:pt x="22" y="33"/>
                    <a:pt x="23" y="33"/>
                  </a:cubicBezTo>
                  <a:cubicBezTo>
                    <a:pt x="26" y="32"/>
                    <a:pt x="22" y="30"/>
                    <a:pt x="25" y="29"/>
                  </a:cubicBezTo>
                  <a:cubicBezTo>
                    <a:pt x="26" y="27"/>
                    <a:pt x="25" y="26"/>
                    <a:pt x="26" y="26"/>
                  </a:cubicBezTo>
                  <a:cubicBezTo>
                    <a:pt x="28" y="24"/>
                    <a:pt x="28" y="27"/>
                    <a:pt x="28" y="26"/>
                  </a:cubicBezTo>
                  <a:cubicBezTo>
                    <a:pt x="29" y="26"/>
                    <a:pt x="25" y="21"/>
                    <a:pt x="29" y="2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1" name="Freeform 183"/>
            <p:cNvSpPr>
              <a:spLocks/>
            </p:cNvSpPr>
            <p:nvPr/>
          </p:nvSpPr>
          <p:spPr bwMode="auto">
            <a:xfrm>
              <a:off x="5401175" y="3734809"/>
              <a:ext cx="53024" cy="6266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7" y="9"/>
                </a:cxn>
                <a:cxn ang="0">
                  <a:pos x="14" y="11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1"/>
                </a:cxn>
              </a:cxnLst>
              <a:rect l="0" t="0" r="r" b="b"/>
              <a:pathLst>
                <a:path w="17" h="20">
                  <a:moveTo>
                    <a:pt x="7" y="1"/>
                  </a:moveTo>
                  <a:cubicBezTo>
                    <a:pt x="10" y="6"/>
                    <a:pt x="17" y="8"/>
                    <a:pt x="17" y="9"/>
                  </a:cubicBezTo>
                  <a:cubicBezTo>
                    <a:pt x="17" y="11"/>
                    <a:pt x="12" y="11"/>
                    <a:pt x="14" y="11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2" y="14"/>
                    <a:pt x="12" y="14"/>
                    <a:pt x="12" y="12"/>
                  </a:cubicBezTo>
                  <a:cubicBezTo>
                    <a:pt x="12" y="9"/>
                    <a:pt x="10" y="14"/>
                    <a:pt x="9" y="15"/>
                  </a:cubicBezTo>
                  <a:cubicBezTo>
                    <a:pt x="7" y="18"/>
                    <a:pt x="10" y="17"/>
                    <a:pt x="9" y="20"/>
                  </a:cubicBezTo>
                  <a:cubicBezTo>
                    <a:pt x="6" y="20"/>
                    <a:pt x="7" y="20"/>
                    <a:pt x="6" y="17"/>
                  </a:cubicBezTo>
                  <a:cubicBezTo>
                    <a:pt x="6" y="15"/>
                    <a:pt x="4" y="15"/>
                    <a:pt x="4" y="15"/>
                  </a:cubicBezTo>
                  <a:cubicBezTo>
                    <a:pt x="6" y="14"/>
                    <a:pt x="1" y="14"/>
                    <a:pt x="1" y="12"/>
                  </a:cubicBezTo>
                  <a:cubicBezTo>
                    <a:pt x="4" y="11"/>
                    <a:pt x="0" y="9"/>
                    <a:pt x="3" y="8"/>
                  </a:cubicBezTo>
                  <a:cubicBezTo>
                    <a:pt x="4" y="6"/>
                    <a:pt x="3" y="5"/>
                    <a:pt x="4" y="5"/>
                  </a:cubicBezTo>
                  <a:cubicBezTo>
                    <a:pt x="6" y="3"/>
                    <a:pt x="6" y="6"/>
                    <a:pt x="6" y="5"/>
                  </a:cubicBezTo>
                  <a:cubicBezTo>
                    <a:pt x="7" y="5"/>
                    <a:pt x="3" y="0"/>
                    <a:pt x="7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2" name="Freeform 184"/>
            <p:cNvSpPr>
              <a:spLocks noEditPoints="1"/>
            </p:cNvSpPr>
            <p:nvPr/>
          </p:nvSpPr>
          <p:spPr bwMode="auto">
            <a:xfrm>
              <a:off x="5148911" y="3206187"/>
              <a:ext cx="179959" cy="130147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1" y="30"/>
                </a:cxn>
                <a:cxn ang="0">
                  <a:pos x="0" y="19"/>
                </a:cxn>
                <a:cxn ang="0">
                  <a:pos x="16" y="3"/>
                </a:cxn>
                <a:cxn ang="0">
                  <a:pos x="20" y="5"/>
                </a:cxn>
                <a:cxn ang="0">
                  <a:pos x="18" y="11"/>
                </a:cxn>
                <a:cxn ang="0">
                  <a:pos x="20" y="17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5"/>
                </a:cxn>
                <a:cxn ang="0">
                  <a:pos x="15" y="38"/>
                </a:cxn>
                <a:cxn ang="0">
                  <a:pos x="10" y="38"/>
                </a:cxn>
                <a:cxn ang="0">
                  <a:pos x="4" y="38"/>
                </a:cxn>
                <a:cxn ang="0">
                  <a:pos x="53" y="31"/>
                </a:cxn>
                <a:cxn ang="0">
                  <a:pos x="53" y="31"/>
                </a:cxn>
                <a:cxn ang="0">
                  <a:pos x="24" y="7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3" y="30"/>
                </a:cxn>
                <a:cxn ang="0">
                  <a:pos x="16" y="33"/>
                </a:cxn>
                <a:cxn ang="0">
                  <a:pos x="21" y="35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36"/>
                </a:cxn>
                <a:cxn ang="0">
                  <a:pos x="23" y="35"/>
                </a:cxn>
                <a:cxn ang="0">
                  <a:pos x="30" y="39"/>
                </a:cxn>
                <a:cxn ang="0">
                  <a:pos x="26" y="36"/>
                </a:cxn>
                <a:cxn ang="0">
                  <a:pos x="29" y="41"/>
                </a:cxn>
                <a:cxn ang="0">
                  <a:pos x="32" y="38"/>
                </a:cxn>
                <a:cxn ang="0">
                  <a:pos x="32" y="35"/>
                </a:cxn>
                <a:cxn ang="0">
                  <a:pos x="33" y="31"/>
                </a:cxn>
                <a:cxn ang="0">
                  <a:pos x="36" y="24"/>
                </a:cxn>
                <a:cxn ang="0">
                  <a:pos x="30" y="24"/>
                </a:cxn>
                <a:cxn ang="0">
                  <a:pos x="29" y="25"/>
                </a:cxn>
                <a:cxn ang="0">
                  <a:pos x="26" y="24"/>
                </a:cxn>
                <a:cxn ang="0">
                  <a:pos x="23" y="27"/>
                </a:cxn>
                <a:cxn ang="0">
                  <a:pos x="24" y="31"/>
                </a:cxn>
                <a:cxn ang="0">
                  <a:pos x="27" y="33"/>
                </a:cxn>
                <a:cxn ang="0">
                  <a:pos x="29" y="35"/>
                </a:cxn>
                <a:cxn ang="0">
                  <a:pos x="30" y="38"/>
                </a:cxn>
                <a:cxn ang="0">
                  <a:pos x="32" y="39"/>
                </a:cxn>
                <a:cxn ang="0">
                  <a:pos x="35" y="36"/>
                </a:cxn>
              </a:cxnLst>
              <a:rect l="0" t="0" r="r" b="b"/>
              <a:pathLst>
                <a:path w="58" h="42">
                  <a:moveTo>
                    <a:pt x="3" y="35"/>
                  </a:moveTo>
                  <a:cubicBezTo>
                    <a:pt x="3" y="31"/>
                    <a:pt x="4" y="36"/>
                    <a:pt x="4" y="33"/>
                  </a:cubicBezTo>
                  <a:cubicBezTo>
                    <a:pt x="4" y="30"/>
                    <a:pt x="3" y="31"/>
                    <a:pt x="3" y="30"/>
                  </a:cubicBezTo>
                  <a:cubicBezTo>
                    <a:pt x="1" y="28"/>
                    <a:pt x="3" y="31"/>
                    <a:pt x="1" y="30"/>
                  </a:cubicBezTo>
                  <a:cubicBezTo>
                    <a:pt x="0" y="28"/>
                    <a:pt x="0" y="30"/>
                    <a:pt x="0" y="28"/>
                  </a:cubicBezTo>
                  <a:cubicBezTo>
                    <a:pt x="1" y="25"/>
                    <a:pt x="0" y="24"/>
                    <a:pt x="0" y="19"/>
                  </a:cubicBezTo>
                  <a:cubicBezTo>
                    <a:pt x="1" y="14"/>
                    <a:pt x="1" y="8"/>
                    <a:pt x="7" y="8"/>
                  </a:cubicBezTo>
                  <a:cubicBezTo>
                    <a:pt x="13" y="10"/>
                    <a:pt x="13" y="3"/>
                    <a:pt x="16" y="3"/>
                  </a:cubicBezTo>
                  <a:cubicBezTo>
                    <a:pt x="20" y="3"/>
                    <a:pt x="20" y="0"/>
                    <a:pt x="20" y="0"/>
                  </a:cubicBezTo>
                  <a:cubicBezTo>
                    <a:pt x="21" y="2"/>
                    <a:pt x="18" y="2"/>
                    <a:pt x="20" y="5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3"/>
                    <a:pt x="20" y="14"/>
                    <a:pt x="18" y="16"/>
                  </a:cubicBezTo>
                  <a:cubicBezTo>
                    <a:pt x="16" y="17"/>
                    <a:pt x="18" y="16"/>
                    <a:pt x="20" y="17"/>
                  </a:cubicBezTo>
                  <a:cubicBezTo>
                    <a:pt x="20" y="17"/>
                    <a:pt x="24" y="16"/>
                    <a:pt x="23" y="19"/>
                  </a:cubicBezTo>
                  <a:cubicBezTo>
                    <a:pt x="23" y="21"/>
                    <a:pt x="21" y="22"/>
                    <a:pt x="21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8" y="21"/>
                    <a:pt x="20" y="19"/>
                    <a:pt x="18" y="19"/>
                  </a:cubicBezTo>
                  <a:cubicBezTo>
                    <a:pt x="16" y="19"/>
                    <a:pt x="18" y="24"/>
                    <a:pt x="16" y="25"/>
                  </a:cubicBezTo>
                  <a:cubicBezTo>
                    <a:pt x="16" y="27"/>
                    <a:pt x="13" y="24"/>
                    <a:pt x="15" y="25"/>
                  </a:cubicBezTo>
                  <a:cubicBezTo>
                    <a:pt x="16" y="27"/>
                    <a:pt x="13" y="27"/>
                    <a:pt x="13" y="28"/>
                  </a:cubicBezTo>
                  <a:cubicBezTo>
                    <a:pt x="15" y="28"/>
                    <a:pt x="10" y="28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3"/>
                    <a:pt x="10" y="33"/>
                    <a:pt x="12" y="35"/>
                  </a:cubicBezTo>
                  <a:cubicBezTo>
                    <a:pt x="12" y="36"/>
                    <a:pt x="12" y="35"/>
                    <a:pt x="15" y="36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3" y="36"/>
                    <a:pt x="13" y="38"/>
                    <a:pt x="13" y="38"/>
                  </a:cubicBezTo>
                  <a:cubicBezTo>
                    <a:pt x="12" y="38"/>
                    <a:pt x="12" y="36"/>
                    <a:pt x="10" y="38"/>
                  </a:cubicBezTo>
                  <a:cubicBezTo>
                    <a:pt x="10" y="38"/>
                    <a:pt x="9" y="38"/>
                    <a:pt x="7" y="38"/>
                  </a:cubicBezTo>
                  <a:cubicBezTo>
                    <a:pt x="6" y="36"/>
                    <a:pt x="6" y="38"/>
                    <a:pt x="4" y="38"/>
                  </a:cubicBezTo>
                  <a:cubicBezTo>
                    <a:pt x="4" y="31"/>
                    <a:pt x="3" y="36"/>
                    <a:pt x="3" y="35"/>
                  </a:cubicBezTo>
                  <a:close/>
                  <a:moveTo>
                    <a:pt x="53" y="31"/>
                  </a:moveTo>
                  <a:cubicBezTo>
                    <a:pt x="55" y="31"/>
                    <a:pt x="58" y="35"/>
                    <a:pt x="56" y="36"/>
                  </a:cubicBezTo>
                  <a:cubicBezTo>
                    <a:pt x="53" y="36"/>
                    <a:pt x="52" y="33"/>
                    <a:pt x="53" y="31"/>
                  </a:cubicBezTo>
                  <a:close/>
                  <a:moveTo>
                    <a:pt x="23" y="7"/>
                  </a:moveTo>
                  <a:cubicBezTo>
                    <a:pt x="23" y="7"/>
                    <a:pt x="26" y="7"/>
                    <a:pt x="24" y="7"/>
                  </a:cubicBezTo>
                  <a:cubicBezTo>
                    <a:pt x="24" y="8"/>
                    <a:pt x="23" y="8"/>
                    <a:pt x="23" y="7"/>
                  </a:cubicBezTo>
                  <a:close/>
                  <a:moveTo>
                    <a:pt x="21" y="30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18" y="28"/>
                  </a:cubicBezTo>
                  <a:cubicBezTo>
                    <a:pt x="18" y="28"/>
                    <a:pt x="15" y="30"/>
                    <a:pt x="13" y="30"/>
                  </a:cubicBezTo>
                  <a:cubicBezTo>
                    <a:pt x="13" y="28"/>
                    <a:pt x="12" y="30"/>
                    <a:pt x="13" y="30"/>
                  </a:cubicBezTo>
                  <a:cubicBezTo>
                    <a:pt x="15" y="31"/>
                    <a:pt x="15" y="31"/>
                    <a:pt x="15" y="33"/>
                  </a:cubicBezTo>
                  <a:cubicBezTo>
                    <a:pt x="15" y="35"/>
                    <a:pt x="15" y="33"/>
                    <a:pt x="16" y="33"/>
                  </a:cubicBezTo>
                  <a:cubicBezTo>
                    <a:pt x="16" y="35"/>
                    <a:pt x="15" y="35"/>
                    <a:pt x="16" y="35"/>
                  </a:cubicBezTo>
                  <a:cubicBezTo>
                    <a:pt x="20" y="35"/>
                    <a:pt x="20" y="36"/>
                    <a:pt x="21" y="35"/>
                  </a:cubicBezTo>
                  <a:cubicBezTo>
                    <a:pt x="23" y="33"/>
                    <a:pt x="21" y="31"/>
                    <a:pt x="21" y="30"/>
                  </a:cubicBezTo>
                  <a:close/>
                  <a:moveTo>
                    <a:pt x="20" y="27"/>
                  </a:moveTo>
                  <a:cubicBezTo>
                    <a:pt x="20" y="25"/>
                    <a:pt x="20" y="24"/>
                    <a:pt x="20" y="24"/>
                  </a:cubicBezTo>
                  <a:cubicBezTo>
                    <a:pt x="21" y="25"/>
                    <a:pt x="20" y="27"/>
                    <a:pt x="20" y="27"/>
                  </a:cubicBezTo>
                  <a:close/>
                  <a:moveTo>
                    <a:pt x="23" y="35"/>
                  </a:moveTo>
                  <a:cubicBezTo>
                    <a:pt x="23" y="35"/>
                    <a:pt x="21" y="35"/>
                    <a:pt x="21" y="36"/>
                  </a:cubicBezTo>
                  <a:cubicBezTo>
                    <a:pt x="21" y="36"/>
                    <a:pt x="20" y="38"/>
                    <a:pt x="20" y="39"/>
                  </a:cubicBezTo>
                  <a:cubicBezTo>
                    <a:pt x="21" y="41"/>
                    <a:pt x="21" y="36"/>
                    <a:pt x="23" y="35"/>
                  </a:cubicBezTo>
                  <a:close/>
                  <a:moveTo>
                    <a:pt x="29" y="41"/>
                  </a:moveTo>
                  <a:cubicBezTo>
                    <a:pt x="30" y="41"/>
                    <a:pt x="30" y="39"/>
                    <a:pt x="30" y="39"/>
                  </a:cubicBezTo>
                  <a:cubicBezTo>
                    <a:pt x="29" y="38"/>
                    <a:pt x="29" y="36"/>
                    <a:pt x="29" y="38"/>
                  </a:cubicBezTo>
                  <a:cubicBezTo>
                    <a:pt x="29" y="38"/>
                    <a:pt x="27" y="38"/>
                    <a:pt x="26" y="36"/>
                  </a:cubicBezTo>
                  <a:cubicBezTo>
                    <a:pt x="24" y="36"/>
                    <a:pt x="24" y="38"/>
                    <a:pt x="24" y="38"/>
                  </a:cubicBezTo>
                  <a:cubicBezTo>
                    <a:pt x="23" y="39"/>
                    <a:pt x="27" y="41"/>
                    <a:pt x="29" y="41"/>
                  </a:cubicBezTo>
                  <a:close/>
                  <a:moveTo>
                    <a:pt x="32" y="39"/>
                  </a:moveTo>
                  <a:cubicBezTo>
                    <a:pt x="33" y="38"/>
                    <a:pt x="32" y="38"/>
                    <a:pt x="32" y="38"/>
                  </a:cubicBezTo>
                  <a:cubicBezTo>
                    <a:pt x="30" y="36"/>
                    <a:pt x="30" y="36"/>
                    <a:pt x="32" y="36"/>
                  </a:cubicBezTo>
                  <a:cubicBezTo>
                    <a:pt x="32" y="36"/>
                    <a:pt x="33" y="36"/>
                    <a:pt x="32" y="35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5" y="33"/>
                    <a:pt x="35" y="31"/>
                    <a:pt x="33" y="31"/>
                  </a:cubicBezTo>
                  <a:cubicBezTo>
                    <a:pt x="32" y="30"/>
                    <a:pt x="33" y="28"/>
                    <a:pt x="35" y="28"/>
                  </a:cubicBezTo>
                  <a:cubicBezTo>
                    <a:pt x="36" y="28"/>
                    <a:pt x="35" y="25"/>
                    <a:pt x="36" y="24"/>
                  </a:cubicBezTo>
                  <a:cubicBezTo>
                    <a:pt x="36" y="22"/>
                    <a:pt x="35" y="22"/>
                    <a:pt x="33" y="22"/>
                  </a:cubicBezTo>
                  <a:cubicBezTo>
                    <a:pt x="32" y="21"/>
                    <a:pt x="30" y="24"/>
                    <a:pt x="30" y="24"/>
                  </a:cubicBezTo>
                  <a:cubicBezTo>
                    <a:pt x="30" y="25"/>
                    <a:pt x="30" y="25"/>
                    <a:pt x="30" y="27"/>
                  </a:cubicBezTo>
                  <a:cubicBezTo>
                    <a:pt x="30" y="28"/>
                    <a:pt x="29" y="27"/>
                    <a:pt x="29" y="25"/>
                  </a:cubicBezTo>
                  <a:cubicBezTo>
                    <a:pt x="29" y="25"/>
                    <a:pt x="30" y="24"/>
                    <a:pt x="29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4" y="24"/>
                    <a:pt x="29" y="24"/>
                    <a:pt x="26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1" y="27"/>
                    <a:pt x="24" y="28"/>
                    <a:pt x="24" y="28"/>
                  </a:cubicBezTo>
                  <a:cubicBezTo>
                    <a:pt x="24" y="30"/>
                    <a:pt x="26" y="30"/>
                    <a:pt x="24" y="31"/>
                  </a:cubicBezTo>
                  <a:cubicBezTo>
                    <a:pt x="23" y="31"/>
                    <a:pt x="26" y="31"/>
                    <a:pt x="26" y="33"/>
                  </a:cubicBezTo>
                  <a:cubicBezTo>
                    <a:pt x="26" y="35"/>
                    <a:pt x="26" y="33"/>
                    <a:pt x="27" y="33"/>
                  </a:cubicBezTo>
                  <a:cubicBezTo>
                    <a:pt x="29" y="35"/>
                    <a:pt x="29" y="33"/>
                    <a:pt x="29" y="35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6"/>
                    <a:pt x="30" y="36"/>
                    <a:pt x="29" y="36"/>
                  </a:cubicBezTo>
                  <a:cubicBezTo>
                    <a:pt x="29" y="36"/>
                    <a:pt x="29" y="38"/>
                    <a:pt x="30" y="38"/>
                  </a:cubicBezTo>
                  <a:cubicBezTo>
                    <a:pt x="30" y="39"/>
                    <a:pt x="30" y="41"/>
                    <a:pt x="32" y="41"/>
                  </a:cubicBezTo>
                  <a:cubicBezTo>
                    <a:pt x="32" y="42"/>
                    <a:pt x="32" y="39"/>
                    <a:pt x="32" y="39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5"/>
                    <a:pt x="35" y="36"/>
                  </a:cubicBezTo>
                  <a:cubicBezTo>
                    <a:pt x="36" y="36"/>
                    <a:pt x="32" y="38"/>
                    <a:pt x="33" y="3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3" name="Freeform 185"/>
            <p:cNvSpPr>
              <a:spLocks noEditPoints="1"/>
            </p:cNvSpPr>
            <p:nvPr/>
          </p:nvSpPr>
          <p:spPr bwMode="auto">
            <a:xfrm>
              <a:off x="5092672" y="3318660"/>
              <a:ext cx="229770" cy="286002"/>
            </a:xfrm>
            <a:custGeom>
              <a:avLst/>
              <a:gdLst/>
              <a:ahLst/>
              <a:cxnLst>
                <a:cxn ang="0">
                  <a:pos x="56" y="81"/>
                </a:cxn>
                <a:cxn ang="0">
                  <a:pos x="57" y="90"/>
                </a:cxn>
                <a:cxn ang="0">
                  <a:pos x="51" y="87"/>
                </a:cxn>
                <a:cxn ang="0">
                  <a:pos x="41" y="90"/>
                </a:cxn>
                <a:cxn ang="0">
                  <a:pos x="36" y="92"/>
                </a:cxn>
                <a:cxn ang="0">
                  <a:pos x="26" y="89"/>
                </a:cxn>
                <a:cxn ang="0">
                  <a:pos x="20" y="89"/>
                </a:cxn>
                <a:cxn ang="0">
                  <a:pos x="18" y="73"/>
                </a:cxn>
                <a:cxn ang="0">
                  <a:pos x="9" y="70"/>
                </a:cxn>
                <a:cxn ang="0">
                  <a:pos x="6" y="62"/>
                </a:cxn>
                <a:cxn ang="0">
                  <a:pos x="4" y="55"/>
                </a:cxn>
                <a:cxn ang="0">
                  <a:pos x="1" y="48"/>
                </a:cxn>
                <a:cxn ang="0">
                  <a:pos x="3" y="42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2" y="22"/>
                </a:cxn>
                <a:cxn ang="0">
                  <a:pos x="15" y="16"/>
                </a:cxn>
                <a:cxn ang="0">
                  <a:pos x="21" y="17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24" y="10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32" y="2"/>
                </a:cxn>
                <a:cxn ang="0">
                  <a:pos x="33" y="7"/>
                </a:cxn>
                <a:cxn ang="0">
                  <a:pos x="41" y="8"/>
                </a:cxn>
                <a:cxn ang="0">
                  <a:pos x="39" y="13"/>
                </a:cxn>
                <a:cxn ang="0">
                  <a:pos x="48" y="10"/>
                </a:cxn>
                <a:cxn ang="0">
                  <a:pos x="56" y="7"/>
                </a:cxn>
                <a:cxn ang="0">
                  <a:pos x="64" y="11"/>
                </a:cxn>
                <a:cxn ang="0">
                  <a:pos x="67" y="16"/>
                </a:cxn>
                <a:cxn ang="0">
                  <a:pos x="68" y="28"/>
                </a:cxn>
                <a:cxn ang="0">
                  <a:pos x="70" y="41"/>
                </a:cxn>
                <a:cxn ang="0">
                  <a:pos x="68" y="48"/>
                </a:cxn>
                <a:cxn ang="0">
                  <a:pos x="54" y="56"/>
                </a:cxn>
                <a:cxn ang="0">
                  <a:pos x="56" y="67"/>
                </a:cxn>
                <a:cxn ang="0">
                  <a:pos x="61" y="80"/>
                </a:cxn>
                <a:cxn ang="0">
                  <a:pos x="64" y="11"/>
                </a:cxn>
                <a:cxn ang="0">
                  <a:pos x="64" y="14"/>
                </a:cxn>
                <a:cxn ang="0">
                  <a:pos x="67" y="13"/>
                </a:cxn>
                <a:cxn ang="0">
                  <a:pos x="44" y="7"/>
                </a:cxn>
                <a:cxn ang="0">
                  <a:pos x="61" y="10"/>
                </a:cxn>
                <a:cxn ang="0">
                  <a:pos x="62" y="8"/>
                </a:cxn>
                <a:cxn ang="0">
                  <a:pos x="59" y="3"/>
                </a:cxn>
                <a:cxn ang="0">
                  <a:pos x="59" y="5"/>
                </a:cxn>
                <a:cxn ang="0">
                  <a:pos x="59" y="10"/>
                </a:cxn>
              </a:cxnLst>
              <a:rect l="0" t="0" r="r" b="b"/>
              <a:pathLst>
                <a:path w="74" h="92">
                  <a:moveTo>
                    <a:pt x="61" y="80"/>
                  </a:moveTo>
                  <a:cubicBezTo>
                    <a:pt x="61" y="81"/>
                    <a:pt x="59" y="80"/>
                    <a:pt x="56" y="81"/>
                  </a:cubicBezTo>
                  <a:cubicBezTo>
                    <a:pt x="54" y="84"/>
                    <a:pt x="59" y="86"/>
                    <a:pt x="57" y="86"/>
                  </a:cubicBezTo>
                  <a:cubicBezTo>
                    <a:pt x="54" y="87"/>
                    <a:pt x="59" y="89"/>
                    <a:pt x="57" y="90"/>
                  </a:cubicBezTo>
                  <a:cubicBezTo>
                    <a:pt x="56" y="92"/>
                    <a:pt x="56" y="87"/>
                    <a:pt x="54" y="89"/>
                  </a:cubicBezTo>
                  <a:cubicBezTo>
                    <a:pt x="53" y="89"/>
                    <a:pt x="51" y="86"/>
                    <a:pt x="51" y="87"/>
                  </a:cubicBezTo>
                  <a:cubicBezTo>
                    <a:pt x="50" y="90"/>
                    <a:pt x="48" y="87"/>
                    <a:pt x="47" y="89"/>
                  </a:cubicBezTo>
                  <a:cubicBezTo>
                    <a:pt x="44" y="90"/>
                    <a:pt x="42" y="92"/>
                    <a:pt x="41" y="90"/>
                  </a:cubicBezTo>
                  <a:cubicBezTo>
                    <a:pt x="41" y="89"/>
                    <a:pt x="39" y="90"/>
                    <a:pt x="38" y="89"/>
                  </a:cubicBezTo>
                  <a:cubicBezTo>
                    <a:pt x="36" y="89"/>
                    <a:pt x="38" y="92"/>
                    <a:pt x="36" y="92"/>
                  </a:cubicBezTo>
                  <a:cubicBezTo>
                    <a:pt x="35" y="92"/>
                    <a:pt x="33" y="87"/>
                    <a:pt x="30" y="90"/>
                  </a:cubicBezTo>
                  <a:cubicBezTo>
                    <a:pt x="29" y="89"/>
                    <a:pt x="27" y="87"/>
                    <a:pt x="26" y="89"/>
                  </a:cubicBezTo>
                  <a:cubicBezTo>
                    <a:pt x="24" y="89"/>
                    <a:pt x="24" y="86"/>
                    <a:pt x="23" y="87"/>
                  </a:cubicBezTo>
                  <a:cubicBezTo>
                    <a:pt x="20" y="87"/>
                    <a:pt x="23" y="89"/>
                    <a:pt x="20" y="89"/>
                  </a:cubicBezTo>
                  <a:cubicBezTo>
                    <a:pt x="16" y="89"/>
                    <a:pt x="16" y="90"/>
                    <a:pt x="13" y="89"/>
                  </a:cubicBezTo>
                  <a:cubicBezTo>
                    <a:pt x="13" y="76"/>
                    <a:pt x="21" y="73"/>
                    <a:pt x="18" y="73"/>
                  </a:cubicBezTo>
                  <a:cubicBezTo>
                    <a:pt x="16" y="72"/>
                    <a:pt x="15" y="70"/>
                    <a:pt x="12" y="72"/>
                  </a:cubicBezTo>
                  <a:cubicBezTo>
                    <a:pt x="9" y="72"/>
                    <a:pt x="10" y="70"/>
                    <a:pt x="9" y="70"/>
                  </a:cubicBezTo>
                  <a:cubicBezTo>
                    <a:pt x="6" y="70"/>
                    <a:pt x="7" y="67"/>
                    <a:pt x="4" y="67"/>
                  </a:cubicBezTo>
                  <a:cubicBezTo>
                    <a:pt x="4" y="64"/>
                    <a:pt x="7" y="64"/>
                    <a:pt x="6" y="62"/>
                  </a:cubicBezTo>
                  <a:cubicBezTo>
                    <a:pt x="6" y="62"/>
                    <a:pt x="3" y="62"/>
                    <a:pt x="3" y="58"/>
                  </a:cubicBezTo>
                  <a:cubicBezTo>
                    <a:pt x="7" y="55"/>
                    <a:pt x="3" y="56"/>
                    <a:pt x="4" y="55"/>
                  </a:cubicBezTo>
                  <a:cubicBezTo>
                    <a:pt x="4" y="53"/>
                    <a:pt x="3" y="53"/>
                    <a:pt x="1" y="52"/>
                  </a:cubicBezTo>
                  <a:cubicBezTo>
                    <a:pt x="1" y="52"/>
                    <a:pt x="4" y="50"/>
                    <a:pt x="1" y="48"/>
                  </a:cubicBezTo>
                  <a:cubicBezTo>
                    <a:pt x="0" y="48"/>
                    <a:pt x="3" y="48"/>
                    <a:pt x="3" y="47"/>
                  </a:cubicBezTo>
                  <a:cubicBezTo>
                    <a:pt x="3" y="45"/>
                    <a:pt x="4" y="45"/>
                    <a:pt x="3" y="42"/>
                  </a:cubicBezTo>
                  <a:cubicBezTo>
                    <a:pt x="1" y="39"/>
                    <a:pt x="1" y="38"/>
                    <a:pt x="4" y="39"/>
                  </a:cubicBezTo>
                  <a:cubicBezTo>
                    <a:pt x="6" y="39"/>
                    <a:pt x="9" y="38"/>
                    <a:pt x="7" y="36"/>
                  </a:cubicBezTo>
                  <a:cubicBezTo>
                    <a:pt x="6" y="36"/>
                    <a:pt x="10" y="34"/>
                    <a:pt x="10" y="33"/>
                  </a:cubicBezTo>
                  <a:cubicBezTo>
                    <a:pt x="10" y="30"/>
                    <a:pt x="7" y="33"/>
                    <a:pt x="7" y="30"/>
                  </a:cubicBezTo>
                  <a:cubicBezTo>
                    <a:pt x="7" y="28"/>
                    <a:pt x="7" y="28"/>
                    <a:pt x="9" y="28"/>
                  </a:cubicBezTo>
                  <a:cubicBezTo>
                    <a:pt x="10" y="30"/>
                    <a:pt x="10" y="28"/>
                    <a:pt x="12" y="22"/>
                  </a:cubicBezTo>
                  <a:cubicBezTo>
                    <a:pt x="12" y="21"/>
                    <a:pt x="9" y="22"/>
                    <a:pt x="10" y="19"/>
                  </a:cubicBezTo>
                  <a:cubicBezTo>
                    <a:pt x="10" y="16"/>
                    <a:pt x="12" y="16"/>
                    <a:pt x="15" y="16"/>
                  </a:cubicBezTo>
                  <a:cubicBezTo>
                    <a:pt x="21" y="16"/>
                    <a:pt x="16" y="17"/>
                    <a:pt x="20" y="19"/>
                  </a:cubicBezTo>
                  <a:cubicBezTo>
                    <a:pt x="21" y="21"/>
                    <a:pt x="18" y="17"/>
                    <a:pt x="21" y="17"/>
                  </a:cubicBezTo>
                  <a:cubicBezTo>
                    <a:pt x="23" y="17"/>
                    <a:pt x="21" y="21"/>
                    <a:pt x="23" y="21"/>
                  </a:cubicBezTo>
                  <a:cubicBezTo>
                    <a:pt x="24" y="19"/>
                    <a:pt x="21" y="13"/>
                    <a:pt x="23" y="14"/>
                  </a:cubicBezTo>
                  <a:cubicBezTo>
                    <a:pt x="26" y="14"/>
                    <a:pt x="27" y="14"/>
                    <a:pt x="29" y="16"/>
                  </a:cubicBezTo>
                  <a:cubicBezTo>
                    <a:pt x="30" y="17"/>
                    <a:pt x="29" y="14"/>
                    <a:pt x="26" y="13"/>
                  </a:cubicBezTo>
                  <a:cubicBezTo>
                    <a:pt x="24" y="13"/>
                    <a:pt x="24" y="13"/>
                    <a:pt x="26" y="11"/>
                  </a:cubicBezTo>
                  <a:cubicBezTo>
                    <a:pt x="27" y="11"/>
                    <a:pt x="23" y="11"/>
                    <a:pt x="24" y="10"/>
                  </a:cubicBezTo>
                  <a:cubicBezTo>
                    <a:pt x="26" y="8"/>
                    <a:pt x="23" y="10"/>
                    <a:pt x="23" y="8"/>
                  </a:cubicBezTo>
                  <a:cubicBezTo>
                    <a:pt x="23" y="7"/>
                    <a:pt x="27" y="8"/>
                    <a:pt x="26" y="5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4" y="2"/>
                    <a:pt x="24" y="0"/>
                    <a:pt x="26" y="2"/>
                  </a:cubicBezTo>
                  <a:cubicBezTo>
                    <a:pt x="27" y="2"/>
                    <a:pt x="29" y="2"/>
                    <a:pt x="29" y="2"/>
                  </a:cubicBezTo>
                  <a:cubicBezTo>
                    <a:pt x="30" y="3"/>
                    <a:pt x="30" y="2"/>
                    <a:pt x="32" y="2"/>
                  </a:cubicBezTo>
                  <a:cubicBezTo>
                    <a:pt x="33" y="3"/>
                    <a:pt x="33" y="2"/>
                    <a:pt x="33" y="3"/>
                  </a:cubicBezTo>
                  <a:cubicBezTo>
                    <a:pt x="35" y="7"/>
                    <a:pt x="32" y="7"/>
                    <a:pt x="33" y="7"/>
                  </a:cubicBezTo>
                  <a:cubicBezTo>
                    <a:pt x="35" y="7"/>
                    <a:pt x="35" y="8"/>
                    <a:pt x="36" y="7"/>
                  </a:cubicBezTo>
                  <a:cubicBezTo>
                    <a:pt x="38" y="7"/>
                    <a:pt x="36" y="10"/>
                    <a:pt x="41" y="8"/>
                  </a:cubicBezTo>
                  <a:cubicBezTo>
                    <a:pt x="44" y="7"/>
                    <a:pt x="42" y="8"/>
                    <a:pt x="42" y="10"/>
                  </a:cubicBezTo>
                  <a:cubicBezTo>
                    <a:pt x="44" y="11"/>
                    <a:pt x="39" y="11"/>
                    <a:pt x="39" y="13"/>
                  </a:cubicBezTo>
                  <a:cubicBezTo>
                    <a:pt x="41" y="14"/>
                    <a:pt x="42" y="11"/>
                    <a:pt x="44" y="13"/>
                  </a:cubicBezTo>
                  <a:cubicBezTo>
                    <a:pt x="47" y="14"/>
                    <a:pt x="44" y="10"/>
                    <a:pt x="48" y="10"/>
                  </a:cubicBezTo>
                  <a:cubicBezTo>
                    <a:pt x="51" y="10"/>
                    <a:pt x="53" y="7"/>
                    <a:pt x="53" y="7"/>
                  </a:cubicBezTo>
                  <a:cubicBezTo>
                    <a:pt x="54" y="5"/>
                    <a:pt x="54" y="8"/>
                    <a:pt x="56" y="7"/>
                  </a:cubicBezTo>
                  <a:cubicBezTo>
                    <a:pt x="57" y="7"/>
                    <a:pt x="56" y="8"/>
                    <a:pt x="59" y="10"/>
                  </a:cubicBezTo>
                  <a:cubicBezTo>
                    <a:pt x="61" y="13"/>
                    <a:pt x="64" y="10"/>
                    <a:pt x="64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24"/>
                    <a:pt x="64" y="25"/>
                    <a:pt x="68" y="28"/>
                  </a:cubicBezTo>
                  <a:cubicBezTo>
                    <a:pt x="73" y="31"/>
                    <a:pt x="68" y="31"/>
                    <a:pt x="70" y="33"/>
                  </a:cubicBezTo>
                  <a:cubicBezTo>
                    <a:pt x="73" y="38"/>
                    <a:pt x="70" y="38"/>
                    <a:pt x="70" y="41"/>
                  </a:cubicBezTo>
                  <a:cubicBezTo>
                    <a:pt x="71" y="45"/>
                    <a:pt x="74" y="41"/>
                    <a:pt x="73" y="50"/>
                  </a:cubicBezTo>
                  <a:cubicBezTo>
                    <a:pt x="70" y="52"/>
                    <a:pt x="68" y="48"/>
                    <a:pt x="68" y="48"/>
                  </a:cubicBezTo>
                  <a:cubicBezTo>
                    <a:pt x="67" y="48"/>
                    <a:pt x="70" y="50"/>
                    <a:pt x="65" y="52"/>
                  </a:cubicBezTo>
                  <a:cubicBezTo>
                    <a:pt x="61" y="52"/>
                    <a:pt x="59" y="55"/>
                    <a:pt x="54" y="56"/>
                  </a:cubicBezTo>
                  <a:cubicBezTo>
                    <a:pt x="51" y="58"/>
                    <a:pt x="50" y="58"/>
                    <a:pt x="51" y="61"/>
                  </a:cubicBezTo>
                  <a:cubicBezTo>
                    <a:pt x="54" y="64"/>
                    <a:pt x="50" y="66"/>
                    <a:pt x="56" y="67"/>
                  </a:cubicBezTo>
                  <a:cubicBezTo>
                    <a:pt x="59" y="69"/>
                    <a:pt x="59" y="72"/>
                    <a:pt x="64" y="75"/>
                  </a:cubicBezTo>
                  <a:cubicBezTo>
                    <a:pt x="64" y="80"/>
                    <a:pt x="61" y="76"/>
                    <a:pt x="61" y="80"/>
                  </a:cubicBezTo>
                  <a:close/>
                  <a:moveTo>
                    <a:pt x="67" y="13"/>
                  </a:moveTo>
                  <a:cubicBezTo>
                    <a:pt x="65" y="13"/>
                    <a:pt x="65" y="11"/>
                    <a:pt x="64" y="11"/>
                  </a:cubicBezTo>
                  <a:cubicBezTo>
                    <a:pt x="64" y="10"/>
                    <a:pt x="64" y="13"/>
                    <a:pt x="65" y="13"/>
                  </a:cubicBezTo>
                  <a:cubicBezTo>
                    <a:pt x="65" y="14"/>
                    <a:pt x="64" y="14"/>
                    <a:pt x="64" y="14"/>
                  </a:cubicBezTo>
                  <a:cubicBezTo>
                    <a:pt x="65" y="14"/>
                    <a:pt x="67" y="14"/>
                    <a:pt x="67" y="14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42" y="7"/>
                  </a:moveTo>
                  <a:cubicBezTo>
                    <a:pt x="42" y="5"/>
                    <a:pt x="44" y="7"/>
                    <a:pt x="44" y="7"/>
                  </a:cubicBezTo>
                  <a:cubicBezTo>
                    <a:pt x="44" y="8"/>
                    <a:pt x="41" y="7"/>
                    <a:pt x="42" y="7"/>
                  </a:cubicBezTo>
                  <a:close/>
                  <a:moveTo>
                    <a:pt x="61" y="10"/>
                  </a:moveTo>
                  <a:cubicBezTo>
                    <a:pt x="61" y="8"/>
                    <a:pt x="61" y="7"/>
                    <a:pt x="62" y="8"/>
                  </a:cubicBezTo>
                  <a:cubicBezTo>
                    <a:pt x="64" y="10"/>
                    <a:pt x="64" y="8"/>
                    <a:pt x="62" y="8"/>
                  </a:cubicBezTo>
                  <a:cubicBezTo>
                    <a:pt x="61" y="7"/>
                    <a:pt x="64" y="5"/>
                    <a:pt x="62" y="5"/>
                  </a:cubicBezTo>
                  <a:cubicBezTo>
                    <a:pt x="61" y="5"/>
                    <a:pt x="61" y="3"/>
                    <a:pt x="59" y="3"/>
                  </a:cubicBezTo>
                  <a:cubicBezTo>
                    <a:pt x="57" y="5"/>
                    <a:pt x="61" y="5"/>
                    <a:pt x="61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9" y="7"/>
                    <a:pt x="59" y="8"/>
                  </a:cubicBezTo>
                  <a:cubicBezTo>
                    <a:pt x="57" y="8"/>
                    <a:pt x="59" y="8"/>
                    <a:pt x="59" y="10"/>
                  </a:cubicBezTo>
                  <a:cubicBezTo>
                    <a:pt x="61" y="10"/>
                    <a:pt x="61" y="10"/>
                    <a:pt x="61" y="1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4" name="Freeform 186"/>
            <p:cNvSpPr>
              <a:spLocks/>
            </p:cNvSpPr>
            <p:nvPr/>
          </p:nvSpPr>
          <p:spPr bwMode="auto">
            <a:xfrm>
              <a:off x="5036435" y="3376503"/>
              <a:ext cx="93193" cy="99618"/>
            </a:xfrm>
            <a:custGeom>
              <a:avLst/>
              <a:gdLst/>
              <a:ahLst/>
              <a:cxnLst>
                <a:cxn ang="0">
                  <a:pos x="27" y="9"/>
                </a:cxn>
                <a:cxn ang="0">
                  <a:pos x="25" y="11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22" y="20"/>
                </a:cxn>
                <a:cxn ang="0">
                  <a:pos x="21" y="23"/>
                </a:cxn>
                <a:cxn ang="0">
                  <a:pos x="21" y="28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1" y="26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9"/>
                </a:cxn>
                <a:cxn ang="0">
                  <a:pos x="13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5" y="5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0" y="3"/>
                </a:cxn>
                <a:cxn ang="0">
                  <a:pos x="27" y="9"/>
                </a:cxn>
              </a:cxnLst>
              <a:rect l="0" t="0" r="r" b="b"/>
              <a:pathLst>
                <a:path w="30" h="32">
                  <a:moveTo>
                    <a:pt x="27" y="9"/>
                  </a:moveTo>
                  <a:cubicBezTo>
                    <a:pt x="25" y="9"/>
                    <a:pt x="25" y="9"/>
                    <a:pt x="25" y="11"/>
                  </a:cubicBezTo>
                  <a:cubicBezTo>
                    <a:pt x="25" y="14"/>
                    <a:pt x="28" y="11"/>
                    <a:pt x="28" y="14"/>
                  </a:cubicBezTo>
                  <a:cubicBezTo>
                    <a:pt x="28" y="15"/>
                    <a:pt x="24" y="17"/>
                    <a:pt x="25" y="17"/>
                  </a:cubicBezTo>
                  <a:cubicBezTo>
                    <a:pt x="27" y="18"/>
                    <a:pt x="24" y="20"/>
                    <a:pt x="22" y="20"/>
                  </a:cubicBezTo>
                  <a:cubicBezTo>
                    <a:pt x="19" y="18"/>
                    <a:pt x="19" y="20"/>
                    <a:pt x="21" y="23"/>
                  </a:cubicBezTo>
                  <a:cubicBezTo>
                    <a:pt x="22" y="26"/>
                    <a:pt x="21" y="26"/>
                    <a:pt x="21" y="28"/>
                  </a:cubicBezTo>
                  <a:cubicBezTo>
                    <a:pt x="21" y="29"/>
                    <a:pt x="18" y="29"/>
                    <a:pt x="19" y="29"/>
                  </a:cubicBezTo>
                  <a:cubicBezTo>
                    <a:pt x="22" y="31"/>
                    <a:pt x="19" y="32"/>
                    <a:pt x="19" y="32"/>
                  </a:cubicBezTo>
                  <a:cubicBezTo>
                    <a:pt x="13" y="32"/>
                    <a:pt x="22" y="28"/>
                    <a:pt x="16" y="26"/>
                  </a:cubicBezTo>
                  <a:cubicBezTo>
                    <a:pt x="12" y="26"/>
                    <a:pt x="13" y="23"/>
                    <a:pt x="12" y="25"/>
                  </a:cubicBezTo>
                  <a:cubicBezTo>
                    <a:pt x="10" y="25"/>
                    <a:pt x="12" y="23"/>
                    <a:pt x="9" y="25"/>
                  </a:cubicBezTo>
                  <a:cubicBezTo>
                    <a:pt x="7" y="25"/>
                    <a:pt x="9" y="23"/>
                    <a:pt x="7" y="25"/>
                  </a:cubicBezTo>
                  <a:cubicBezTo>
                    <a:pt x="7" y="26"/>
                    <a:pt x="6" y="25"/>
                    <a:pt x="4" y="26"/>
                  </a:cubicBezTo>
                  <a:cubicBezTo>
                    <a:pt x="3" y="28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6" y="25"/>
                    <a:pt x="4" y="23"/>
                    <a:pt x="4" y="25"/>
                  </a:cubicBezTo>
                  <a:cubicBezTo>
                    <a:pt x="3" y="25"/>
                    <a:pt x="0" y="23"/>
                    <a:pt x="0" y="23"/>
                  </a:cubicBezTo>
                  <a:cubicBezTo>
                    <a:pt x="1" y="22"/>
                    <a:pt x="1" y="23"/>
                    <a:pt x="4" y="23"/>
                  </a:cubicBezTo>
                  <a:cubicBezTo>
                    <a:pt x="9" y="22"/>
                    <a:pt x="3" y="22"/>
                    <a:pt x="1" y="22"/>
                  </a:cubicBezTo>
                  <a:cubicBezTo>
                    <a:pt x="1" y="20"/>
                    <a:pt x="6" y="20"/>
                    <a:pt x="4" y="18"/>
                  </a:cubicBezTo>
                  <a:cubicBezTo>
                    <a:pt x="4" y="17"/>
                    <a:pt x="6" y="20"/>
                    <a:pt x="7" y="14"/>
                  </a:cubicBezTo>
                  <a:cubicBezTo>
                    <a:pt x="10" y="9"/>
                    <a:pt x="9" y="5"/>
                    <a:pt x="10" y="6"/>
                  </a:cubicBezTo>
                  <a:cubicBezTo>
                    <a:pt x="15" y="5"/>
                    <a:pt x="12" y="6"/>
                    <a:pt x="12" y="8"/>
                  </a:cubicBezTo>
                  <a:cubicBezTo>
                    <a:pt x="12" y="9"/>
                    <a:pt x="15" y="9"/>
                    <a:pt x="13" y="9"/>
                  </a:cubicBezTo>
                  <a:cubicBezTo>
                    <a:pt x="12" y="11"/>
                    <a:pt x="12" y="12"/>
                    <a:pt x="13" y="14"/>
                  </a:cubicBezTo>
                  <a:cubicBezTo>
                    <a:pt x="16" y="15"/>
                    <a:pt x="19" y="11"/>
                    <a:pt x="16" y="11"/>
                  </a:cubicBezTo>
                  <a:cubicBezTo>
                    <a:pt x="15" y="9"/>
                    <a:pt x="18" y="8"/>
                    <a:pt x="16" y="8"/>
                  </a:cubicBezTo>
                  <a:cubicBezTo>
                    <a:pt x="15" y="8"/>
                    <a:pt x="16" y="5"/>
                    <a:pt x="15" y="5"/>
                  </a:cubicBezTo>
                  <a:cubicBezTo>
                    <a:pt x="13" y="5"/>
                    <a:pt x="15" y="1"/>
                    <a:pt x="19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1"/>
                    <a:pt x="28" y="3"/>
                    <a:pt x="30" y="3"/>
                  </a:cubicBezTo>
                  <a:cubicBezTo>
                    <a:pt x="28" y="9"/>
                    <a:pt x="28" y="11"/>
                    <a:pt x="27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" name="Freeform 187"/>
            <p:cNvSpPr>
              <a:spLocks/>
            </p:cNvSpPr>
            <p:nvPr/>
          </p:nvSpPr>
          <p:spPr bwMode="auto">
            <a:xfrm>
              <a:off x="5010727" y="3448807"/>
              <a:ext cx="106047" cy="78731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29" y="16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0" y="7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20" y="2"/>
                </a:cxn>
                <a:cxn ang="0">
                  <a:pos x="24" y="4"/>
                </a:cxn>
                <a:cxn ang="0">
                  <a:pos x="28" y="10"/>
                </a:cxn>
                <a:cxn ang="0">
                  <a:pos x="31" y="13"/>
                </a:cxn>
              </a:cxnLst>
              <a:rect l="0" t="0" r="r" b="b"/>
              <a:pathLst>
                <a:path w="34" h="25">
                  <a:moveTo>
                    <a:pt x="31" y="13"/>
                  </a:moveTo>
                  <a:cubicBezTo>
                    <a:pt x="29" y="14"/>
                    <a:pt x="34" y="13"/>
                    <a:pt x="29" y="16"/>
                  </a:cubicBezTo>
                  <a:cubicBezTo>
                    <a:pt x="24" y="19"/>
                    <a:pt x="26" y="24"/>
                    <a:pt x="26" y="25"/>
                  </a:cubicBezTo>
                  <a:cubicBezTo>
                    <a:pt x="23" y="25"/>
                    <a:pt x="23" y="22"/>
                    <a:pt x="21" y="22"/>
                  </a:cubicBezTo>
                  <a:cubicBezTo>
                    <a:pt x="17" y="21"/>
                    <a:pt x="20" y="18"/>
                    <a:pt x="18" y="18"/>
                  </a:cubicBezTo>
                  <a:cubicBezTo>
                    <a:pt x="17" y="16"/>
                    <a:pt x="15" y="22"/>
                    <a:pt x="14" y="18"/>
                  </a:cubicBezTo>
                  <a:cubicBezTo>
                    <a:pt x="14" y="14"/>
                    <a:pt x="11" y="16"/>
                    <a:pt x="9" y="14"/>
                  </a:cubicBezTo>
                  <a:cubicBezTo>
                    <a:pt x="8" y="11"/>
                    <a:pt x="8" y="14"/>
                    <a:pt x="6" y="11"/>
                  </a:cubicBezTo>
                  <a:cubicBezTo>
                    <a:pt x="4" y="8"/>
                    <a:pt x="3" y="13"/>
                    <a:pt x="0" y="7"/>
                  </a:cubicBezTo>
                  <a:cubicBezTo>
                    <a:pt x="3" y="5"/>
                    <a:pt x="4" y="4"/>
                    <a:pt x="8" y="2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11" y="5"/>
                    <a:pt x="12" y="4"/>
                  </a:cubicBezTo>
                  <a:cubicBezTo>
                    <a:pt x="14" y="2"/>
                    <a:pt x="15" y="4"/>
                    <a:pt x="15" y="2"/>
                  </a:cubicBezTo>
                  <a:cubicBezTo>
                    <a:pt x="17" y="0"/>
                    <a:pt x="15" y="2"/>
                    <a:pt x="17" y="2"/>
                  </a:cubicBezTo>
                  <a:cubicBezTo>
                    <a:pt x="20" y="0"/>
                    <a:pt x="18" y="2"/>
                    <a:pt x="20" y="2"/>
                  </a:cubicBezTo>
                  <a:cubicBezTo>
                    <a:pt x="21" y="0"/>
                    <a:pt x="20" y="4"/>
                    <a:pt x="24" y="4"/>
                  </a:cubicBezTo>
                  <a:cubicBezTo>
                    <a:pt x="31" y="5"/>
                    <a:pt x="21" y="10"/>
                    <a:pt x="28" y="10"/>
                  </a:cubicBezTo>
                  <a:cubicBezTo>
                    <a:pt x="29" y="11"/>
                    <a:pt x="31" y="11"/>
                    <a:pt x="31" y="1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" name="Freeform 188"/>
            <p:cNvSpPr>
              <a:spLocks/>
            </p:cNvSpPr>
            <p:nvPr/>
          </p:nvSpPr>
          <p:spPr bwMode="auto">
            <a:xfrm>
              <a:off x="5086246" y="3495403"/>
              <a:ext cx="30529" cy="3213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2" y="10"/>
                </a:cxn>
                <a:cxn ang="0">
                  <a:pos x="7" y="10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7" y="7"/>
                    <a:pt x="10" y="7"/>
                    <a:pt x="8" y="5"/>
                  </a:cubicBezTo>
                  <a:cubicBezTo>
                    <a:pt x="8" y="5"/>
                    <a:pt x="5" y="5"/>
                    <a:pt x="5" y="0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5" y="10"/>
                    <a:pt x="5" y="10"/>
                    <a:pt x="7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7" name="Freeform 189"/>
            <p:cNvSpPr>
              <a:spLocks/>
            </p:cNvSpPr>
            <p:nvPr/>
          </p:nvSpPr>
          <p:spPr bwMode="auto">
            <a:xfrm>
              <a:off x="5484728" y="3170838"/>
              <a:ext cx="43383" cy="28921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9"/>
                </a:cxn>
              </a:cxnLst>
              <a:rect l="0" t="0" r="r" b="b"/>
              <a:pathLst>
                <a:path w="14" h="9">
                  <a:moveTo>
                    <a:pt x="3" y="9"/>
                  </a:moveTo>
                  <a:cubicBezTo>
                    <a:pt x="1" y="9"/>
                    <a:pt x="1" y="8"/>
                    <a:pt x="3" y="8"/>
                  </a:cubicBezTo>
                  <a:cubicBezTo>
                    <a:pt x="4" y="8"/>
                    <a:pt x="4" y="6"/>
                    <a:pt x="3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3"/>
                    <a:pt x="0" y="2"/>
                    <a:pt x="1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4" y="3"/>
                    <a:pt x="14" y="3"/>
                    <a:pt x="12" y="3"/>
                  </a:cubicBezTo>
                  <a:cubicBezTo>
                    <a:pt x="12" y="3"/>
                    <a:pt x="12" y="2"/>
                    <a:pt x="11" y="3"/>
                  </a:cubicBezTo>
                  <a:cubicBezTo>
                    <a:pt x="11" y="5"/>
                    <a:pt x="7" y="6"/>
                    <a:pt x="6" y="6"/>
                  </a:cubicBezTo>
                  <a:cubicBezTo>
                    <a:pt x="6" y="5"/>
                    <a:pt x="4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8" name="Freeform 190"/>
            <p:cNvSpPr>
              <a:spLocks/>
            </p:cNvSpPr>
            <p:nvPr/>
          </p:nvSpPr>
          <p:spPr bwMode="auto">
            <a:xfrm>
              <a:off x="5494369" y="3153165"/>
              <a:ext cx="27315" cy="1767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9" h="6">
                  <a:moveTo>
                    <a:pt x="5" y="6"/>
                  </a:moveTo>
                  <a:cubicBezTo>
                    <a:pt x="3" y="6"/>
                    <a:pt x="3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3"/>
                    <a:pt x="5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9" name="Freeform 191"/>
            <p:cNvSpPr>
              <a:spLocks/>
            </p:cNvSpPr>
            <p:nvPr/>
          </p:nvSpPr>
          <p:spPr bwMode="auto">
            <a:xfrm>
              <a:off x="5518470" y="3167625"/>
              <a:ext cx="9641" cy="1285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1" y="4"/>
                    <a:pt x="0" y="3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0" name="Freeform 192"/>
            <p:cNvSpPr>
              <a:spLocks/>
            </p:cNvSpPr>
            <p:nvPr/>
          </p:nvSpPr>
          <p:spPr bwMode="auto">
            <a:xfrm>
              <a:off x="5518470" y="3159591"/>
              <a:ext cx="9641" cy="32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1" name="Freeform 193"/>
            <p:cNvSpPr>
              <a:spLocks noEditPoints="1"/>
            </p:cNvSpPr>
            <p:nvPr/>
          </p:nvSpPr>
          <p:spPr bwMode="auto">
            <a:xfrm>
              <a:off x="5222822" y="2732195"/>
              <a:ext cx="324570" cy="576824"/>
            </a:xfrm>
            <a:custGeom>
              <a:avLst/>
              <a:gdLst/>
              <a:ahLst/>
              <a:cxnLst>
                <a:cxn ang="0">
                  <a:pos x="3" y="138"/>
                </a:cxn>
                <a:cxn ang="0">
                  <a:pos x="6" y="127"/>
                </a:cxn>
                <a:cxn ang="0">
                  <a:pos x="11" y="120"/>
                </a:cxn>
                <a:cxn ang="0">
                  <a:pos x="12" y="109"/>
                </a:cxn>
                <a:cxn ang="0">
                  <a:pos x="9" y="92"/>
                </a:cxn>
                <a:cxn ang="0">
                  <a:pos x="8" y="82"/>
                </a:cxn>
                <a:cxn ang="0">
                  <a:pos x="15" y="70"/>
                </a:cxn>
                <a:cxn ang="0">
                  <a:pos x="22" y="64"/>
                </a:cxn>
                <a:cxn ang="0">
                  <a:pos x="28" y="51"/>
                </a:cxn>
                <a:cxn ang="0">
                  <a:pos x="34" y="39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55" y="15"/>
                </a:cxn>
                <a:cxn ang="0">
                  <a:pos x="72" y="9"/>
                </a:cxn>
                <a:cxn ang="0">
                  <a:pos x="76" y="0"/>
                </a:cxn>
                <a:cxn ang="0">
                  <a:pos x="90" y="9"/>
                </a:cxn>
                <a:cxn ang="0">
                  <a:pos x="98" y="14"/>
                </a:cxn>
                <a:cxn ang="0">
                  <a:pos x="98" y="23"/>
                </a:cxn>
                <a:cxn ang="0">
                  <a:pos x="99" y="28"/>
                </a:cxn>
                <a:cxn ang="0">
                  <a:pos x="101" y="37"/>
                </a:cxn>
                <a:cxn ang="0">
                  <a:pos x="96" y="46"/>
                </a:cxn>
                <a:cxn ang="0">
                  <a:pos x="87" y="51"/>
                </a:cxn>
                <a:cxn ang="0">
                  <a:pos x="81" y="60"/>
                </a:cxn>
                <a:cxn ang="0">
                  <a:pos x="75" y="74"/>
                </a:cxn>
                <a:cxn ang="0">
                  <a:pos x="67" y="78"/>
                </a:cxn>
                <a:cxn ang="0">
                  <a:pos x="55" y="87"/>
                </a:cxn>
                <a:cxn ang="0">
                  <a:pos x="49" y="92"/>
                </a:cxn>
                <a:cxn ang="0">
                  <a:pos x="50" y="102"/>
                </a:cxn>
                <a:cxn ang="0">
                  <a:pos x="53" y="116"/>
                </a:cxn>
                <a:cxn ang="0">
                  <a:pos x="60" y="123"/>
                </a:cxn>
                <a:cxn ang="0">
                  <a:pos x="55" y="132"/>
                </a:cxn>
                <a:cxn ang="0">
                  <a:pos x="41" y="130"/>
                </a:cxn>
                <a:cxn ang="0">
                  <a:pos x="60" y="132"/>
                </a:cxn>
                <a:cxn ang="0">
                  <a:pos x="55" y="138"/>
                </a:cxn>
                <a:cxn ang="0">
                  <a:pos x="46" y="143"/>
                </a:cxn>
                <a:cxn ang="0">
                  <a:pos x="44" y="151"/>
                </a:cxn>
                <a:cxn ang="0">
                  <a:pos x="43" y="162"/>
                </a:cxn>
                <a:cxn ang="0">
                  <a:pos x="32" y="172"/>
                </a:cxn>
                <a:cxn ang="0">
                  <a:pos x="25" y="183"/>
                </a:cxn>
                <a:cxn ang="0">
                  <a:pos x="12" y="172"/>
                </a:cxn>
                <a:cxn ang="0">
                  <a:pos x="14" y="168"/>
                </a:cxn>
                <a:cxn ang="0">
                  <a:pos x="6" y="146"/>
                </a:cxn>
                <a:cxn ang="0">
                  <a:pos x="0" y="138"/>
                </a:cxn>
                <a:cxn ang="0">
                  <a:pos x="61" y="158"/>
                </a:cxn>
                <a:cxn ang="0">
                  <a:pos x="63" y="151"/>
                </a:cxn>
                <a:cxn ang="0">
                  <a:pos x="56" y="160"/>
                </a:cxn>
                <a:cxn ang="0">
                  <a:pos x="61" y="158"/>
                </a:cxn>
                <a:cxn ang="0">
                  <a:pos x="44" y="163"/>
                </a:cxn>
                <a:cxn ang="0">
                  <a:pos x="47" y="158"/>
                </a:cxn>
                <a:cxn ang="0">
                  <a:pos x="58" y="116"/>
                </a:cxn>
              </a:cxnLst>
              <a:rect l="0" t="0" r="r" b="b"/>
              <a:pathLst>
                <a:path w="104" h="185">
                  <a:moveTo>
                    <a:pt x="2" y="135"/>
                  </a:moveTo>
                  <a:cubicBezTo>
                    <a:pt x="2" y="135"/>
                    <a:pt x="2" y="137"/>
                    <a:pt x="3" y="138"/>
                  </a:cubicBezTo>
                  <a:cubicBezTo>
                    <a:pt x="3" y="140"/>
                    <a:pt x="6" y="137"/>
                    <a:pt x="5" y="132"/>
                  </a:cubicBezTo>
                  <a:cubicBezTo>
                    <a:pt x="3" y="129"/>
                    <a:pt x="6" y="129"/>
                    <a:pt x="6" y="127"/>
                  </a:cubicBezTo>
                  <a:cubicBezTo>
                    <a:pt x="5" y="124"/>
                    <a:pt x="8" y="127"/>
                    <a:pt x="9" y="124"/>
                  </a:cubicBezTo>
                  <a:cubicBezTo>
                    <a:pt x="12" y="121"/>
                    <a:pt x="9" y="121"/>
                    <a:pt x="11" y="120"/>
                  </a:cubicBezTo>
                  <a:cubicBezTo>
                    <a:pt x="14" y="118"/>
                    <a:pt x="8" y="112"/>
                    <a:pt x="9" y="110"/>
                  </a:cubicBezTo>
                  <a:cubicBezTo>
                    <a:pt x="9" y="109"/>
                    <a:pt x="12" y="112"/>
                    <a:pt x="12" y="109"/>
                  </a:cubicBezTo>
                  <a:cubicBezTo>
                    <a:pt x="14" y="107"/>
                    <a:pt x="15" y="106"/>
                    <a:pt x="11" y="104"/>
                  </a:cubicBezTo>
                  <a:cubicBezTo>
                    <a:pt x="5" y="101"/>
                    <a:pt x="11" y="96"/>
                    <a:pt x="9" y="92"/>
                  </a:cubicBezTo>
                  <a:cubicBezTo>
                    <a:pt x="6" y="88"/>
                    <a:pt x="9" y="88"/>
                    <a:pt x="8" y="87"/>
                  </a:cubicBezTo>
                  <a:cubicBezTo>
                    <a:pt x="6" y="85"/>
                    <a:pt x="9" y="85"/>
                    <a:pt x="8" y="82"/>
                  </a:cubicBezTo>
                  <a:cubicBezTo>
                    <a:pt x="5" y="79"/>
                    <a:pt x="9" y="79"/>
                    <a:pt x="8" y="78"/>
                  </a:cubicBezTo>
                  <a:cubicBezTo>
                    <a:pt x="8" y="74"/>
                    <a:pt x="14" y="71"/>
                    <a:pt x="15" y="70"/>
                  </a:cubicBezTo>
                  <a:cubicBezTo>
                    <a:pt x="18" y="68"/>
                    <a:pt x="23" y="73"/>
                    <a:pt x="25" y="67"/>
                  </a:cubicBezTo>
                  <a:cubicBezTo>
                    <a:pt x="26" y="64"/>
                    <a:pt x="23" y="65"/>
                    <a:pt x="22" y="64"/>
                  </a:cubicBezTo>
                  <a:cubicBezTo>
                    <a:pt x="18" y="62"/>
                    <a:pt x="26" y="57"/>
                    <a:pt x="26" y="56"/>
                  </a:cubicBezTo>
                  <a:cubicBezTo>
                    <a:pt x="26" y="53"/>
                    <a:pt x="28" y="54"/>
                    <a:pt x="28" y="51"/>
                  </a:cubicBezTo>
                  <a:cubicBezTo>
                    <a:pt x="26" y="46"/>
                    <a:pt x="29" y="48"/>
                    <a:pt x="26" y="42"/>
                  </a:cubicBezTo>
                  <a:cubicBezTo>
                    <a:pt x="26" y="40"/>
                    <a:pt x="37" y="42"/>
                    <a:pt x="34" y="39"/>
                  </a:cubicBezTo>
                  <a:cubicBezTo>
                    <a:pt x="32" y="36"/>
                    <a:pt x="35" y="37"/>
                    <a:pt x="37" y="32"/>
                  </a:cubicBezTo>
                  <a:cubicBezTo>
                    <a:pt x="40" y="29"/>
                    <a:pt x="41" y="31"/>
                    <a:pt x="41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2"/>
                    <a:pt x="41" y="23"/>
                    <a:pt x="44" y="18"/>
                  </a:cubicBezTo>
                  <a:cubicBezTo>
                    <a:pt x="44" y="15"/>
                    <a:pt x="47" y="15"/>
                    <a:pt x="49" y="14"/>
                  </a:cubicBezTo>
                  <a:cubicBezTo>
                    <a:pt x="50" y="14"/>
                    <a:pt x="52" y="17"/>
                    <a:pt x="55" y="15"/>
                  </a:cubicBezTo>
                  <a:cubicBezTo>
                    <a:pt x="58" y="14"/>
                    <a:pt x="53" y="9"/>
                    <a:pt x="55" y="8"/>
                  </a:cubicBezTo>
                  <a:cubicBezTo>
                    <a:pt x="60" y="4"/>
                    <a:pt x="67" y="12"/>
                    <a:pt x="72" y="9"/>
                  </a:cubicBezTo>
                  <a:cubicBezTo>
                    <a:pt x="75" y="8"/>
                    <a:pt x="67" y="9"/>
                    <a:pt x="72" y="6"/>
                  </a:cubicBezTo>
                  <a:cubicBezTo>
                    <a:pt x="76" y="1"/>
                    <a:pt x="67" y="0"/>
                    <a:pt x="76" y="0"/>
                  </a:cubicBezTo>
                  <a:cubicBezTo>
                    <a:pt x="79" y="1"/>
                    <a:pt x="75" y="1"/>
                    <a:pt x="79" y="3"/>
                  </a:cubicBezTo>
                  <a:cubicBezTo>
                    <a:pt x="82" y="6"/>
                    <a:pt x="87" y="9"/>
                    <a:pt x="90" y="9"/>
                  </a:cubicBezTo>
                  <a:cubicBezTo>
                    <a:pt x="93" y="9"/>
                    <a:pt x="96" y="11"/>
                    <a:pt x="96" y="12"/>
                  </a:cubicBezTo>
                  <a:cubicBezTo>
                    <a:pt x="96" y="14"/>
                    <a:pt x="94" y="12"/>
                    <a:pt x="98" y="14"/>
                  </a:cubicBezTo>
                  <a:cubicBezTo>
                    <a:pt x="102" y="18"/>
                    <a:pt x="98" y="15"/>
                    <a:pt x="98" y="18"/>
                  </a:cubicBezTo>
                  <a:cubicBezTo>
                    <a:pt x="99" y="23"/>
                    <a:pt x="98" y="22"/>
                    <a:pt x="98" y="23"/>
                  </a:cubicBezTo>
                  <a:cubicBezTo>
                    <a:pt x="98" y="25"/>
                    <a:pt x="101" y="22"/>
                    <a:pt x="101" y="23"/>
                  </a:cubicBezTo>
                  <a:cubicBezTo>
                    <a:pt x="101" y="25"/>
                    <a:pt x="99" y="25"/>
                    <a:pt x="99" y="28"/>
                  </a:cubicBezTo>
                  <a:cubicBezTo>
                    <a:pt x="99" y="29"/>
                    <a:pt x="104" y="31"/>
                    <a:pt x="102" y="32"/>
                  </a:cubicBezTo>
                  <a:cubicBezTo>
                    <a:pt x="101" y="34"/>
                    <a:pt x="102" y="34"/>
                    <a:pt x="101" y="37"/>
                  </a:cubicBezTo>
                  <a:cubicBezTo>
                    <a:pt x="98" y="40"/>
                    <a:pt x="104" y="42"/>
                    <a:pt x="104" y="46"/>
                  </a:cubicBezTo>
                  <a:cubicBezTo>
                    <a:pt x="101" y="48"/>
                    <a:pt x="99" y="45"/>
                    <a:pt x="96" y="46"/>
                  </a:cubicBezTo>
                  <a:cubicBezTo>
                    <a:pt x="93" y="48"/>
                    <a:pt x="94" y="45"/>
                    <a:pt x="91" y="46"/>
                  </a:cubicBezTo>
                  <a:cubicBezTo>
                    <a:pt x="90" y="48"/>
                    <a:pt x="87" y="50"/>
                    <a:pt x="87" y="51"/>
                  </a:cubicBezTo>
                  <a:cubicBezTo>
                    <a:pt x="87" y="53"/>
                    <a:pt x="84" y="51"/>
                    <a:pt x="82" y="54"/>
                  </a:cubicBezTo>
                  <a:cubicBezTo>
                    <a:pt x="82" y="59"/>
                    <a:pt x="79" y="57"/>
                    <a:pt x="81" y="60"/>
                  </a:cubicBezTo>
                  <a:cubicBezTo>
                    <a:pt x="81" y="64"/>
                    <a:pt x="85" y="64"/>
                    <a:pt x="81" y="67"/>
                  </a:cubicBezTo>
                  <a:cubicBezTo>
                    <a:pt x="76" y="70"/>
                    <a:pt x="78" y="74"/>
                    <a:pt x="75" y="74"/>
                  </a:cubicBezTo>
                  <a:cubicBezTo>
                    <a:pt x="72" y="74"/>
                    <a:pt x="73" y="76"/>
                    <a:pt x="72" y="76"/>
                  </a:cubicBezTo>
                  <a:cubicBezTo>
                    <a:pt x="69" y="76"/>
                    <a:pt x="70" y="79"/>
                    <a:pt x="67" y="78"/>
                  </a:cubicBezTo>
                  <a:cubicBezTo>
                    <a:pt x="63" y="78"/>
                    <a:pt x="66" y="84"/>
                    <a:pt x="63" y="82"/>
                  </a:cubicBezTo>
                  <a:cubicBezTo>
                    <a:pt x="60" y="81"/>
                    <a:pt x="61" y="87"/>
                    <a:pt x="55" y="87"/>
                  </a:cubicBezTo>
                  <a:cubicBezTo>
                    <a:pt x="50" y="88"/>
                    <a:pt x="58" y="88"/>
                    <a:pt x="53" y="92"/>
                  </a:cubicBezTo>
                  <a:cubicBezTo>
                    <a:pt x="49" y="93"/>
                    <a:pt x="50" y="88"/>
                    <a:pt x="49" y="92"/>
                  </a:cubicBezTo>
                  <a:cubicBezTo>
                    <a:pt x="49" y="95"/>
                    <a:pt x="53" y="92"/>
                    <a:pt x="50" y="96"/>
                  </a:cubicBezTo>
                  <a:cubicBezTo>
                    <a:pt x="49" y="99"/>
                    <a:pt x="52" y="102"/>
                    <a:pt x="50" y="102"/>
                  </a:cubicBezTo>
                  <a:cubicBezTo>
                    <a:pt x="47" y="102"/>
                    <a:pt x="47" y="116"/>
                    <a:pt x="50" y="116"/>
                  </a:cubicBezTo>
                  <a:cubicBezTo>
                    <a:pt x="53" y="116"/>
                    <a:pt x="50" y="118"/>
                    <a:pt x="53" y="116"/>
                  </a:cubicBezTo>
                  <a:cubicBezTo>
                    <a:pt x="56" y="116"/>
                    <a:pt x="56" y="120"/>
                    <a:pt x="58" y="120"/>
                  </a:cubicBezTo>
                  <a:cubicBezTo>
                    <a:pt x="61" y="120"/>
                    <a:pt x="56" y="123"/>
                    <a:pt x="60" y="123"/>
                  </a:cubicBezTo>
                  <a:cubicBezTo>
                    <a:pt x="61" y="123"/>
                    <a:pt x="63" y="124"/>
                    <a:pt x="64" y="126"/>
                  </a:cubicBezTo>
                  <a:cubicBezTo>
                    <a:pt x="64" y="127"/>
                    <a:pt x="58" y="130"/>
                    <a:pt x="55" y="132"/>
                  </a:cubicBezTo>
                  <a:cubicBezTo>
                    <a:pt x="53" y="134"/>
                    <a:pt x="52" y="129"/>
                    <a:pt x="50" y="130"/>
                  </a:cubicBezTo>
                  <a:cubicBezTo>
                    <a:pt x="49" y="130"/>
                    <a:pt x="46" y="127"/>
                    <a:pt x="41" y="130"/>
                  </a:cubicBezTo>
                  <a:cubicBezTo>
                    <a:pt x="38" y="134"/>
                    <a:pt x="46" y="129"/>
                    <a:pt x="49" y="132"/>
                  </a:cubicBezTo>
                  <a:cubicBezTo>
                    <a:pt x="53" y="137"/>
                    <a:pt x="58" y="130"/>
                    <a:pt x="60" y="132"/>
                  </a:cubicBezTo>
                  <a:cubicBezTo>
                    <a:pt x="61" y="135"/>
                    <a:pt x="58" y="134"/>
                    <a:pt x="58" y="135"/>
                  </a:cubicBezTo>
                  <a:cubicBezTo>
                    <a:pt x="58" y="137"/>
                    <a:pt x="56" y="135"/>
                    <a:pt x="55" y="138"/>
                  </a:cubicBezTo>
                  <a:cubicBezTo>
                    <a:pt x="53" y="140"/>
                    <a:pt x="52" y="135"/>
                    <a:pt x="52" y="138"/>
                  </a:cubicBezTo>
                  <a:cubicBezTo>
                    <a:pt x="50" y="141"/>
                    <a:pt x="44" y="141"/>
                    <a:pt x="46" y="143"/>
                  </a:cubicBezTo>
                  <a:cubicBezTo>
                    <a:pt x="46" y="144"/>
                    <a:pt x="43" y="143"/>
                    <a:pt x="44" y="146"/>
                  </a:cubicBezTo>
                  <a:cubicBezTo>
                    <a:pt x="46" y="148"/>
                    <a:pt x="44" y="148"/>
                    <a:pt x="44" y="151"/>
                  </a:cubicBezTo>
                  <a:cubicBezTo>
                    <a:pt x="46" y="152"/>
                    <a:pt x="43" y="154"/>
                    <a:pt x="44" y="155"/>
                  </a:cubicBezTo>
                  <a:cubicBezTo>
                    <a:pt x="44" y="157"/>
                    <a:pt x="43" y="160"/>
                    <a:pt x="43" y="162"/>
                  </a:cubicBezTo>
                  <a:cubicBezTo>
                    <a:pt x="43" y="165"/>
                    <a:pt x="41" y="166"/>
                    <a:pt x="40" y="171"/>
                  </a:cubicBezTo>
                  <a:cubicBezTo>
                    <a:pt x="38" y="177"/>
                    <a:pt x="38" y="172"/>
                    <a:pt x="32" y="172"/>
                  </a:cubicBezTo>
                  <a:cubicBezTo>
                    <a:pt x="26" y="174"/>
                    <a:pt x="31" y="176"/>
                    <a:pt x="28" y="176"/>
                  </a:cubicBezTo>
                  <a:cubicBezTo>
                    <a:pt x="25" y="174"/>
                    <a:pt x="28" y="183"/>
                    <a:pt x="25" y="183"/>
                  </a:cubicBezTo>
                  <a:cubicBezTo>
                    <a:pt x="20" y="182"/>
                    <a:pt x="12" y="185"/>
                    <a:pt x="14" y="182"/>
                  </a:cubicBezTo>
                  <a:cubicBezTo>
                    <a:pt x="17" y="177"/>
                    <a:pt x="8" y="169"/>
                    <a:pt x="12" y="172"/>
                  </a:cubicBezTo>
                  <a:cubicBezTo>
                    <a:pt x="15" y="174"/>
                    <a:pt x="11" y="169"/>
                    <a:pt x="12" y="169"/>
                  </a:cubicBezTo>
                  <a:cubicBezTo>
                    <a:pt x="15" y="169"/>
                    <a:pt x="15" y="166"/>
                    <a:pt x="14" y="168"/>
                  </a:cubicBezTo>
                  <a:cubicBezTo>
                    <a:pt x="11" y="168"/>
                    <a:pt x="8" y="158"/>
                    <a:pt x="6" y="154"/>
                  </a:cubicBezTo>
                  <a:cubicBezTo>
                    <a:pt x="5" y="149"/>
                    <a:pt x="8" y="149"/>
                    <a:pt x="6" y="146"/>
                  </a:cubicBezTo>
                  <a:cubicBezTo>
                    <a:pt x="5" y="144"/>
                    <a:pt x="3" y="149"/>
                    <a:pt x="2" y="146"/>
                  </a:cubicBezTo>
                  <a:cubicBezTo>
                    <a:pt x="0" y="143"/>
                    <a:pt x="2" y="141"/>
                    <a:pt x="0" y="138"/>
                  </a:cubicBezTo>
                  <a:cubicBezTo>
                    <a:pt x="0" y="137"/>
                    <a:pt x="2" y="137"/>
                    <a:pt x="2" y="135"/>
                  </a:cubicBezTo>
                  <a:close/>
                  <a:moveTo>
                    <a:pt x="61" y="158"/>
                  </a:moveTo>
                  <a:cubicBezTo>
                    <a:pt x="64" y="155"/>
                    <a:pt x="60" y="155"/>
                    <a:pt x="63" y="152"/>
                  </a:cubicBezTo>
                  <a:cubicBezTo>
                    <a:pt x="66" y="151"/>
                    <a:pt x="66" y="149"/>
                    <a:pt x="63" y="151"/>
                  </a:cubicBezTo>
                  <a:cubicBezTo>
                    <a:pt x="60" y="154"/>
                    <a:pt x="61" y="149"/>
                    <a:pt x="58" y="152"/>
                  </a:cubicBezTo>
                  <a:cubicBezTo>
                    <a:pt x="55" y="155"/>
                    <a:pt x="55" y="158"/>
                    <a:pt x="56" y="160"/>
                  </a:cubicBezTo>
                  <a:cubicBezTo>
                    <a:pt x="56" y="162"/>
                    <a:pt x="55" y="165"/>
                    <a:pt x="56" y="163"/>
                  </a:cubicBezTo>
                  <a:cubicBezTo>
                    <a:pt x="58" y="163"/>
                    <a:pt x="58" y="162"/>
                    <a:pt x="61" y="158"/>
                  </a:cubicBezTo>
                  <a:close/>
                  <a:moveTo>
                    <a:pt x="47" y="158"/>
                  </a:moveTo>
                  <a:cubicBezTo>
                    <a:pt x="46" y="158"/>
                    <a:pt x="46" y="162"/>
                    <a:pt x="44" y="163"/>
                  </a:cubicBezTo>
                  <a:cubicBezTo>
                    <a:pt x="43" y="165"/>
                    <a:pt x="41" y="171"/>
                    <a:pt x="43" y="172"/>
                  </a:cubicBezTo>
                  <a:cubicBezTo>
                    <a:pt x="43" y="172"/>
                    <a:pt x="49" y="158"/>
                    <a:pt x="47" y="158"/>
                  </a:cubicBezTo>
                  <a:close/>
                  <a:moveTo>
                    <a:pt x="60" y="120"/>
                  </a:moveTo>
                  <a:cubicBezTo>
                    <a:pt x="58" y="120"/>
                    <a:pt x="58" y="118"/>
                    <a:pt x="58" y="116"/>
                  </a:cubicBezTo>
                  <a:cubicBezTo>
                    <a:pt x="60" y="120"/>
                    <a:pt x="60" y="120"/>
                    <a:pt x="60" y="12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2" name="Freeform 194"/>
            <p:cNvSpPr>
              <a:spLocks/>
            </p:cNvSpPr>
            <p:nvPr/>
          </p:nvSpPr>
          <p:spPr bwMode="auto">
            <a:xfrm>
              <a:off x="6064776" y="3791045"/>
              <a:ext cx="130149" cy="13175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6" y="38"/>
                </a:cxn>
                <a:cxn ang="0">
                  <a:pos x="26" y="39"/>
                </a:cxn>
                <a:cxn ang="0">
                  <a:pos x="24" y="38"/>
                </a:cxn>
                <a:cxn ang="0">
                  <a:pos x="23" y="36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3" y="27"/>
                </a:cxn>
                <a:cxn ang="0">
                  <a:pos x="18" y="30"/>
                </a:cxn>
                <a:cxn ang="0">
                  <a:pos x="15" y="32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2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4" y="24"/>
                </a:cxn>
                <a:cxn ang="0">
                  <a:pos x="6" y="24"/>
                </a:cxn>
                <a:cxn ang="0">
                  <a:pos x="8" y="21"/>
                </a:cxn>
                <a:cxn ang="0">
                  <a:pos x="3" y="18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23" y="8"/>
                </a:cxn>
                <a:cxn ang="0">
                  <a:pos x="27" y="4"/>
                </a:cxn>
                <a:cxn ang="0">
                  <a:pos x="32" y="11"/>
                </a:cxn>
                <a:cxn ang="0">
                  <a:pos x="35" y="16"/>
                </a:cxn>
                <a:cxn ang="0">
                  <a:pos x="42" y="19"/>
                </a:cxn>
                <a:cxn ang="0">
                  <a:pos x="36" y="19"/>
                </a:cxn>
                <a:cxn ang="0">
                  <a:pos x="33" y="27"/>
                </a:cxn>
                <a:cxn ang="0">
                  <a:pos x="33" y="32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30" y="41"/>
                </a:cxn>
              </a:cxnLst>
              <a:rect l="0" t="0" r="r" b="b"/>
              <a:pathLst>
                <a:path w="42" h="42">
                  <a:moveTo>
                    <a:pt x="30" y="41"/>
                  </a:moveTo>
                  <a:cubicBezTo>
                    <a:pt x="26" y="42"/>
                    <a:pt x="27" y="39"/>
                    <a:pt x="26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4" y="36"/>
                    <a:pt x="24" y="36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5"/>
                    <a:pt x="26" y="35"/>
                    <a:pt x="26" y="33"/>
                  </a:cubicBezTo>
                  <a:cubicBezTo>
                    <a:pt x="26" y="33"/>
                    <a:pt x="24" y="33"/>
                    <a:pt x="24" y="32"/>
                  </a:cubicBezTo>
                  <a:cubicBezTo>
                    <a:pt x="24" y="30"/>
                    <a:pt x="26" y="30"/>
                    <a:pt x="26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1" y="25"/>
                    <a:pt x="18" y="28"/>
                    <a:pt x="18" y="30"/>
                  </a:cubicBezTo>
                  <a:cubicBezTo>
                    <a:pt x="17" y="30"/>
                    <a:pt x="15" y="32"/>
                    <a:pt x="15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1" y="36"/>
                  </a:cubicBezTo>
                  <a:cubicBezTo>
                    <a:pt x="11" y="35"/>
                    <a:pt x="11" y="35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2"/>
                    <a:pt x="12" y="32"/>
                    <a:pt x="12" y="32"/>
                  </a:cubicBezTo>
                  <a:cubicBezTo>
                    <a:pt x="12" y="32"/>
                    <a:pt x="9" y="30"/>
                    <a:pt x="11" y="30"/>
                  </a:cubicBezTo>
                  <a:cubicBezTo>
                    <a:pt x="11" y="28"/>
                    <a:pt x="12" y="30"/>
                    <a:pt x="12" y="28"/>
                  </a:cubicBezTo>
                  <a:cubicBezTo>
                    <a:pt x="12" y="27"/>
                    <a:pt x="9" y="28"/>
                    <a:pt x="9" y="27"/>
                  </a:cubicBezTo>
                  <a:cubicBezTo>
                    <a:pt x="8" y="27"/>
                    <a:pt x="6" y="25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2"/>
                    <a:pt x="6" y="24"/>
                    <a:pt x="6" y="24"/>
                  </a:cubicBezTo>
                  <a:cubicBezTo>
                    <a:pt x="6" y="22"/>
                    <a:pt x="8" y="21"/>
                    <a:pt x="8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4"/>
                    <a:pt x="4" y="14"/>
                    <a:pt x="4" y="14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4" y="10"/>
                    <a:pt x="6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1" y="10"/>
                    <a:pt x="11" y="13"/>
                    <a:pt x="12" y="10"/>
                  </a:cubicBezTo>
                  <a:cubicBezTo>
                    <a:pt x="14" y="8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1" y="2"/>
                    <a:pt x="11" y="2"/>
                  </a:cubicBezTo>
                  <a:cubicBezTo>
                    <a:pt x="12" y="5"/>
                    <a:pt x="14" y="0"/>
                    <a:pt x="14" y="4"/>
                  </a:cubicBezTo>
                  <a:cubicBezTo>
                    <a:pt x="15" y="7"/>
                    <a:pt x="17" y="4"/>
                    <a:pt x="17" y="7"/>
                  </a:cubicBezTo>
                  <a:cubicBezTo>
                    <a:pt x="18" y="11"/>
                    <a:pt x="23" y="10"/>
                    <a:pt x="23" y="8"/>
                  </a:cubicBezTo>
                  <a:cubicBezTo>
                    <a:pt x="24" y="7"/>
                    <a:pt x="26" y="5"/>
                    <a:pt x="27" y="4"/>
                  </a:cubicBezTo>
                  <a:cubicBezTo>
                    <a:pt x="29" y="4"/>
                    <a:pt x="32" y="10"/>
                    <a:pt x="32" y="11"/>
                  </a:cubicBezTo>
                  <a:cubicBezTo>
                    <a:pt x="33" y="13"/>
                    <a:pt x="35" y="13"/>
                    <a:pt x="35" y="16"/>
                  </a:cubicBezTo>
                  <a:cubicBezTo>
                    <a:pt x="35" y="18"/>
                    <a:pt x="41" y="16"/>
                    <a:pt x="42" y="19"/>
                  </a:cubicBezTo>
                  <a:cubicBezTo>
                    <a:pt x="42" y="22"/>
                    <a:pt x="41" y="18"/>
                    <a:pt x="36" y="19"/>
                  </a:cubicBezTo>
                  <a:cubicBezTo>
                    <a:pt x="33" y="22"/>
                    <a:pt x="36" y="25"/>
                    <a:pt x="33" y="27"/>
                  </a:cubicBezTo>
                  <a:cubicBezTo>
                    <a:pt x="32" y="28"/>
                    <a:pt x="35" y="30"/>
                    <a:pt x="33" y="32"/>
                  </a:cubicBezTo>
                  <a:cubicBezTo>
                    <a:pt x="32" y="32"/>
                    <a:pt x="33" y="33"/>
                    <a:pt x="32" y="35"/>
                  </a:cubicBezTo>
                  <a:cubicBezTo>
                    <a:pt x="32" y="35"/>
                    <a:pt x="32" y="28"/>
                    <a:pt x="30" y="35"/>
                  </a:cubicBezTo>
                  <a:cubicBezTo>
                    <a:pt x="29" y="38"/>
                    <a:pt x="29" y="39"/>
                    <a:pt x="30" y="4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3" name="Freeform 195"/>
            <p:cNvSpPr>
              <a:spLocks/>
            </p:cNvSpPr>
            <p:nvPr/>
          </p:nvSpPr>
          <p:spPr bwMode="auto">
            <a:xfrm>
              <a:off x="6055135" y="3869776"/>
              <a:ext cx="36956" cy="3374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0" y="2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4" y="2"/>
                    <a:pt x="3" y="3"/>
                    <a:pt x="4" y="3"/>
                  </a:cubicBezTo>
                  <a:cubicBezTo>
                    <a:pt x="6" y="2"/>
                    <a:pt x="4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7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12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4" y="9"/>
                    <a:pt x="3" y="5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4" name="Freeform 196"/>
            <p:cNvSpPr>
              <a:spLocks/>
            </p:cNvSpPr>
            <p:nvPr/>
          </p:nvSpPr>
          <p:spPr bwMode="auto">
            <a:xfrm>
              <a:off x="6021392" y="3816752"/>
              <a:ext cx="80339" cy="86764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4" y="22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17" y="9"/>
                </a:cxn>
                <a:cxn ang="0">
                  <a:pos x="18" y="6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1" y="14"/>
                </a:cxn>
                <a:cxn ang="0">
                  <a:pos x="9" y="16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1" y="23"/>
                </a:cxn>
                <a:cxn ang="0">
                  <a:pos x="23" y="28"/>
                </a:cxn>
                <a:cxn ang="0">
                  <a:pos x="24" y="26"/>
                </a:cxn>
                <a:cxn ang="0">
                  <a:pos x="24" y="28"/>
                </a:cxn>
              </a:cxnLst>
              <a:rect l="0" t="0" r="r" b="b"/>
              <a:pathLst>
                <a:path w="26" h="28">
                  <a:moveTo>
                    <a:pt x="24" y="28"/>
                  </a:moveTo>
                  <a:cubicBezTo>
                    <a:pt x="24" y="26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3"/>
                    <a:pt x="26" y="23"/>
                    <a:pt x="26" y="23"/>
                  </a:cubicBezTo>
                  <a:cubicBezTo>
                    <a:pt x="26" y="23"/>
                    <a:pt x="23" y="22"/>
                    <a:pt x="24" y="22"/>
                  </a:cubicBezTo>
                  <a:cubicBezTo>
                    <a:pt x="24" y="20"/>
                    <a:pt x="26" y="22"/>
                    <a:pt x="26" y="20"/>
                  </a:cubicBezTo>
                  <a:cubicBezTo>
                    <a:pt x="26" y="19"/>
                    <a:pt x="23" y="20"/>
                    <a:pt x="23" y="19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4"/>
                    <a:pt x="20" y="16"/>
                    <a:pt x="20" y="16"/>
                  </a:cubicBezTo>
                  <a:cubicBezTo>
                    <a:pt x="20" y="14"/>
                    <a:pt x="21" y="12"/>
                    <a:pt x="2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6"/>
                    <a:pt x="18" y="6"/>
                    <a:pt x="18" y="6"/>
                  </a:cubicBezTo>
                  <a:cubicBezTo>
                    <a:pt x="18" y="5"/>
                    <a:pt x="14" y="2"/>
                    <a:pt x="14" y="0"/>
                  </a:cubicBezTo>
                  <a:cubicBezTo>
                    <a:pt x="12" y="0"/>
                    <a:pt x="12" y="2"/>
                    <a:pt x="12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6" y="2"/>
                  </a:cubicBezTo>
                  <a:cubicBezTo>
                    <a:pt x="5" y="2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5"/>
                    <a:pt x="3" y="6"/>
                    <a:pt x="3" y="8"/>
                  </a:cubicBezTo>
                  <a:cubicBezTo>
                    <a:pt x="3" y="9"/>
                    <a:pt x="1" y="9"/>
                    <a:pt x="1" y="11"/>
                  </a:cubicBezTo>
                  <a:cubicBezTo>
                    <a:pt x="1" y="12"/>
                    <a:pt x="3" y="12"/>
                    <a:pt x="3" y="12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5" y="16"/>
                    <a:pt x="8" y="14"/>
                    <a:pt x="9" y="16"/>
                  </a:cubicBezTo>
                  <a:cubicBezTo>
                    <a:pt x="11" y="17"/>
                    <a:pt x="11" y="17"/>
                    <a:pt x="11" y="19"/>
                  </a:cubicBezTo>
                  <a:cubicBezTo>
                    <a:pt x="12" y="19"/>
                    <a:pt x="12" y="17"/>
                    <a:pt x="14" y="17"/>
                  </a:cubicBezTo>
                  <a:cubicBezTo>
                    <a:pt x="15" y="19"/>
                    <a:pt x="14" y="20"/>
                    <a:pt x="15" y="20"/>
                  </a:cubicBezTo>
                  <a:cubicBezTo>
                    <a:pt x="17" y="19"/>
                    <a:pt x="15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18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1" y="26"/>
                    <a:pt x="23" y="28"/>
                  </a:cubicBezTo>
                  <a:cubicBezTo>
                    <a:pt x="23" y="28"/>
                    <a:pt x="23" y="26"/>
                    <a:pt x="24" y="26"/>
                  </a:cubicBezTo>
                  <a:cubicBezTo>
                    <a:pt x="24" y="28"/>
                    <a:pt x="24" y="28"/>
                    <a:pt x="24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5" name="Freeform 197"/>
            <p:cNvSpPr>
              <a:spLocks/>
            </p:cNvSpPr>
            <p:nvPr/>
          </p:nvSpPr>
          <p:spPr bwMode="auto">
            <a:xfrm>
              <a:off x="5933020" y="3738022"/>
              <a:ext cx="175139" cy="91585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26"/>
                </a:cxn>
                <a:cxn ang="0">
                  <a:pos x="36" y="26"/>
                </a:cxn>
                <a:cxn ang="0">
                  <a:pos x="41" y="26"/>
                </a:cxn>
                <a:cxn ang="0">
                  <a:pos x="42" y="25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8" y="26"/>
                </a:cxn>
                <a:cxn ang="0">
                  <a:pos x="51" y="26"/>
                </a:cxn>
                <a:cxn ang="0">
                  <a:pos x="54" y="26"/>
                </a:cxn>
                <a:cxn ang="0">
                  <a:pos x="51" y="23"/>
                </a:cxn>
                <a:cxn ang="0">
                  <a:pos x="51" y="22"/>
                </a:cxn>
                <a:cxn ang="0">
                  <a:pos x="53" y="19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2" y="10"/>
                </a:cxn>
                <a:cxn ang="0">
                  <a:pos x="37" y="10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7" y="4"/>
                </a:cxn>
                <a:cxn ang="0">
                  <a:pos x="11" y="4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2" y="22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30" y="26"/>
                </a:cxn>
                <a:cxn ang="0">
                  <a:pos x="30" y="28"/>
                </a:cxn>
              </a:cxnLst>
              <a:rect l="0" t="0" r="r" b="b"/>
              <a:pathLst>
                <a:path w="56" h="29">
                  <a:moveTo>
                    <a:pt x="30" y="28"/>
                  </a:moveTo>
                  <a:cubicBezTo>
                    <a:pt x="31" y="28"/>
                    <a:pt x="33" y="26"/>
                    <a:pt x="34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5"/>
                    <a:pt x="42" y="25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7" y="26"/>
                    <a:pt x="48" y="26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3" y="26"/>
                    <a:pt x="53" y="29"/>
                    <a:pt x="54" y="26"/>
                  </a:cubicBezTo>
                  <a:cubicBezTo>
                    <a:pt x="56" y="25"/>
                    <a:pt x="51" y="23"/>
                    <a:pt x="51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0"/>
                    <a:pt x="53" y="19"/>
                    <a:pt x="53" y="19"/>
                  </a:cubicBezTo>
                  <a:cubicBezTo>
                    <a:pt x="48" y="17"/>
                    <a:pt x="48" y="17"/>
                    <a:pt x="47" y="16"/>
                  </a:cubicBezTo>
                  <a:cubicBezTo>
                    <a:pt x="45" y="14"/>
                    <a:pt x="50" y="11"/>
                    <a:pt x="47" y="11"/>
                  </a:cubicBezTo>
                  <a:cubicBezTo>
                    <a:pt x="44" y="11"/>
                    <a:pt x="44" y="10"/>
                    <a:pt x="42" y="10"/>
                  </a:cubicBezTo>
                  <a:cubicBezTo>
                    <a:pt x="41" y="8"/>
                    <a:pt x="41" y="11"/>
                    <a:pt x="37" y="10"/>
                  </a:cubicBezTo>
                  <a:cubicBezTo>
                    <a:pt x="36" y="8"/>
                    <a:pt x="34" y="13"/>
                    <a:pt x="31" y="11"/>
                  </a:cubicBezTo>
                  <a:cubicBezTo>
                    <a:pt x="30" y="10"/>
                    <a:pt x="34" y="10"/>
                    <a:pt x="30" y="8"/>
                  </a:cubicBezTo>
                  <a:cubicBezTo>
                    <a:pt x="25" y="7"/>
                    <a:pt x="25" y="5"/>
                    <a:pt x="24" y="5"/>
                  </a:cubicBezTo>
                  <a:cubicBezTo>
                    <a:pt x="22" y="5"/>
                    <a:pt x="21" y="2"/>
                    <a:pt x="17" y="4"/>
                  </a:cubicBezTo>
                  <a:cubicBezTo>
                    <a:pt x="13" y="7"/>
                    <a:pt x="14" y="4"/>
                    <a:pt x="11" y="4"/>
                  </a:cubicBezTo>
                  <a:cubicBezTo>
                    <a:pt x="8" y="4"/>
                    <a:pt x="8" y="0"/>
                    <a:pt x="7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7" y="7"/>
                    <a:pt x="8" y="5"/>
                    <a:pt x="10" y="8"/>
                  </a:cubicBezTo>
                  <a:cubicBezTo>
                    <a:pt x="11" y="11"/>
                    <a:pt x="13" y="7"/>
                    <a:pt x="14" y="14"/>
                  </a:cubicBezTo>
                  <a:cubicBezTo>
                    <a:pt x="16" y="22"/>
                    <a:pt x="14" y="22"/>
                    <a:pt x="13" y="23"/>
                  </a:cubicBezTo>
                  <a:cubicBezTo>
                    <a:pt x="16" y="25"/>
                    <a:pt x="14" y="23"/>
                    <a:pt x="17" y="23"/>
                  </a:cubicBezTo>
                  <a:cubicBezTo>
                    <a:pt x="17" y="23"/>
                    <a:pt x="21" y="25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4" y="22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8"/>
                    <a:pt x="28" y="26"/>
                    <a:pt x="30" y="26"/>
                  </a:cubicBezTo>
                  <a:cubicBezTo>
                    <a:pt x="30" y="28"/>
                    <a:pt x="30" y="28"/>
                    <a:pt x="30" y="2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6" name="Freeform 198"/>
            <p:cNvSpPr>
              <a:spLocks/>
            </p:cNvSpPr>
            <p:nvPr/>
          </p:nvSpPr>
          <p:spPr bwMode="auto">
            <a:xfrm>
              <a:off x="6085664" y="3289738"/>
              <a:ext cx="1023520" cy="557543"/>
            </a:xfrm>
            <a:custGeom>
              <a:avLst/>
              <a:gdLst/>
              <a:ahLst/>
              <a:cxnLst>
                <a:cxn ang="0">
                  <a:pos x="197" y="160"/>
                </a:cxn>
                <a:cxn ang="0">
                  <a:pos x="194" y="162"/>
                </a:cxn>
                <a:cxn ang="0">
                  <a:pos x="185" y="168"/>
                </a:cxn>
                <a:cxn ang="0">
                  <a:pos x="179" y="176"/>
                </a:cxn>
                <a:cxn ang="0">
                  <a:pos x="174" y="176"/>
                </a:cxn>
                <a:cxn ang="0">
                  <a:pos x="174" y="173"/>
                </a:cxn>
                <a:cxn ang="0">
                  <a:pos x="163" y="168"/>
                </a:cxn>
                <a:cxn ang="0">
                  <a:pos x="159" y="162"/>
                </a:cxn>
                <a:cxn ang="0">
                  <a:pos x="159" y="153"/>
                </a:cxn>
                <a:cxn ang="0">
                  <a:pos x="148" y="143"/>
                </a:cxn>
                <a:cxn ang="0">
                  <a:pos x="124" y="143"/>
                </a:cxn>
                <a:cxn ang="0">
                  <a:pos x="121" y="135"/>
                </a:cxn>
                <a:cxn ang="0">
                  <a:pos x="122" y="124"/>
                </a:cxn>
                <a:cxn ang="0">
                  <a:pos x="122" y="114"/>
                </a:cxn>
                <a:cxn ang="0">
                  <a:pos x="121" y="109"/>
                </a:cxn>
                <a:cxn ang="0">
                  <a:pos x="112" y="109"/>
                </a:cxn>
                <a:cxn ang="0">
                  <a:pos x="107" y="114"/>
                </a:cxn>
                <a:cxn ang="0">
                  <a:pos x="99" y="121"/>
                </a:cxn>
                <a:cxn ang="0">
                  <a:pos x="80" y="132"/>
                </a:cxn>
                <a:cxn ang="0">
                  <a:pos x="75" y="170"/>
                </a:cxn>
                <a:cxn ang="0">
                  <a:pos x="63" y="159"/>
                </a:cxn>
                <a:cxn ang="0">
                  <a:pos x="51" y="165"/>
                </a:cxn>
                <a:cxn ang="0">
                  <a:pos x="46" y="151"/>
                </a:cxn>
                <a:cxn ang="0">
                  <a:pos x="37" y="137"/>
                </a:cxn>
                <a:cxn ang="0">
                  <a:pos x="43" y="134"/>
                </a:cxn>
                <a:cxn ang="0">
                  <a:pos x="43" y="124"/>
                </a:cxn>
                <a:cxn ang="0">
                  <a:pos x="55" y="123"/>
                </a:cxn>
                <a:cxn ang="0">
                  <a:pos x="57" y="107"/>
                </a:cxn>
                <a:cxn ang="0">
                  <a:pos x="45" y="106"/>
                </a:cxn>
                <a:cxn ang="0">
                  <a:pos x="25" y="112"/>
                </a:cxn>
                <a:cxn ang="0">
                  <a:pos x="23" y="112"/>
                </a:cxn>
                <a:cxn ang="0">
                  <a:pos x="11" y="96"/>
                </a:cxn>
                <a:cxn ang="0">
                  <a:pos x="7" y="76"/>
                </a:cxn>
                <a:cxn ang="0">
                  <a:pos x="22" y="65"/>
                </a:cxn>
                <a:cxn ang="0">
                  <a:pos x="46" y="50"/>
                </a:cxn>
                <a:cxn ang="0">
                  <a:pos x="80" y="62"/>
                </a:cxn>
                <a:cxn ang="0">
                  <a:pos x="103" y="61"/>
                </a:cxn>
                <a:cxn ang="0">
                  <a:pos x="119" y="51"/>
                </a:cxn>
                <a:cxn ang="0">
                  <a:pos x="125" y="31"/>
                </a:cxn>
                <a:cxn ang="0">
                  <a:pos x="171" y="9"/>
                </a:cxn>
                <a:cxn ang="0">
                  <a:pos x="199" y="11"/>
                </a:cxn>
                <a:cxn ang="0">
                  <a:pos x="218" y="23"/>
                </a:cxn>
                <a:cxn ang="0">
                  <a:pos x="243" y="20"/>
                </a:cxn>
                <a:cxn ang="0">
                  <a:pos x="279" y="56"/>
                </a:cxn>
                <a:cxn ang="0">
                  <a:pos x="321" y="73"/>
                </a:cxn>
                <a:cxn ang="0">
                  <a:pos x="321" y="87"/>
                </a:cxn>
                <a:cxn ang="0">
                  <a:pos x="310" y="106"/>
                </a:cxn>
                <a:cxn ang="0">
                  <a:pos x="293" y="104"/>
                </a:cxn>
                <a:cxn ang="0">
                  <a:pos x="292" y="124"/>
                </a:cxn>
                <a:cxn ang="0">
                  <a:pos x="272" y="128"/>
                </a:cxn>
                <a:cxn ang="0">
                  <a:pos x="275" y="149"/>
                </a:cxn>
                <a:cxn ang="0">
                  <a:pos x="272" y="160"/>
                </a:cxn>
                <a:cxn ang="0">
                  <a:pos x="247" y="153"/>
                </a:cxn>
                <a:cxn ang="0">
                  <a:pos x="221" y="149"/>
                </a:cxn>
                <a:cxn ang="0">
                  <a:pos x="203" y="153"/>
                </a:cxn>
              </a:cxnLst>
              <a:rect l="0" t="0" r="r" b="b"/>
              <a:pathLst>
                <a:path w="328" h="179">
                  <a:moveTo>
                    <a:pt x="199" y="159"/>
                  </a:moveTo>
                  <a:cubicBezTo>
                    <a:pt x="197" y="160"/>
                    <a:pt x="197" y="160"/>
                    <a:pt x="197" y="160"/>
                  </a:cubicBezTo>
                  <a:cubicBezTo>
                    <a:pt x="196" y="160"/>
                    <a:pt x="197" y="162"/>
                    <a:pt x="196" y="162"/>
                  </a:cubicBezTo>
                  <a:cubicBezTo>
                    <a:pt x="194" y="162"/>
                    <a:pt x="196" y="160"/>
                    <a:pt x="194" y="162"/>
                  </a:cubicBezTo>
                  <a:cubicBezTo>
                    <a:pt x="191" y="163"/>
                    <a:pt x="189" y="165"/>
                    <a:pt x="188" y="166"/>
                  </a:cubicBezTo>
                  <a:cubicBezTo>
                    <a:pt x="186" y="168"/>
                    <a:pt x="186" y="168"/>
                    <a:pt x="185" y="168"/>
                  </a:cubicBezTo>
                  <a:cubicBezTo>
                    <a:pt x="182" y="170"/>
                    <a:pt x="183" y="171"/>
                    <a:pt x="182" y="171"/>
                  </a:cubicBezTo>
                  <a:cubicBezTo>
                    <a:pt x="180" y="173"/>
                    <a:pt x="179" y="174"/>
                    <a:pt x="179" y="176"/>
                  </a:cubicBezTo>
                  <a:cubicBezTo>
                    <a:pt x="180" y="177"/>
                    <a:pt x="179" y="179"/>
                    <a:pt x="177" y="177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76" y="173"/>
                    <a:pt x="176" y="174"/>
                    <a:pt x="174" y="173"/>
                  </a:cubicBezTo>
                  <a:cubicBezTo>
                    <a:pt x="174" y="171"/>
                    <a:pt x="174" y="171"/>
                    <a:pt x="168" y="171"/>
                  </a:cubicBezTo>
                  <a:cubicBezTo>
                    <a:pt x="163" y="173"/>
                    <a:pt x="163" y="171"/>
                    <a:pt x="163" y="168"/>
                  </a:cubicBezTo>
                  <a:cubicBezTo>
                    <a:pt x="163" y="165"/>
                    <a:pt x="163" y="162"/>
                    <a:pt x="162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0"/>
                    <a:pt x="159" y="157"/>
                  </a:cubicBezTo>
                  <a:cubicBezTo>
                    <a:pt x="160" y="153"/>
                    <a:pt x="160" y="149"/>
                    <a:pt x="159" y="153"/>
                  </a:cubicBezTo>
                  <a:cubicBezTo>
                    <a:pt x="156" y="154"/>
                    <a:pt x="157" y="148"/>
                    <a:pt x="154" y="146"/>
                  </a:cubicBezTo>
                  <a:cubicBezTo>
                    <a:pt x="151" y="145"/>
                    <a:pt x="151" y="142"/>
                    <a:pt x="148" y="143"/>
                  </a:cubicBezTo>
                  <a:cubicBezTo>
                    <a:pt x="144" y="146"/>
                    <a:pt x="141" y="143"/>
                    <a:pt x="133" y="145"/>
                  </a:cubicBezTo>
                  <a:cubicBezTo>
                    <a:pt x="127" y="146"/>
                    <a:pt x="127" y="146"/>
                    <a:pt x="124" y="143"/>
                  </a:cubicBezTo>
                  <a:cubicBezTo>
                    <a:pt x="122" y="140"/>
                    <a:pt x="121" y="139"/>
                    <a:pt x="121" y="137"/>
                  </a:cubicBezTo>
                  <a:cubicBezTo>
                    <a:pt x="119" y="137"/>
                    <a:pt x="121" y="135"/>
                    <a:pt x="121" y="135"/>
                  </a:cubicBezTo>
                  <a:cubicBezTo>
                    <a:pt x="119" y="131"/>
                    <a:pt x="121" y="135"/>
                    <a:pt x="127" y="128"/>
                  </a:cubicBezTo>
                  <a:cubicBezTo>
                    <a:pt x="125" y="123"/>
                    <a:pt x="122" y="129"/>
                    <a:pt x="122" y="124"/>
                  </a:cubicBezTo>
                  <a:cubicBezTo>
                    <a:pt x="122" y="120"/>
                    <a:pt x="121" y="121"/>
                    <a:pt x="119" y="117"/>
                  </a:cubicBezTo>
                  <a:cubicBezTo>
                    <a:pt x="118" y="112"/>
                    <a:pt x="122" y="117"/>
                    <a:pt x="122" y="114"/>
                  </a:cubicBezTo>
                  <a:cubicBezTo>
                    <a:pt x="122" y="110"/>
                    <a:pt x="124" y="114"/>
                    <a:pt x="124" y="107"/>
                  </a:cubicBezTo>
                  <a:cubicBezTo>
                    <a:pt x="124" y="106"/>
                    <a:pt x="121" y="107"/>
                    <a:pt x="121" y="109"/>
                  </a:cubicBezTo>
                  <a:cubicBezTo>
                    <a:pt x="119" y="112"/>
                    <a:pt x="116" y="112"/>
                    <a:pt x="118" y="109"/>
                  </a:cubicBezTo>
                  <a:cubicBezTo>
                    <a:pt x="119" y="106"/>
                    <a:pt x="116" y="107"/>
                    <a:pt x="112" y="109"/>
                  </a:cubicBezTo>
                  <a:cubicBezTo>
                    <a:pt x="107" y="112"/>
                    <a:pt x="113" y="110"/>
                    <a:pt x="112" y="114"/>
                  </a:cubicBezTo>
                  <a:cubicBezTo>
                    <a:pt x="110" y="117"/>
                    <a:pt x="109" y="112"/>
                    <a:pt x="107" y="114"/>
                  </a:cubicBezTo>
                  <a:cubicBezTo>
                    <a:pt x="106" y="114"/>
                    <a:pt x="109" y="115"/>
                    <a:pt x="107" y="117"/>
                  </a:cubicBezTo>
                  <a:cubicBezTo>
                    <a:pt x="104" y="118"/>
                    <a:pt x="103" y="114"/>
                    <a:pt x="99" y="121"/>
                  </a:cubicBezTo>
                  <a:cubicBezTo>
                    <a:pt x="98" y="121"/>
                    <a:pt x="84" y="126"/>
                    <a:pt x="81" y="128"/>
                  </a:cubicBezTo>
                  <a:cubicBezTo>
                    <a:pt x="78" y="128"/>
                    <a:pt x="80" y="128"/>
                    <a:pt x="80" y="132"/>
                  </a:cubicBezTo>
                  <a:cubicBezTo>
                    <a:pt x="80" y="135"/>
                    <a:pt x="80" y="170"/>
                    <a:pt x="80" y="170"/>
                  </a:cubicBezTo>
                  <a:cubicBezTo>
                    <a:pt x="77" y="170"/>
                    <a:pt x="75" y="171"/>
                    <a:pt x="75" y="170"/>
                  </a:cubicBezTo>
                  <a:cubicBezTo>
                    <a:pt x="71" y="163"/>
                    <a:pt x="72" y="163"/>
                    <a:pt x="69" y="162"/>
                  </a:cubicBezTo>
                  <a:cubicBezTo>
                    <a:pt x="67" y="160"/>
                    <a:pt x="66" y="157"/>
                    <a:pt x="63" y="159"/>
                  </a:cubicBezTo>
                  <a:cubicBezTo>
                    <a:pt x="60" y="159"/>
                    <a:pt x="57" y="160"/>
                    <a:pt x="55" y="162"/>
                  </a:cubicBezTo>
                  <a:cubicBezTo>
                    <a:pt x="52" y="163"/>
                    <a:pt x="51" y="165"/>
                    <a:pt x="51" y="165"/>
                  </a:cubicBezTo>
                  <a:cubicBezTo>
                    <a:pt x="49" y="157"/>
                    <a:pt x="57" y="157"/>
                    <a:pt x="52" y="154"/>
                  </a:cubicBezTo>
                  <a:cubicBezTo>
                    <a:pt x="49" y="149"/>
                    <a:pt x="48" y="154"/>
                    <a:pt x="46" y="151"/>
                  </a:cubicBezTo>
                  <a:cubicBezTo>
                    <a:pt x="45" y="148"/>
                    <a:pt x="42" y="151"/>
                    <a:pt x="42" y="148"/>
                  </a:cubicBezTo>
                  <a:cubicBezTo>
                    <a:pt x="42" y="148"/>
                    <a:pt x="40" y="137"/>
                    <a:pt x="37" y="137"/>
                  </a:cubicBezTo>
                  <a:cubicBezTo>
                    <a:pt x="32" y="137"/>
                    <a:pt x="31" y="134"/>
                    <a:pt x="35" y="132"/>
                  </a:cubicBezTo>
                  <a:cubicBezTo>
                    <a:pt x="42" y="132"/>
                    <a:pt x="37" y="135"/>
                    <a:pt x="43" y="134"/>
                  </a:cubicBezTo>
                  <a:cubicBezTo>
                    <a:pt x="48" y="134"/>
                    <a:pt x="35" y="129"/>
                    <a:pt x="40" y="128"/>
                  </a:cubicBezTo>
                  <a:cubicBezTo>
                    <a:pt x="45" y="126"/>
                    <a:pt x="40" y="126"/>
                    <a:pt x="43" y="124"/>
                  </a:cubicBezTo>
                  <a:cubicBezTo>
                    <a:pt x="46" y="121"/>
                    <a:pt x="45" y="124"/>
                    <a:pt x="49" y="124"/>
                  </a:cubicBezTo>
                  <a:cubicBezTo>
                    <a:pt x="52" y="123"/>
                    <a:pt x="60" y="126"/>
                    <a:pt x="55" y="123"/>
                  </a:cubicBezTo>
                  <a:cubicBezTo>
                    <a:pt x="52" y="120"/>
                    <a:pt x="58" y="115"/>
                    <a:pt x="57" y="112"/>
                  </a:cubicBezTo>
                  <a:cubicBezTo>
                    <a:pt x="55" y="110"/>
                    <a:pt x="57" y="109"/>
                    <a:pt x="57" y="107"/>
                  </a:cubicBezTo>
                  <a:cubicBezTo>
                    <a:pt x="55" y="106"/>
                    <a:pt x="52" y="104"/>
                    <a:pt x="51" y="106"/>
                  </a:cubicBezTo>
                  <a:cubicBezTo>
                    <a:pt x="49" y="109"/>
                    <a:pt x="49" y="107"/>
                    <a:pt x="45" y="106"/>
                  </a:cubicBezTo>
                  <a:cubicBezTo>
                    <a:pt x="42" y="103"/>
                    <a:pt x="39" y="104"/>
                    <a:pt x="32" y="109"/>
                  </a:cubicBezTo>
                  <a:cubicBezTo>
                    <a:pt x="28" y="114"/>
                    <a:pt x="28" y="109"/>
                    <a:pt x="25" y="112"/>
                  </a:cubicBezTo>
                  <a:cubicBezTo>
                    <a:pt x="23" y="117"/>
                    <a:pt x="22" y="115"/>
                    <a:pt x="22" y="117"/>
                  </a:cubicBezTo>
                  <a:cubicBezTo>
                    <a:pt x="22" y="115"/>
                    <a:pt x="22" y="117"/>
                    <a:pt x="23" y="112"/>
                  </a:cubicBezTo>
                  <a:cubicBezTo>
                    <a:pt x="16" y="107"/>
                    <a:pt x="28" y="110"/>
                    <a:pt x="20" y="103"/>
                  </a:cubicBezTo>
                  <a:cubicBezTo>
                    <a:pt x="14" y="95"/>
                    <a:pt x="14" y="95"/>
                    <a:pt x="11" y="96"/>
                  </a:cubicBezTo>
                  <a:cubicBezTo>
                    <a:pt x="8" y="96"/>
                    <a:pt x="11" y="92"/>
                    <a:pt x="7" y="89"/>
                  </a:cubicBezTo>
                  <a:cubicBezTo>
                    <a:pt x="0" y="87"/>
                    <a:pt x="10" y="81"/>
                    <a:pt x="7" y="76"/>
                  </a:cubicBezTo>
                  <a:cubicBezTo>
                    <a:pt x="3" y="73"/>
                    <a:pt x="11" y="62"/>
                    <a:pt x="14" y="65"/>
                  </a:cubicBezTo>
                  <a:cubicBezTo>
                    <a:pt x="20" y="75"/>
                    <a:pt x="22" y="72"/>
                    <a:pt x="22" y="65"/>
                  </a:cubicBezTo>
                  <a:cubicBezTo>
                    <a:pt x="22" y="59"/>
                    <a:pt x="32" y="56"/>
                    <a:pt x="37" y="51"/>
                  </a:cubicBezTo>
                  <a:cubicBezTo>
                    <a:pt x="40" y="45"/>
                    <a:pt x="42" y="54"/>
                    <a:pt x="46" y="50"/>
                  </a:cubicBezTo>
                  <a:cubicBezTo>
                    <a:pt x="52" y="47"/>
                    <a:pt x="51" y="51"/>
                    <a:pt x="58" y="53"/>
                  </a:cubicBezTo>
                  <a:cubicBezTo>
                    <a:pt x="66" y="53"/>
                    <a:pt x="74" y="67"/>
                    <a:pt x="80" y="62"/>
                  </a:cubicBezTo>
                  <a:cubicBezTo>
                    <a:pt x="83" y="57"/>
                    <a:pt x="84" y="54"/>
                    <a:pt x="89" y="57"/>
                  </a:cubicBezTo>
                  <a:cubicBezTo>
                    <a:pt x="93" y="61"/>
                    <a:pt x="93" y="53"/>
                    <a:pt x="103" y="61"/>
                  </a:cubicBezTo>
                  <a:cubicBezTo>
                    <a:pt x="112" y="67"/>
                    <a:pt x="107" y="56"/>
                    <a:pt x="113" y="61"/>
                  </a:cubicBezTo>
                  <a:cubicBezTo>
                    <a:pt x="121" y="65"/>
                    <a:pt x="128" y="54"/>
                    <a:pt x="119" y="51"/>
                  </a:cubicBezTo>
                  <a:cubicBezTo>
                    <a:pt x="103" y="44"/>
                    <a:pt x="124" y="45"/>
                    <a:pt x="118" y="39"/>
                  </a:cubicBezTo>
                  <a:cubicBezTo>
                    <a:pt x="112" y="34"/>
                    <a:pt x="133" y="34"/>
                    <a:pt x="125" y="31"/>
                  </a:cubicBezTo>
                  <a:cubicBezTo>
                    <a:pt x="118" y="28"/>
                    <a:pt x="115" y="20"/>
                    <a:pt x="124" y="20"/>
                  </a:cubicBezTo>
                  <a:cubicBezTo>
                    <a:pt x="133" y="20"/>
                    <a:pt x="163" y="14"/>
                    <a:pt x="171" y="9"/>
                  </a:cubicBezTo>
                  <a:cubicBezTo>
                    <a:pt x="180" y="6"/>
                    <a:pt x="182" y="0"/>
                    <a:pt x="188" y="5"/>
                  </a:cubicBezTo>
                  <a:cubicBezTo>
                    <a:pt x="193" y="8"/>
                    <a:pt x="196" y="0"/>
                    <a:pt x="199" y="11"/>
                  </a:cubicBezTo>
                  <a:cubicBezTo>
                    <a:pt x="202" y="23"/>
                    <a:pt x="206" y="15"/>
                    <a:pt x="212" y="19"/>
                  </a:cubicBezTo>
                  <a:cubicBezTo>
                    <a:pt x="218" y="22"/>
                    <a:pt x="223" y="19"/>
                    <a:pt x="218" y="23"/>
                  </a:cubicBezTo>
                  <a:cubicBezTo>
                    <a:pt x="214" y="28"/>
                    <a:pt x="223" y="28"/>
                    <a:pt x="235" y="20"/>
                  </a:cubicBezTo>
                  <a:cubicBezTo>
                    <a:pt x="247" y="11"/>
                    <a:pt x="246" y="17"/>
                    <a:pt x="243" y="20"/>
                  </a:cubicBezTo>
                  <a:cubicBezTo>
                    <a:pt x="240" y="23"/>
                    <a:pt x="252" y="25"/>
                    <a:pt x="263" y="45"/>
                  </a:cubicBezTo>
                  <a:cubicBezTo>
                    <a:pt x="276" y="75"/>
                    <a:pt x="270" y="48"/>
                    <a:pt x="279" y="56"/>
                  </a:cubicBezTo>
                  <a:cubicBezTo>
                    <a:pt x="290" y="65"/>
                    <a:pt x="295" y="53"/>
                    <a:pt x="304" y="62"/>
                  </a:cubicBezTo>
                  <a:cubicBezTo>
                    <a:pt x="311" y="73"/>
                    <a:pt x="314" y="79"/>
                    <a:pt x="321" y="73"/>
                  </a:cubicBezTo>
                  <a:cubicBezTo>
                    <a:pt x="328" y="68"/>
                    <a:pt x="321" y="75"/>
                    <a:pt x="328" y="81"/>
                  </a:cubicBezTo>
                  <a:cubicBezTo>
                    <a:pt x="319" y="79"/>
                    <a:pt x="328" y="86"/>
                    <a:pt x="321" y="87"/>
                  </a:cubicBezTo>
                  <a:cubicBezTo>
                    <a:pt x="311" y="90"/>
                    <a:pt x="313" y="96"/>
                    <a:pt x="314" y="100"/>
                  </a:cubicBezTo>
                  <a:cubicBezTo>
                    <a:pt x="316" y="103"/>
                    <a:pt x="314" y="104"/>
                    <a:pt x="310" y="106"/>
                  </a:cubicBezTo>
                  <a:cubicBezTo>
                    <a:pt x="307" y="107"/>
                    <a:pt x="308" y="104"/>
                    <a:pt x="304" y="106"/>
                  </a:cubicBezTo>
                  <a:cubicBezTo>
                    <a:pt x="299" y="106"/>
                    <a:pt x="295" y="100"/>
                    <a:pt x="293" y="104"/>
                  </a:cubicBezTo>
                  <a:cubicBezTo>
                    <a:pt x="293" y="107"/>
                    <a:pt x="292" y="117"/>
                    <a:pt x="289" y="120"/>
                  </a:cubicBezTo>
                  <a:cubicBezTo>
                    <a:pt x="287" y="123"/>
                    <a:pt x="292" y="121"/>
                    <a:pt x="292" y="124"/>
                  </a:cubicBezTo>
                  <a:cubicBezTo>
                    <a:pt x="290" y="128"/>
                    <a:pt x="287" y="126"/>
                    <a:pt x="284" y="124"/>
                  </a:cubicBezTo>
                  <a:cubicBezTo>
                    <a:pt x="282" y="124"/>
                    <a:pt x="276" y="126"/>
                    <a:pt x="272" y="128"/>
                  </a:cubicBezTo>
                  <a:cubicBezTo>
                    <a:pt x="264" y="129"/>
                    <a:pt x="275" y="129"/>
                    <a:pt x="273" y="132"/>
                  </a:cubicBezTo>
                  <a:cubicBezTo>
                    <a:pt x="272" y="135"/>
                    <a:pt x="279" y="148"/>
                    <a:pt x="275" y="149"/>
                  </a:cubicBezTo>
                  <a:cubicBezTo>
                    <a:pt x="272" y="151"/>
                    <a:pt x="276" y="153"/>
                    <a:pt x="273" y="153"/>
                  </a:cubicBezTo>
                  <a:cubicBezTo>
                    <a:pt x="270" y="154"/>
                    <a:pt x="273" y="159"/>
                    <a:pt x="272" y="160"/>
                  </a:cubicBezTo>
                  <a:cubicBezTo>
                    <a:pt x="269" y="156"/>
                    <a:pt x="266" y="159"/>
                    <a:pt x="264" y="156"/>
                  </a:cubicBezTo>
                  <a:cubicBezTo>
                    <a:pt x="264" y="153"/>
                    <a:pt x="258" y="153"/>
                    <a:pt x="247" y="153"/>
                  </a:cubicBezTo>
                  <a:cubicBezTo>
                    <a:pt x="235" y="151"/>
                    <a:pt x="235" y="154"/>
                    <a:pt x="232" y="153"/>
                  </a:cubicBezTo>
                  <a:cubicBezTo>
                    <a:pt x="231" y="151"/>
                    <a:pt x="226" y="148"/>
                    <a:pt x="221" y="149"/>
                  </a:cubicBezTo>
                  <a:cubicBezTo>
                    <a:pt x="215" y="151"/>
                    <a:pt x="220" y="159"/>
                    <a:pt x="217" y="157"/>
                  </a:cubicBezTo>
                  <a:cubicBezTo>
                    <a:pt x="214" y="156"/>
                    <a:pt x="208" y="153"/>
                    <a:pt x="203" y="153"/>
                  </a:cubicBezTo>
                  <a:cubicBezTo>
                    <a:pt x="199" y="154"/>
                    <a:pt x="199" y="157"/>
                    <a:pt x="199" y="15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7" name="Freeform 199"/>
            <p:cNvSpPr>
              <a:spLocks noEditPoints="1"/>
            </p:cNvSpPr>
            <p:nvPr/>
          </p:nvSpPr>
          <p:spPr bwMode="auto">
            <a:xfrm>
              <a:off x="5434917" y="2682386"/>
              <a:ext cx="298861" cy="448284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24" y="21"/>
                </a:cxn>
                <a:cxn ang="0">
                  <a:pos x="35" y="19"/>
                </a:cxn>
                <a:cxn ang="0">
                  <a:pos x="44" y="21"/>
                </a:cxn>
                <a:cxn ang="0">
                  <a:pos x="50" y="10"/>
                </a:cxn>
                <a:cxn ang="0">
                  <a:pos x="62" y="2"/>
                </a:cxn>
                <a:cxn ang="0">
                  <a:pos x="77" y="10"/>
                </a:cxn>
                <a:cxn ang="0">
                  <a:pos x="73" y="19"/>
                </a:cxn>
                <a:cxn ang="0">
                  <a:pos x="79" y="31"/>
                </a:cxn>
                <a:cxn ang="0">
                  <a:pos x="76" y="49"/>
                </a:cxn>
                <a:cxn ang="0">
                  <a:pos x="80" y="66"/>
                </a:cxn>
                <a:cxn ang="0">
                  <a:pos x="80" y="70"/>
                </a:cxn>
                <a:cxn ang="0">
                  <a:pos x="83" y="78"/>
                </a:cxn>
                <a:cxn ang="0">
                  <a:pos x="88" y="86"/>
                </a:cxn>
                <a:cxn ang="0">
                  <a:pos x="93" y="99"/>
                </a:cxn>
                <a:cxn ang="0">
                  <a:pos x="79" y="120"/>
                </a:cxn>
                <a:cxn ang="0">
                  <a:pos x="56" y="134"/>
                </a:cxn>
                <a:cxn ang="0">
                  <a:pos x="44" y="138"/>
                </a:cxn>
                <a:cxn ang="0">
                  <a:pos x="27" y="141"/>
                </a:cxn>
                <a:cxn ang="0">
                  <a:pos x="22" y="138"/>
                </a:cxn>
                <a:cxn ang="0">
                  <a:pos x="13" y="128"/>
                </a:cxn>
                <a:cxn ang="0">
                  <a:pos x="15" y="117"/>
                </a:cxn>
                <a:cxn ang="0">
                  <a:pos x="15" y="99"/>
                </a:cxn>
                <a:cxn ang="0">
                  <a:pos x="21" y="94"/>
                </a:cxn>
                <a:cxn ang="0">
                  <a:pos x="29" y="88"/>
                </a:cxn>
                <a:cxn ang="0">
                  <a:pos x="41" y="75"/>
                </a:cxn>
                <a:cxn ang="0">
                  <a:pos x="45" y="70"/>
                </a:cxn>
                <a:cxn ang="0">
                  <a:pos x="36" y="63"/>
                </a:cxn>
                <a:cxn ang="0">
                  <a:pos x="35" y="49"/>
                </a:cxn>
                <a:cxn ang="0">
                  <a:pos x="33" y="39"/>
                </a:cxn>
                <a:cxn ang="0">
                  <a:pos x="30" y="35"/>
                </a:cxn>
                <a:cxn ang="0">
                  <a:pos x="29" y="28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21" y="138"/>
                </a:cxn>
                <a:cxn ang="0">
                  <a:pos x="18" y="136"/>
                </a:cxn>
                <a:cxn ang="0">
                  <a:pos x="18" y="136"/>
                </a:cxn>
                <a:cxn ang="0">
                  <a:pos x="16" y="139"/>
                </a:cxn>
                <a:cxn ang="0">
                  <a:pos x="18" y="139"/>
                </a:cxn>
                <a:cxn ang="0">
                  <a:pos x="18" y="139"/>
                </a:cxn>
                <a:cxn ang="0">
                  <a:pos x="18" y="138"/>
                </a:cxn>
                <a:cxn ang="0">
                  <a:pos x="4" y="141"/>
                </a:cxn>
                <a:cxn ang="0">
                  <a:pos x="4" y="141"/>
                </a:cxn>
                <a:cxn ang="0">
                  <a:pos x="4" y="138"/>
                </a:cxn>
                <a:cxn ang="0">
                  <a:pos x="3" y="136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3" y="139"/>
                </a:cxn>
                <a:cxn ang="0">
                  <a:pos x="41" y="72"/>
                </a:cxn>
                <a:cxn ang="0">
                  <a:pos x="44" y="74"/>
                </a:cxn>
                <a:cxn ang="0">
                  <a:pos x="13" y="97"/>
                </a:cxn>
                <a:cxn ang="0">
                  <a:pos x="15" y="97"/>
                </a:cxn>
              </a:cxnLst>
              <a:rect l="0" t="0" r="r" b="b"/>
              <a:pathLst>
                <a:path w="96" h="144">
                  <a:moveTo>
                    <a:pt x="12" y="16"/>
                  </a:moveTo>
                  <a:cubicBezTo>
                    <a:pt x="12" y="16"/>
                    <a:pt x="10" y="14"/>
                    <a:pt x="12" y="13"/>
                  </a:cubicBezTo>
                  <a:cubicBezTo>
                    <a:pt x="15" y="11"/>
                    <a:pt x="18" y="14"/>
                    <a:pt x="21" y="17"/>
                  </a:cubicBezTo>
                  <a:cubicBezTo>
                    <a:pt x="24" y="21"/>
                    <a:pt x="19" y="21"/>
                    <a:pt x="24" y="21"/>
                  </a:cubicBezTo>
                  <a:cubicBezTo>
                    <a:pt x="30" y="21"/>
                    <a:pt x="27" y="22"/>
                    <a:pt x="30" y="22"/>
                  </a:cubicBezTo>
                  <a:cubicBezTo>
                    <a:pt x="35" y="21"/>
                    <a:pt x="33" y="19"/>
                    <a:pt x="35" y="19"/>
                  </a:cubicBezTo>
                  <a:cubicBezTo>
                    <a:pt x="36" y="21"/>
                    <a:pt x="39" y="21"/>
                    <a:pt x="42" y="24"/>
                  </a:cubicBezTo>
                  <a:cubicBezTo>
                    <a:pt x="42" y="22"/>
                    <a:pt x="44" y="24"/>
                    <a:pt x="44" y="21"/>
                  </a:cubicBezTo>
                  <a:cubicBezTo>
                    <a:pt x="45" y="17"/>
                    <a:pt x="51" y="19"/>
                    <a:pt x="48" y="16"/>
                  </a:cubicBezTo>
                  <a:cubicBezTo>
                    <a:pt x="47" y="13"/>
                    <a:pt x="50" y="13"/>
                    <a:pt x="50" y="10"/>
                  </a:cubicBezTo>
                  <a:cubicBezTo>
                    <a:pt x="50" y="8"/>
                    <a:pt x="51" y="5"/>
                    <a:pt x="54" y="3"/>
                  </a:cubicBezTo>
                  <a:cubicBezTo>
                    <a:pt x="58" y="2"/>
                    <a:pt x="56" y="5"/>
                    <a:pt x="62" y="2"/>
                  </a:cubicBezTo>
                  <a:cubicBezTo>
                    <a:pt x="65" y="0"/>
                    <a:pt x="65" y="0"/>
                    <a:pt x="67" y="3"/>
                  </a:cubicBezTo>
                  <a:cubicBezTo>
                    <a:pt x="68" y="5"/>
                    <a:pt x="76" y="6"/>
                    <a:pt x="77" y="10"/>
                  </a:cubicBezTo>
                  <a:cubicBezTo>
                    <a:pt x="77" y="11"/>
                    <a:pt x="70" y="14"/>
                    <a:pt x="74" y="16"/>
                  </a:cubicBezTo>
                  <a:cubicBezTo>
                    <a:pt x="67" y="21"/>
                    <a:pt x="73" y="17"/>
                    <a:pt x="73" y="19"/>
                  </a:cubicBezTo>
                  <a:cubicBezTo>
                    <a:pt x="74" y="22"/>
                    <a:pt x="70" y="21"/>
                    <a:pt x="71" y="25"/>
                  </a:cubicBezTo>
                  <a:cubicBezTo>
                    <a:pt x="73" y="33"/>
                    <a:pt x="76" y="27"/>
                    <a:pt x="79" y="31"/>
                  </a:cubicBezTo>
                  <a:cubicBezTo>
                    <a:pt x="82" y="36"/>
                    <a:pt x="85" y="35"/>
                    <a:pt x="82" y="38"/>
                  </a:cubicBezTo>
                  <a:cubicBezTo>
                    <a:pt x="79" y="41"/>
                    <a:pt x="73" y="46"/>
                    <a:pt x="76" y="49"/>
                  </a:cubicBezTo>
                  <a:cubicBezTo>
                    <a:pt x="79" y="50"/>
                    <a:pt x="85" y="64"/>
                    <a:pt x="83" y="64"/>
                  </a:cubicBezTo>
                  <a:cubicBezTo>
                    <a:pt x="80" y="64"/>
                    <a:pt x="80" y="64"/>
                    <a:pt x="80" y="66"/>
                  </a:cubicBezTo>
                  <a:cubicBezTo>
                    <a:pt x="82" y="66"/>
                    <a:pt x="80" y="66"/>
                    <a:pt x="80" y="67"/>
                  </a:cubicBezTo>
                  <a:cubicBezTo>
                    <a:pt x="80" y="70"/>
                    <a:pt x="79" y="69"/>
                    <a:pt x="80" y="70"/>
                  </a:cubicBezTo>
                  <a:cubicBezTo>
                    <a:pt x="83" y="72"/>
                    <a:pt x="79" y="72"/>
                    <a:pt x="79" y="74"/>
                  </a:cubicBezTo>
                  <a:cubicBezTo>
                    <a:pt x="80" y="77"/>
                    <a:pt x="86" y="77"/>
                    <a:pt x="83" y="78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2" y="83"/>
                    <a:pt x="88" y="83"/>
                    <a:pt x="88" y="86"/>
                  </a:cubicBezTo>
                  <a:cubicBezTo>
                    <a:pt x="86" y="89"/>
                    <a:pt x="80" y="89"/>
                    <a:pt x="83" y="92"/>
                  </a:cubicBezTo>
                  <a:cubicBezTo>
                    <a:pt x="86" y="94"/>
                    <a:pt x="91" y="95"/>
                    <a:pt x="93" y="99"/>
                  </a:cubicBezTo>
                  <a:cubicBezTo>
                    <a:pt x="94" y="102"/>
                    <a:pt x="96" y="100"/>
                    <a:pt x="94" y="103"/>
                  </a:cubicBezTo>
                  <a:cubicBezTo>
                    <a:pt x="93" y="106"/>
                    <a:pt x="88" y="113"/>
                    <a:pt x="79" y="120"/>
                  </a:cubicBezTo>
                  <a:cubicBezTo>
                    <a:pt x="71" y="128"/>
                    <a:pt x="68" y="130"/>
                    <a:pt x="65" y="133"/>
                  </a:cubicBezTo>
                  <a:cubicBezTo>
                    <a:pt x="61" y="136"/>
                    <a:pt x="61" y="133"/>
                    <a:pt x="56" y="134"/>
                  </a:cubicBezTo>
                  <a:cubicBezTo>
                    <a:pt x="51" y="138"/>
                    <a:pt x="53" y="133"/>
                    <a:pt x="51" y="136"/>
                  </a:cubicBezTo>
                  <a:cubicBezTo>
                    <a:pt x="48" y="139"/>
                    <a:pt x="50" y="134"/>
                    <a:pt x="44" y="138"/>
                  </a:cubicBezTo>
                  <a:cubicBezTo>
                    <a:pt x="35" y="142"/>
                    <a:pt x="33" y="141"/>
                    <a:pt x="30" y="142"/>
                  </a:cubicBezTo>
                  <a:cubicBezTo>
                    <a:pt x="25" y="144"/>
                    <a:pt x="25" y="144"/>
                    <a:pt x="27" y="141"/>
                  </a:cubicBezTo>
                  <a:cubicBezTo>
                    <a:pt x="29" y="139"/>
                    <a:pt x="27" y="138"/>
                    <a:pt x="25" y="141"/>
                  </a:cubicBezTo>
                  <a:cubicBezTo>
                    <a:pt x="22" y="142"/>
                    <a:pt x="22" y="139"/>
                    <a:pt x="22" y="138"/>
                  </a:cubicBezTo>
                  <a:cubicBezTo>
                    <a:pt x="24" y="134"/>
                    <a:pt x="21" y="134"/>
                    <a:pt x="16" y="134"/>
                  </a:cubicBezTo>
                  <a:cubicBezTo>
                    <a:pt x="12" y="133"/>
                    <a:pt x="13" y="133"/>
                    <a:pt x="13" y="128"/>
                  </a:cubicBezTo>
                  <a:cubicBezTo>
                    <a:pt x="15" y="125"/>
                    <a:pt x="15" y="124"/>
                    <a:pt x="15" y="122"/>
                  </a:cubicBezTo>
                  <a:cubicBezTo>
                    <a:pt x="13" y="119"/>
                    <a:pt x="18" y="120"/>
                    <a:pt x="15" y="117"/>
                  </a:cubicBezTo>
                  <a:cubicBezTo>
                    <a:pt x="10" y="111"/>
                    <a:pt x="16" y="114"/>
                    <a:pt x="13" y="110"/>
                  </a:cubicBezTo>
                  <a:cubicBezTo>
                    <a:pt x="10" y="103"/>
                    <a:pt x="15" y="102"/>
                    <a:pt x="15" y="99"/>
                  </a:cubicBezTo>
                  <a:cubicBezTo>
                    <a:pt x="15" y="97"/>
                    <a:pt x="18" y="100"/>
                    <a:pt x="19" y="99"/>
                  </a:cubicBezTo>
                  <a:cubicBezTo>
                    <a:pt x="22" y="97"/>
                    <a:pt x="19" y="94"/>
                    <a:pt x="21" y="94"/>
                  </a:cubicBezTo>
                  <a:cubicBezTo>
                    <a:pt x="22" y="94"/>
                    <a:pt x="22" y="91"/>
                    <a:pt x="25" y="92"/>
                  </a:cubicBezTo>
                  <a:cubicBezTo>
                    <a:pt x="27" y="92"/>
                    <a:pt x="25" y="89"/>
                    <a:pt x="29" y="88"/>
                  </a:cubicBezTo>
                  <a:cubicBezTo>
                    <a:pt x="32" y="88"/>
                    <a:pt x="27" y="88"/>
                    <a:pt x="33" y="85"/>
                  </a:cubicBezTo>
                  <a:cubicBezTo>
                    <a:pt x="39" y="80"/>
                    <a:pt x="38" y="77"/>
                    <a:pt x="41" y="75"/>
                  </a:cubicBezTo>
                  <a:cubicBezTo>
                    <a:pt x="45" y="74"/>
                    <a:pt x="45" y="75"/>
                    <a:pt x="45" y="74"/>
                  </a:cubicBezTo>
                  <a:cubicBezTo>
                    <a:pt x="47" y="72"/>
                    <a:pt x="44" y="74"/>
                    <a:pt x="45" y="70"/>
                  </a:cubicBezTo>
                  <a:cubicBezTo>
                    <a:pt x="45" y="67"/>
                    <a:pt x="47" y="66"/>
                    <a:pt x="42" y="64"/>
                  </a:cubicBezTo>
                  <a:cubicBezTo>
                    <a:pt x="38" y="64"/>
                    <a:pt x="41" y="63"/>
                    <a:pt x="36" y="63"/>
                  </a:cubicBezTo>
                  <a:cubicBezTo>
                    <a:pt x="36" y="58"/>
                    <a:pt x="30" y="56"/>
                    <a:pt x="33" y="53"/>
                  </a:cubicBezTo>
                  <a:cubicBezTo>
                    <a:pt x="35" y="50"/>
                    <a:pt x="33" y="50"/>
                    <a:pt x="35" y="49"/>
                  </a:cubicBezTo>
                  <a:cubicBezTo>
                    <a:pt x="36" y="47"/>
                    <a:pt x="32" y="46"/>
                    <a:pt x="32" y="44"/>
                  </a:cubicBezTo>
                  <a:cubicBezTo>
                    <a:pt x="32" y="41"/>
                    <a:pt x="33" y="41"/>
                    <a:pt x="33" y="39"/>
                  </a:cubicBezTo>
                  <a:cubicBezTo>
                    <a:pt x="33" y="38"/>
                    <a:pt x="30" y="41"/>
                    <a:pt x="30" y="39"/>
                  </a:cubicBezTo>
                  <a:cubicBezTo>
                    <a:pt x="30" y="38"/>
                    <a:pt x="32" y="39"/>
                    <a:pt x="30" y="35"/>
                  </a:cubicBezTo>
                  <a:cubicBezTo>
                    <a:pt x="30" y="31"/>
                    <a:pt x="35" y="35"/>
                    <a:pt x="30" y="30"/>
                  </a:cubicBezTo>
                  <a:cubicBezTo>
                    <a:pt x="27" y="28"/>
                    <a:pt x="29" y="30"/>
                    <a:pt x="29" y="28"/>
                  </a:cubicBezTo>
                  <a:cubicBezTo>
                    <a:pt x="29" y="27"/>
                    <a:pt x="25" y="25"/>
                    <a:pt x="22" y="25"/>
                  </a:cubicBezTo>
                  <a:cubicBezTo>
                    <a:pt x="19" y="25"/>
                    <a:pt x="15" y="22"/>
                    <a:pt x="12" y="19"/>
                  </a:cubicBezTo>
                  <a:cubicBezTo>
                    <a:pt x="7" y="17"/>
                    <a:pt x="12" y="17"/>
                    <a:pt x="9" y="16"/>
                  </a:cubicBezTo>
                  <a:cubicBezTo>
                    <a:pt x="9" y="14"/>
                    <a:pt x="12" y="17"/>
                    <a:pt x="12" y="16"/>
                  </a:cubicBezTo>
                  <a:close/>
                  <a:moveTo>
                    <a:pt x="19" y="136"/>
                  </a:moveTo>
                  <a:cubicBezTo>
                    <a:pt x="19" y="136"/>
                    <a:pt x="21" y="136"/>
                    <a:pt x="21" y="138"/>
                  </a:cubicBezTo>
                  <a:cubicBezTo>
                    <a:pt x="21" y="138"/>
                    <a:pt x="19" y="138"/>
                    <a:pt x="19" y="136"/>
                  </a:cubicBezTo>
                  <a:close/>
                  <a:moveTo>
                    <a:pt x="18" y="136"/>
                  </a:moveTo>
                  <a:cubicBezTo>
                    <a:pt x="18" y="136"/>
                    <a:pt x="16" y="134"/>
                    <a:pt x="18" y="134"/>
                  </a:cubicBezTo>
                  <a:cubicBezTo>
                    <a:pt x="18" y="134"/>
                    <a:pt x="19" y="136"/>
                    <a:pt x="18" y="136"/>
                  </a:cubicBezTo>
                  <a:close/>
                  <a:moveTo>
                    <a:pt x="15" y="139"/>
                  </a:moveTo>
                  <a:cubicBezTo>
                    <a:pt x="15" y="138"/>
                    <a:pt x="16" y="138"/>
                    <a:pt x="16" y="139"/>
                  </a:cubicBezTo>
                  <a:cubicBezTo>
                    <a:pt x="15" y="139"/>
                    <a:pt x="15" y="139"/>
                    <a:pt x="15" y="139"/>
                  </a:cubicBezTo>
                  <a:close/>
                  <a:moveTo>
                    <a:pt x="18" y="139"/>
                  </a:moveTo>
                  <a:cubicBezTo>
                    <a:pt x="18" y="138"/>
                    <a:pt x="19" y="138"/>
                    <a:pt x="19" y="138"/>
                  </a:cubicBezTo>
                  <a:cubicBezTo>
                    <a:pt x="19" y="139"/>
                    <a:pt x="19" y="139"/>
                    <a:pt x="18" y="139"/>
                  </a:cubicBezTo>
                  <a:close/>
                  <a:moveTo>
                    <a:pt x="16" y="139"/>
                  </a:moveTo>
                  <a:cubicBezTo>
                    <a:pt x="16" y="138"/>
                    <a:pt x="18" y="138"/>
                    <a:pt x="18" y="138"/>
                  </a:cubicBezTo>
                  <a:cubicBezTo>
                    <a:pt x="18" y="139"/>
                    <a:pt x="16" y="139"/>
                    <a:pt x="16" y="139"/>
                  </a:cubicBezTo>
                  <a:close/>
                  <a:moveTo>
                    <a:pt x="4" y="141"/>
                  </a:moveTo>
                  <a:cubicBezTo>
                    <a:pt x="4" y="141"/>
                    <a:pt x="3" y="139"/>
                    <a:pt x="4" y="139"/>
                  </a:cubicBezTo>
                  <a:cubicBezTo>
                    <a:pt x="4" y="139"/>
                    <a:pt x="6" y="141"/>
                    <a:pt x="4" y="141"/>
                  </a:cubicBezTo>
                  <a:close/>
                  <a:moveTo>
                    <a:pt x="3" y="139"/>
                  </a:moveTo>
                  <a:cubicBezTo>
                    <a:pt x="4" y="139"/>
                    <a:pt x="3" y="138"/>
                    <a:pt x="4" y="138"/>
                  </a:cubicBezTo>
                  <a:cubicBezTo>
                    <a:pt x="4" y="138"/>
                    <a:pt x="4" y="139"/>
                    <a:pt x="6" y="138"/>
                  </a:cubicBezTo>
                  <a:cubicBezTo>
                    <a:pt x="6" y="136"/>
                    <a:pt x="6" y="136"/>
                    <a:pt x="3" y="136"/>
                  </a:cubicBezTo>
                  <a:cubicBezTo>
                    <a:pt x="0" y="134"/>
                    <a:pt x="3" y="136"/>
                    <a:pt x="3" y="138"/>
                  </a:cubicBezTo>
                  <a:cubicBezTo>
                    <a:pt x="1" y="139"/>
                    <a:pt x="1" y="136"/>
                    <a:pt x="1" y="136"/>
                  </a:cubicBezTo>
                  <a:cubicBezTo>
                    <a:pt x="1" y="138"/>
                    <a:pt x="0" y="138"/>
                    <a:pt x="0" y="138"/>
                  </a:cubicBezTo>
                  <a:cubicBezTo>
                    <a:pt x="0" y="139"/>
                    <a:pt x="0" y="138"/>
                    <a:pt x="0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3" y="139"/>
                    <a:pt x="3" y="141"/>
                    <a:pt x="3" y="139"/>
                  </a:cubicBezTo>
                  <a:close/>
                  <a:moveTo>
                    <a:pt x="44" y="74"/>
                  </a:moveTo>
                  <a:cubicBezTo>
                    <a:pt x="45" y="72"/>
                    <a:pt x="44" y="72"/>
                    <a:pt x="41" y="72"/>
                  </a:cubicBezTo>
                  <a:cubicBezTo>
                    <a:pt x="39" y="72"/>
                    <a:pt x="39" y="74"/>
                    <a:pt x="41" y="74"/>
                  </a:cubicBezTo>
                  <a:cubicBezTo>
                    <a:pt x="42" y="74"/>
                    <a:pt x="42" y="74"/>
                    <a:pt x="44" y="74"/>
                  </a:cubicBezTo>
                  <a:close/>
                  <a:moveTo>
                    <a:pt x="15" y="97"/>
                  </a:move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2" y="97"/>
                    <a:pt x="13" y="99"/>
                  </a:cubicBezTo>
                  <a:cubicBezTo>
                    <a:pt x="13" y="99"/>
                    <a:pt x="15" y="99"/>
                    <a:pt x="15" y="97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8" name="Freeform 200"/>
            <p:cNvSpPr>
              <a:spLocks noEditPoints="1"/>
            </p:cNvSpPr>
            <p:nvPr/>
          </p:nvSpPr>
          <p:spPr bwMode="auto">
            <a:xfrm>
              <a:off x="5063750" y="2165013"/>
              <a:ext cx="660387" cy="1034748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93" y="31"/>
                </a:cxn>
                <a:cxn ang="0">
                  <a:pos x="111" y="45"/>
                </a:cxn>
                <a:cxn ang="0">
                  <a:pos x="56" y="40"/>
                </a:cxn>
                <a:cxn ang="0">
                  <a:pos x="149" y="42"/>
                </a:cxn>
                <a:cxn ang="0">
                  <a:pos x="172" y="9"/>
                </a:cxn>
                <a:cxn ang="0">
                  <a:pos x="108" y="13"/>
                </a:cxn>
                <a:cxn ang="0">
                  <a:pos x="201" y="172"/>
                </a:cxn>
                <a:cxn ang="0">
                  <a:pos x="198" y="159"/>
                </a:cxn>
                <a:cxn ang="0">
                  <a:pos x="184" y="152"/>
                </a:cxn>
                <a:cxn ang="0">
                  <a:pos x="167" y="162"/>
                </a:cxn>
                <a:cxn ang="0">
                  <a:pos x="160" y="154"/>
                </a:cxn>
                <a:cxn ang="0">
                  <a:pos x="146" y="166"/>
                </a:cxn>
                <a:cxn ang="0">
                  <a:pos x="135" y="169"/>
                </a:cxn>
                <a:cxn ang="0">
                  <a:pos x="120" y="172"/>
                </a:cxn>
                <a:cxn ang="0">
                  <a:pos x="106" y="180"/>
                </a:cxn>
                <a:cxn ang="0">
                  <a:pos x="91" y="194"/>
                </a:cxn>
                <a:cxn ang="0">
                  <a:pos x="80" y="200"/>
                </a:cxn>
                <a:cxn ang="0">
                  <a:pos x="87" y="210"/>
                </a:cxn>
                <a:cxn ang="0">
                  <a:pos x="67" y="219"/>
                </a:cxn>
                <a:cxn ang="0">
                  <a:pos x="64" y="233"/>
                </a:cxn>
                <a:cxn ang="0">
                  <a:pos x="56" y="245"/>
                </a:cxn>
                <a:cxn ang="0">
                  <a:pos x="50" y="256"/>
                </a:cxn>
                <a:cxn ang="0">
                  <a:pos x="38" y="258"/>
                </a:cxn>
                <a:cxn ang="0">
                  <a:pos x="15" y="272"/>
                </a:cxn>
                <a:cxn ang="0">
                  <a:pos x="4" y="283"/>
                </a:cxn>
                <a:cxn ang="0">
                  <a:pos x="6" y="292"/>
                </a:cxn>
                <a:cxn ang="0">
                  <a:pos x="12" y="303"/>
                </a:cxn>
                <a:cxn ang="0">
                  <a:pos x="7" y="320"/>
                </a:cxn>
                <a:cxn ang="0">
                  <a:pos x="36" y="323"/>
                </a:cxn>
                <a:cxn ang="0">
                  <a:pos x="50" y="317"/>
                </a:cxn>
                <a:cxn ang="0">
                  <a:pos x="62" y="286"/>
                </a:cxn>
                <a:cxn ang="0">
                  <a:pos x="79" y="233"/>
                </a:cxn>
                <a:cxn ang="0">
                  <a:pos x="106" y="190"/>
                </a:cxn>
                <a:cxn ang="0">
                  <a:pos x="154" y="185"/>
                </a:cxn>
                <a:cxn ang="0">
                  <a:pos x="193" y="182"/>
                </a:cxn>
                <a:cxn ang="0">
                  <a:pos x="149" y="163"/>
                </a:cxn>
                <a:cxn ang="0">
                  <a:pos x="143" y="159"/>
                </a:cxn>
                <a:cxn ang="0">
                  <a:pos x="120" y="165"/>
                </a:cxn>
                <a:cxn ang="0">
                  <a:pos x="129" y="168"/>
                </a:cxn>
                <a:cxn ang="0">
                  <a:pos x="116" y="168"/>
                </a:cxn>
                <a:cxn ang="0">
                  <a:pos x="112" y="168"/>
                </a:cxn>
                <a:cxn ang="0">
                  <a:pos x="112" y="174"/>
                </a:cxn>
                <a:cxn ang="0">
                  <a:pos x="99" y="177"/>
                </a:cxn>
                <a:cxn ang="0">
                  <a:pos x="102" y="183"/>
                </a:cxn>
                <a:cxn ang="0">
                  <a:pos x="82" y="191"/>
                </a:cxn>
                <a:cxn ang="0">
                  <a:pos x="82" y="185"/>
                </a:cxn>
                <a:cxn ang="0">
                  <a:pos x="88" y="183"/>
                </a:cxn>
                <a:cxn ang="0">
                  <a:pos x="90" y="188"/>
                </a:cxn>
                <a:cxn ang="0">
                  <a:pos x="93" y="190"/>
                </a:cxn>
                <a:cxn ang="0">
                  <a:pos x="74" y="193"/>
                </a:cxn>
                <a:cxn ang="0">
                  <a:pos x="70" y="196"/>
                </a:cxn>
                <a:cxn ang="0">
                  <a:pos x="87" y="197"/>
                </a:cxn>
                <a:cxn ang="0">
                  <a:pos x="62" y="227"/>
                </a:cxn>
                <a:cxn ang="0">
                  <a:pos x="59" y="230"/>
                </a:cxn>
                <a:cxn ang="0">
                  <a:pos x="53" y="245"/>
                </a:cxn>
                <a:cxn ang="0">
                  <a:pos x="50" y="244"/>
                </a:cxn>
                <a:cxn ang="0">
                  <a:pos x="29" y="258"/>
                </a:cxn>
                <a:cxn ang="0">
                  <a:pos x="29" y="264"/>
                </a:cxn>
                <a:cxn ang="0">
                  <a:pos x="10" y="273"/>
                </a:cxn>
                <a:cxn ang="0">
                  <a:pos x="1" y="292"/>
                </a:cxn>
                <a:cxn ang="0">
                  <a:pos x="4" y="317"/>
                </a:cxn>
                <a:cxn ang="0">
                  <a:pos x="3" y="300"/>
                </a:cxn>
              </a:cxnLst>
              <a:rect l="0" t="0" r="r" b="b"/>
              <a:pathLst>
                <a:path w="212" h="332">
                  <a:moveTo>
                    <a:pt x="94" y="68"/>
                  </a:moveTo>
                  <a:cubicBezTo>
                    <a:pt x="84" y="65"/>
                    <a:pt x="88" y="62"/>
                    <a:pt x="80" y="59"/>
                  </a:cubicBezTo>
                  <a:cubicBezTo>
                    <a:pt x="71" y="56"/>
                    <a:pt x="73" y="54"/>
                    <a:pt x="80" y="53"/>
                  </a:cubicBezTo>
                  <a:cubicBezTo>
                    <a:pt x="90" y="51"/>
                    <a:pt x="99" y="47"/>
                    <a:pt x="84" y="48"/>
                  </a:cubicBezTo>
                  <a:cubicBezTo>
                    <a:pt x="68" y="50"/>
                    <a:pt x="67" y="48"/>
                    <a:pt x="80" y="44"/>
                  </a:cubicBezTo>
                  <a:cubicBezTo>
                    <a:pt x="93" y="40"/>
                    <a:pt x="102" y="37"/>
                    <a:pt x="91" y="37"/>
                  </a:cubicBezTo>
                  <a:cubicBezTo>
                    <a:pt x="80" y="37"/>
                    <a:pt x="90" y="33"/>
                    <a:pt x="80" y="37"/>
                  </a:cubicBezTo>
                  <a:cubicBezTo>
                    <a:pt x="73" y="42"/>
                    <a:pt x="70" y="47"/>
                    <a:pt x="62" y="39"/>
                  </a:cubicBezTo>
                  <a:cubicBezTo>
                    <a:pt x="55" y="30"/>
                    <a:pt x="52" y="31"/>
                    <a:pt x="58" y="30"/>
                  </a:cubicBezTo>
                  <a:cubicBezTo>
                    <a:pt x="62" y="30"/>
                    <a:pt x="56" y="30"/>
                    <a:pt x="58" y="27"/>
                  </a:cubicBezTo>
                  <a:cubicBezTo>
                    <a:pt x="59" y="22"/>
                    <a:pt x="55" y="31"/>
                    <a:pt x="52" y="27"/>
                  </a:cubicBezTo>
                  <a:cubicBezTo>
                    <a:pt x="49" y="22"/>
                    <a:pt x="45" y="22"/>
                    <a:pt x="52" y="17"/>
                  </a:cubicBezTo>
                  <a:cubicBezTo>
                    <a:pt x="59" y="13"/>
                    <a:pt x="56" y="19"/>
                    <a:pt x="61" y="17"/>
                  </a:cubicBezTo>
                  <a:cubicBezTo>
                    <a:pt x="64" y="14"/>
                    <a:pt x="62" y="19"/>
                    <a:pt x="68" y="16"/>
                  </a:cubicBezTo>
                  <a:cubicBezTo>
                    <a:pt x="76" y="14"/>
                    <a:pt x="76" y="17"/>
                    <a:pt x="70" y="19"/>
                  </a:cubicBezTo>
                  <a:cubicBezTo>
                    <a:pt x="64" y="20"/>
                    <a:pt x="71" y="19"/>
                    <a:pt x="73" y="25"/>
                  </a:cubicBezTo>
                  <a:cubicBezTo>
                    <a:pt x="76" y="30"/>
                    <a:pt x="73" y="19"/>
                    <a:pt x="77" y="17"/>
                  </a:cubicBezTo>
                  <a:cubicBezTo>
                    <a:pt x="84" y="16"/>
                    <a:pt x="90" y="31"/>
                    <a:pt x="93" y="31"/>
                  </a:cubicBezTo>
                  <a:cubicBezTo>
                    <a:pt x="97" y="31"/>
                    <a:pt x="84" y="17"/>
                    <a:pt x="90" y="14"/>
                  </a:cubicBezTo>
                  <a:cubicBezTo>
                    <a:pt x="94" y="9"/>
                    <a:pt x="93" y="14"/>
                    <a:pt x="99" y="14"/>
                  </a:cubicBezTo>
                  <a:cubicBezTo>
                    <a:pt x="103" y="14"/>
                    <a:pt x="103" y="16"/>
                    <a:pt x="106" y="17"/>
                  </a:cubicBezTo>
                  <a:cubicBezTo>
                    <a:pt x="108" y="17"/>
                    <a:pt x="103" y="19"/>
                    <a:pt x="105" y="23"/>
                  </a:cubicBezTo>
                  <a:cubicBezTo>
                    <a:pt x="106" y="27"/>
                    <a:pt x="105" y="17"/>
                    <a:pt x="111" y="20"/>
                  </a:cubicBezTo>
                  <a:cubicBezTo>
                    <a:pt x="116" y="23"/>
                    <a:pt x="109" y="28"/>
                    <a:pt x="117" y="27"/>
                  </a:cubicBezTo>
                  <a:cubicBezTo>
                    <a:pt x="123" y="27"/>
                    <a:pt x="119" y="28"/>
                    <a:pt x="128" y="31"/>
                  </a:cubicBezTo>
                  <a:cubicBezTo>
                    <a:pt x="137" y="33"/>
                    <a:pt x="137" y="34"/>
                    <a:pt x="123" y="36"/>
                  </a:cubicBezTo>
                  <a:cubicBezTo>
                    <a:pt x="109" y="36"/>
                    <a:pt x="120" y="44"/>
                    <a:pt x="111" y="45"/>
                  </a:cubicBezTo>
                  <a:cubicBezTo>
                    <a:pt x="103" y="48"/>
                    <a:pt x="116" y="51"/>
                    <a:pt x="106" y="54"/>
                  </a:cubicBezTo>
                  <a:cubicBezTo>
                    <a:pt x="96" y="58"/>
                    <a:pt x="105" y="72"/>
                    <a:pt x="94" y="68"/>
                  </a:cubicBezTo>
                  <a:close/>
                  <a:moveTo>
                    <a:pt x="131" y="42"/>
                  </a:moveTo>
                  <a:cubicBezTo>
                    <a:pt x="135" y="40"/>
                    <a:pt x="140" y="42"/>
                    <a:pt x="140" y="39"/>
                  </a:cubicBezTo>
                  <a:cubicBezTo>
                    <a:pt x="138" y="36"/>
                    <a:pt x="134" y="36"/>
                    <a:pt x="129" y="37"/>
                  </a:cubicBezTo>
                  <a:cubicBezTo>
                    <a:pt x="125" y="39"/>
                    <a:pt x="122" y="37"/>
                    <a:pt x="126" y="40"/>
                  </a:cubicBezTo>
                  <a:cubicBezTo>
                    <a:pt x="129" y="42"/>
                    <a:pt x="126" y="44"/>
                    <a:pt x="131" y="42"/>
                  </a:cubicBezTo>
                  <a:close/>
                  <a:moveTo>
                    <a:pt x="50" y="37"/>
                  </a:moveTo>
                  <a:cubicBezTo>
                    <a:pt x="52" y="42"/>
                    <a:pt x="50" y="36"/>
                    <a:pt x="56" y="40"/>
                  </a:cubicBezTo>
                  <a:cubicBezTo>
                    <a:pt x="64" y="45"/>
                    <a:pt x="58" y="37"/>
                    <a:pt x="55" y="37"/>
                  </a:cubicBezTo>
                  <a:cubicBezTo>
                    <a:pt x="52" y="37"/>
                    <a:pt x="52" y="30"/>
                    <a:pt x="47" y="31"/>
                  </a:cubicBezTo>
                  <a:cubicBezTo>
                    <a:pt x="45" y="31"/>
                    <a:pt x="47" y="33"/>
                    <a:pt x="50" y="37"/>
                  </a:cubicBezTo>
                  <a:close/>
                  <a:moveTo>
                    <a:pt x="131" y="51"/>
                  </a:moveTo>
                  <a:cubicBezTo>
                    <a:pt x="126" y="56"/>
                    <a:pt x="131" y="54"/>
                    <a:pt x="138" y="54"/>
                  </a:cubicBezTo>
                  <a:cubicBezTo>
                    <a:pt x="146" y="53"/>
                    <a:pt x="135" y="61"/>
                    <a:pt x="146" y="56"/>
                  </a:cubicBezTo>
                  <a:cubicBezTo>
                    <a:pt x="152" y="54"/>
                    <a:pt x="163" y="50"/>
                    <a:pt x="158" y="48"/>
                  </a:cubicBezTo>
                  <a:cubicBezTo>
                    <a:pt x="155" y="47"/>
                    <a:pt x="155" y="50"/>
                    <a:pt x="149" y="47"/>
                  </a:cubicBezTo>
                  <a:cubicBezTo>
                    <a:pt x="143" y="44"/>
                    <a:pt x="154" y="44"/>
                    <a:pt x="149" y="42"/>
                  </a:cubicBezTo>
                  <a:cubicBezTo>
                    <a:pt x="144" y="40"/>
                    <a:pt x="122" y="42"/>
                    <a:pt x="134" y="47"/>
                  </a:cubicBezTo>
                  <a:cubicBezTo>
                    <a:pt x="135" y="48"/>
                    <a:pt x="135" y="48"/>
                    <a:pt x="131" y="51"/>
                  </a:cubicBezTo>
                  <a:close/>
                  <a:moveTo>
                    <a:pt x="131" y="16"/>
                  </a:moveTo>
                  <a:cubicBezTo>
                    <a:pt x="140" y="16"/>
                    <a:pt x="135" y="17"/>
                    <a:pt x="123" y="19"/>
                  </a:cubicBezTo>
                  <a:cubicBezTo>
                    <a:pt x="111" y="22"/>
                    <a:pt x="129" y="23"/>
                    <a:pt x="138" y="23"/>
                  </a:cubicBezTo>
                  <a:cubicBezTo>
                    <a:pt x="146" y="23"/>
                    <a:pt x="151" y="31"/>
                    <a:pt x="157" y="25"/>
                  </a:cubicBezTo>
                  <a:cubicBezTo>
                    <a:pt x="163" y="20"/>
                    <a:pt x="161" y="25"/>
                    <a:pt x="167" y="23"/>
                  </a:cubicBezTo>
                  <a:cubicBezTo>
                    <a:pt x="173" y="22"/>
                    <a:pt x="164" y="20"/>
                    <a:pt x="177" y="16"/>
                  </a:cubicBezTo>
                  <a:cubicBezTo>
                    <a:pt x="184" y="14"/>
                    <a:pt x="177" y="9"/>
                    <a:pt x="172" y="9"/>
                  </a:cubicBezTo>
                  <a:cubicBezTo>
                    <a:pt x="169" y="11"/>
                    <a:pt x="164" y="8"/>
                    <a:pt x="157" y="6"/>
                  </a:cubicBezTo>
                  <a:cubicBezTo>
                    <a:pt x="149" y="6"/>
                    <a:pt x="154" y="11"/>
                    <a:pt x="149" y="9"/>
                  </a:cubicBezTo>
                  <a:cubicBezTo>
                    <a:pt x="144" y="9"/>
                    <a:pt x="151" y="6"/>
                    <a:pt x="148" y="5"/>
                  </a:cubicBezTo>
                  <a:cubicBezTo>
                    <a:pt x="146" y="3"/>
                    <a:pt x="141" y="3"/>
                    <a:pt x="141" y="9"/>
                  </a:cubicBezTo>
                  <a:cubicBezTo>
                    <a:pt x="141" y="14"/>
                    <a:pt x="140" y="14"/>
                    <a:pt x="137" y="9"/>
                  </a:cubicBezTo>
                  <a:cubicBezTo>
                    <a:pt x="134" y="5"/>
                    <a:pt x="135" y="11"/>
                    <a:pt x="123" y="6"/>
                  </a:cubicBezTo>
                  <a:cubicBezTo>
                    <a:pt x="111" y="0"/>
                    <a:pt x="126" y="13"/>
                    <a:pt x="117" y="8"/>
                  </a:cubicBezTo>
                  <a:cubicBezTo>
                    <a:pt x="106" y="3"/>
                    <a:pt x="120" y="13"/>
                    <a:pt x="112" y="9"/>
                  </a:cubicBezTo>
                  <a:cubicBezTo>
                    <a:pt x="105" y="8"/>
                    <a:pt x="103" y="11"/>
                    <a:pt x="108" y="13"/>
                  </a:cubicBezTo>
                  <a:cubicBezTo>
                    <a:pt x="112" y="16"/>
                    <a:pt x="105" y="13"/>
                    <a:pt x="112" y="17"/>
                  </a:cubicBezTo>
                  <a:cubicBezTo>
                    <a:pt x="117" y="20"/>
                    <a:pt x="120" y="16"/>
                    <a:pt x="131" y="16"/>
                  </a:cubicBezTo>
                  <a:close/>
                  <a:moveTo>
                    <a:pt x="196" y="179"/>
                  </a:moveTo>
                  <a:cubicBezTo>
                    <a:pt x="196" y="177"/>
                    <a:pt x="201" y="177"/>
                    <a:pt x="202" y="176"/>
                  </a:cubicBezTo>
                  <a:cubicBezTo>
                    <a:pt x="204" y="174"/>
                    <a:pt x="202" y="174"/>
                    <a:pt x="205" y="174"/>
                  </a:cubicBezTo>
                  <a:cubicBezTo>
                    <a:pt x="207" y="176"/>
                    <a:pt x="210" y="176"/>
                    <a:pt x="209" y="172"/>
                  </a:cubicBezTo>
                  <a:cubicBezTo>
                    <a:pt x="209" y="172"/>
                    <a:pt x="209" y="172"/>
                    <a:pt x="209" y="171"/>
                  </a:cubicBezTo>
                  <a:cubicBezTo>
                    <a:pt x="205" y="171"/>
                    <a:pt x="205" y="172"/>
                    <a:pt x="204" y="171"/>
                  </a:cubicBezTo>
                  <a:cubicBezTo>
                    <a:pt x="202" y="169"/>
                    <a:pt x="202" y="172"/>
                    <a:pt x="201" y="172"/>
                  </a:cubicBezTo>
                  <a:cubicBezTo>
                    <a:pt x="199" y="172"/>
                    <a:pt x="198" y="172"/>
                    <a:pt x="199" y="172"/>
                  </a:cubicBezTo>
                  <a:cubicBezTo>
                    <a:pt x="199" y="171"/>
                    <a:pt x="201" y="169"/>
                    <a:pt x="196" y="168"/>
                  </a:cubicBezTo>
                  <a:cubicBezTo>
                    <a:pt x="193" y="168"/>
                    <a:pt x="193" y="166"/>
                    <a:pt x="192" y="166"/>
                  </a:cubicBezTo>
                  <a:cubicBezTo>
                    <a:pt x="189" y="166"/>
                    <a:pt x="190" y="165"/>
                    <a:pt x="198" y="168"/>
                  </a:cubicBezTo>
                  <a:cubicBezTo>
                    <a:pt x="204" y="169"/>
                    <a:pt x="204" y="165"/>
                    <a:pt x="207" y="165"/>
                  </a:cubicBezTo>
                  <a:cubicBezTo>
                    <a:pt x="210" y="165"/>
                    <a:pt x="212" y="162"/>
                    <a:pt x="209" y="162"/>
                  </a:cubicBezTo>
                  <a:cubicBezTo>
                    <a:pt x="205" y="162"/>
                    <a:pt x="207" y="160"/>
                    <a:pt x="205" y="160"/>
                  </a:cubicBezTo>
                  <a:cubicBezTo>
                    <a:pt x="202" y="160"/>
                    <a:pt x="204" y="157"/>
                    <a:pt x="201" y="159"/>
                  </a:cubicBezTo>
                  <a:cubicBezTo>
                    <a:pt x="199" y="160"/>
                    <a:pt x="201" y="157"/>
                    <a:pt x="198" y="159"/>
                  </a:cubicBezTo>
                  <a:cubicBezTo>
                    <a:pt x="195" y="159"/>
                    <a:pt x="198" y="157"/>
                    <a:pt x="195" y="155"/>
                  </a:cubicBezTo>
                  <a:cubicBezTo>
                    <a:pt x="190" y="155"/>
                    <a:pt x="189" y="159"/>
                    <a:pt x="189" y="162"/>
                  </a:cubicBezTo>
                  <a:cubicBezTo>
                    <a:pt x="190" y="163"/>
                    <a:pt x="189" y="160"/>
                    <a:pt x="187" y="162"/>
                  </a:cubicBezTo>
                  <a:cubicBezTo>
                    <a:pt x="186" y="162"/>
                    <a:pt x="184" y="162"/>
                    <a:pt x="186" y="160"/>
                  </a:cubicBezTo>
                  <a:cubicBezTo>
                    <a:pt x="189" y="159"/>
                    <a:pt x="189" y="157"/>
                    <a:pt x="187" y="159"/>
                  </a:cubicBezTo>
                  <a:cubicBezTo>
                    <a:pt x="186" y="159"/>
                    <a:pt x="186" y="159"/>
                    <a:pt x="186" y="157"/>
                  </a:cubicBezTo>
                  <a:cubicBezTo>
                    <a:pt x="187" y="157"/>
                    <a:pt x="190" y="155"/>
                    <a:pt x="190" y="154"/>
                  </a:cubicBezTo>
                  <a:cubicBezTo>
                    <a:pt x="190" y="152"/>
                    <a:pt x="187" y="155"/>
                    <a:pt x="187" y="154"/>
                  </a:cubicBezTo>
                  <a:cubicBezTo>
                    <a:pt x="187" y="152"/>
                    <a:pt x="186" y="154"/>
                    <a:pt x="184" y="152"/>
                  </a:cubicBezTo>
                  <a:cubicBezTo>
                    <a:pt x="181" y="151"/>
                    <a:pt x="183" y="154"/>
                    <a:pt x="181" y="154"/>
                  </a:cubicBezTo>
                  <a:cubicBezTo>
                    <a:pt x="180" y="152"/>
                    <a:pt x="178" y="155"/>
                    <a:pt x="180" y="155"/>
                  </a:cubicBezTo>
                  <a:cubicBezTo>
                    <a:pt x="183" y="155"/>
                    <a:pt x="180" y="157"/>
                    <a:pt x="180" y="157"/>
                  </a:cubicBezTo>
                  <a:cubicBezTo>
                    <a:pt x="181" y="157"/>
                    <a:pt x="178" y="157"/>
                    <a:pt x="178" y="159"/>
                  </a:cubicBezTo>
                  <a:cubicBezTo>
                    <a:pt x="178" y="160"/>
                    <a:pt x="177" y="159"/>
                    <a:pt x="178" y="160"/>
                  </a:cubicBezTo>
                  <a:cubicBezTo>
                    <a:pt x="178" y="162"/>
                    <a:pt x="178" y="162"/>
                    <a:pt x="175" y="163"/>
                  </a:cubicBezTo>
                  <a:cubicBezTo>
                    <a:pt x="172" y="165"/>
                    <a:pt x="175" y="160"/>
                    <a:pt x="175" y="159"/>
                  </a:cubicBezTo>
                  <a:cubicBezTo>
                    <a:pt x="175" y="159"/>
                    <a:pt x="177" y="155"/>
                    <a:pt x="175" y="155"/>
                  </a:cubicBezTo>
                  <a:cubicBezTo>
                    <a:pt x="173" y="154"/>
                    <a:pt x="169" y="159"/>
                    <a:pt x="167" y="162"/>
                  </a:cubicBezTo>
                  <a:cubicBezTo>
                    <a:pt x="164" y="165"/>
                    <a:pt x="167" y="163"/>
                    <a:pt x="164" y="166"/>
                  </a:cubicBezTo>
                  <a:cubicBezTo>
                    <a:pt x="163" y="168"/>
                    <a:pt x="163" y="166"/>
                    <a:pt x="163" y="166"/>
                  </a:cubicBezTo>
                  <a:cubicBezTo>
                    <a:pt x="161" y="168"/>
                    <a:pt x="160" y="166"/>
                    <a:pt x="161" y="165"/>
                  </a:cubicBezTo>
                  <a:cubicBezTo>
                    <a:pt x="164" y="163"/>
                    <a:pt x="163" y="163"/>
                    <a:pt x="163" y="163"/>
                  </a:cubicBezTo>
                  <a:cubicBezTo>
                    <a:pt x="166" y="160"/>
                    <a:pt x="161" y="162"/>
                    <a:pt x="166" y="159"/>
                  </a:cubicBezTo>
                  <a:cubicBezTo>
                    <a:pt x="169" y="155"/>
                    <a:pt x="170" y="155"/>
                    <a:pt x="167" y="155"/>
                  </a:cubicBezTo>
                  <a:cubicBezTo>
                    <a:pt x="164" y="155"/>
                    <a:pt x="164" y="152"/>
                    <a:pt x="164" y="155"/>
                  </a:cubicBezTo>
                  <a:cubicBezTo>
                    <a:pt x="164" y="159"/>
                    <a:pt x="164" y="155"/>
                    <a:pt x="163" y="155"/>
                  </a:cubicBezTo>
                  <a:cubicBezTo>
                    <a:pt x="161" y="154"/>
                    <a:pt x="161" y="155"/>
                    <a:pt x="160" y="154"/>
                  </a:cubicBezTo>
                  <a:cubicBezTo>
                    <a:pt x="160" y="154"/>
                    <a:pt x="158" y="154"/>
                    <a:pt x="158" y="155"/>
                  </a:cubicBezTo>
                  <a:cubicBezTo>
                    <a:pt x="160" y="155"/>
                    <a:pt x="160" y="157"/>
                    <a:pt x="158" y="157"/>
                  </a:cubicBezTo>
                  <a:cubicBezTo>
                    <a:pt x="155" y="155"/>
                    <a:pt x="155" y="157"/>
                    <a:pt x="158" y="157"/>
                  </a:cubicBezTo>
                  <a:cubicBezTo>
                    <a:pt x="161" y="159"/>
                    <a:pt x="161" y="160"/>
                    <a:pt x="158" y="159"/>
                  </a:cubicBezTo>
                  <a:cubicBezTo>
                    <a:pt x="155" y="157"/>
                    <a:pt x="158" y="159"/>
                    <a:pt x="154" y="162"/>
                  </a:cubicBezTo>
                  <a:cubicBezTo>
                    <a:pt x="148" y="163"/>
                    <a:pt x="152" y="163"/>
                    <a:pt x="149" y="165"/>
                  </a:cubicBezTo>
                  <a:cubicBezTo>
                    <a:pt x="146" y="166"/>
                    <a:pt x="151" y="166"/>
                    <a:pt x="148" y="166"/>
                  </a:cubicBezTo>
                  <a:cubicBezTo>
                    <a:pt x="146" y="168"/>
                    <a:pt x="151" y="168"/>
                    <a:pt x="149" y="169"/>
                  </a:cubicBezTo>
                  <a:cubicBezTo>
                    <a:pt x="149" y="169"/>
                    <a:pt x="144" y="169"/>
                    <a:pt x="146" y="166"/>
                  </a:cubicBezTo>
                  <a:cubicBezTo>
                    <a:pt x="148" y="165"/>
                    <a:pt x="143" y="165"/>
                    <a:pt x="141" y="165"/>
                  </a:cubicBezTo>
                  <a:cubicBezTo>
                    <a:pt x="140" y="165"/>
                    <a:pt x="140" y="163"/>
                    <a:pt x="140" y="165"/>
                  </a:cubicBezTo>
                  <a:cubicBezTo>
                    <a:pt x="138" y="165"/>
                    <a:pt x="137" y="162"/>
                    <a:pt x="137" y="165"/>
                  </a:cubicBezTo>
                  <a:cubicBezTo>
                    <a:pt x="137" y="168"/>
                    <a:pt x="135" y="163"/>
                    <a:pt x="134" y="165"/>
                  </a:cubicBezTo>
                  <a:cubicBezTo>
                    <a:pt x="131" y="166"/>
                    <a:pt x="134" y="166"/>
                    <a:pt x="134" y="166"/>
                  </a:cubicBezTo>
                  <a:cubicBezTo>
                    <a:pt x="134" y="168"/>
                    <a:pt x="135" y="166"/>
                    <a:pt x="137" y="168"/>
                  </a:cubicBezTo>
                  <a:cubicBezTo>
                    <a:pt x="137" y="168"/>
                    <a:pt x="138" y="168"/>
                    <a:pt x="138" y="169"/>
                  </a:cubicBezTo>
                  <a:cubicBezTo>
                    <a:pt x="137" y="169"/>
                    <a:pt x="137" y="169"/>
                    <a:pt x="138" y="171"/>
                  </a:cubicBezTo>
                  <a:cubicBezTo>
                    <a:pt x="140" y="172"/>
                    <a:pt x="138" y="172"/>
                    <a:pt x="135" y="169"/>
                  </a:cubicBezTo>
                  <a:cubicBezTo>
                    <a:pt x="132" y="168"/>
                    <a:pt x="131" y="168"/>
                    <a:pt x="132" y="169"/>
                  </a:cubicBezTo>
                  <a:cubicBezTo>
                    <a:pt x="132" y="169"/>
                    <a:pt x="131" y="171"/>
                    <a:pt x="131" y="169"/>
                  </a:cubicBezTo>
                  <a:cubicBezTo>
                    <a:pt x="131" y="168"/>
                    <a:pt x="128" y="171"/>
                    <a:pt x="126" y="171"/>
                  </a:cubicBezTo>
                  <a:cubicBezTo>
                    <a:pt x="126" y="172"/>
                    <a:pt x="128" y="176"/>
                    <a:pt x="122" y="179"/>
                  </a:cubicBezTo>
                  <a:cubicBezTo>
                    <a:pt x="125" y="176"/>
                    <a:pt x="125" y="172"/>
                    <a:pt x="125" y="169"/>
                  </a:cubicBezTo>
                  <a:cubicBezTo>
                    <a:pt x="125" y="168"/>
                    <a:pt x="125" y="171"/>
                    <a:pt x="123" y="169"/>
                  </a:cubicBezTo>
                  <a:cubicBezTo>
                    <a:pt x="123" y="169"/>
                    <a:pt x="123" y="169"/>
                    <a:pt x="122" y="171"/>
                  </a:cubicBezTo>
                  <a:cubicBezTo>
                    <a:pt x="120" y="174"/>
                    <a:pt x="122" y="172"/>
                    <a:pt x="120" y="174"/>
                  </a:cubicBezTo>
                  <a:cubicBezTo>
                    <a:pt x="119" y="176"/>
                    <a:pt x="119" y="174"/>
                    <a:pt x="120" y="172"/>
                  </a:cubicBezTo>
                  <a:cubicBezTo>
                    <a:pt x="122" y="169"/>
                    <a:pt x="117" y="171"/>
                    <a:pt x="116" y="172"/>
                  </a:cubicBezTo>
                  <a:cubicBezTo>
                    <a:pt x="111" y="176"/>
                    <a:pt x="114" y="174"/>
                    <a:pt x="114" y="176"/>
                  </a:cubicBezTo>
                  <a:cubicBezTo>
                    <a:pt x="114" y="177"/>
                    <a:pt x="119" y="176"/>
                    <a:pt x="119" y="180"/>
                  </a:cubicBezTo>
                  <a:cubicBezTo>
                    <a:pt x="114" y="179"/>
                    <a:pt x="119" y="179"/>
                    <a:pt x="116" y="177"/>
                  </a:cubicBezTo>
                  <a:cubicBezTo>
                    <a:pt x="112" y="177"/>
                    <a:pt x="114" y="174"/>
                    <a:pt x="111" y="176"/>
                  </a:cubicBezTo>
                  <a:cubicBezTo>
                    <a:pt x="108" y="176"/>
                    <a:pt x="109" y="176"/>
                    <a:pt x="111" y="177"/>
                  </a:cubicBezTo>
                  <a:cubicBezTo>
                    <a:pt x="112" y="179"/>
                    <a:pt x="111" y="180"/>
                    <a:pt x="109" y="177"/>
                  </a:cubicBezTo>
                  <a:cubicBezTo>
                    <a:pt x="109" y="176"/>
                    <a:pt x="106" y="174"/>
                    <a:pt x="108" y="177"/>
                  </a:cubicBezTo>
                  <a:cubicBezTo>
                    <a:pt x="108" y="179"/>
                    <a:pt x="105" y="177"/>
                    <a:pt x="106" y="180"/>
                  </a:cubicBezTo>
                  <a:cubicBezTo>
                    <a:pt x="108" y="182"/>
                    <a:pt x="105" y="180"/>
                    <a:pt x="103" y="183"/>
                  </a:cubicBezTo>
                  <a:cubicBezTo>
                    <a:pt x="100" y="185"/>
                    <a:pt x="106" y="183"/>
                    <a:pt x="103" y="185"/>
                  </a:cubicBezTo>
                  <a:cubicBezTo>
                    <a:pt x="100" y="186"/>
                    <a:pt x="102" y="186"/>
                    <a:pt x="100" y="186"/>
                  </a:cubicBezTo>
                  <a:cubicBezTo>
                    <a:pt x="97" y="188"/>
                    <a:pt x="97" y="186"/>
                    <a:pt x="94" y="190"/>
                  </a:cubicBezTo>
                  <a:cubicBezTo>
                    <a:pt x="93" y="193"/>
                    <a:pt x="99" y="190"/>
                    <a:pt x="99" y="190"/>
                  </a:cubicBezTo>
                  <a:cubicBezTo>
                    <a:pt x="99" y="191"/>
                    <a:pt x="99" y="191"/>
                    <a:pt x="102" y="190"/>
                  </a:cubicBezTo>
                  <a:cubicBezTo>
                    <a:pt x="105" y="188"/>
                    <a:pt x="102" y="191"/>
                    <a:pt x="99" y="193"/>
                  </a:cubicBezTo>
                  <a:cubicBezTo>
                    <a:pt x="96" y="193"/>
                    <a:pt x="97" y="191"/>
                    <a:pt x="94" y="191"/>
                  </a:cubicBezTo>
                  <a:cubicBezTo>
                    <a:pt x="91" y="193"/>
                    <a:pt x="90" y="193"/>
                    <a:pt x="91" y="194"/>
                  </a:cubicBezTo>
                  <a:cubicBezTo>
                    <a:pt x="93" y="194"/>
                    <a:pt x="91" y="194"/>
                    <a:pt x="93" y="194"/>
                  </a:cubicBezTo>
                  <a:cubicBezTo>
                    <a:pt x="96" y="194"/>
                    <a:pt x="93" y="196"/>
                    <a:pt x="93" y="197"/>
                  </a:cubicBezTo>
                  <a:cubicBezTo>
                    <a:pt x="93" y="200"/>
                    <a:pt x="91" y="197"/>
                    <a:pt x="91" y="196"/>
                  </a:cubicBezTo>
                  <a:cubicBezTo>
                    <a:pt x="91" y="194"/>
                    <a:pt x="90" y="193"/>
                    <a:pt x="90" y="194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4"/>
                    <a:pt x="85" y="196"/>
                    <a:pt x="85" y="197"/>
                  </a:cubicBezTo>
                  <a:cubicBezTo>
                    <a:pt x="85" y="197"/>
                    <a:pt x="85" y="196"/>
                    <a:pt x="88" y="197"/>
                  </a:cubicBezTo>
                  <a:cubicBezTo>
                    <a:pt x="90" y="197"/>
                    <a:pt x="90" y="197"/>
                    <a:pt x="90" y="197"/>
                  </a:cubicBezTo>
                  <a:cubicBezTo>
                    <a:pt x="88" y="197"/>
                    <a:pt x="79" y="199"/>
                    <a:pt x="80" y="200"/>
                  </a:cubicBezTo>
                  <a:cubicBezTo>
                    <a:pt x="82" y="202"/>
                    <a:pt x="79" y="202"/>
                    <a:pt x="80" y="202"/>
                  </a:cubicBezTo>
                  <a:cubicBezTo>
                    <a:pt x="84" y="203"/>
                    <a:pt x="84" y="199"/>
                    <a:pt x="88" y="200"/>
                  </a:cubicBezTo>
                  <a:cubicBezTo>
                    <a:pt x="91" y="202"/>
                    <a:pt x="88" y="200"/>
                    <a:pt x="85" y="202"/>
                  </a:cubicBezTo>
                  <a:cubicBezTo>
                    <a:pt x="82" y="202"/>
                    <a:pt x="87" y="203"/>
                    <a:pt x="82" y="203"/>
                  </a:cubicBezTo>
                  <a:cubicBezTo>
                    <a:pt x="77" y="203"/>
                    <a:pt x="82" y="205"/>
                    <a:pt x="82" y="207"/>
                  </a:cubicBezTo>
                  <a:cubicBezTo>
                    <a:pt x="80" y="207"/>
                    <a:pt x="80" y="205"/>
                    <a:pt x="79" y="207"/>
                  </a:cubicBezTo>
                  <a:cubicBezTo>
                    <a:pt x="77" y="207"/>
                    <a:pt x="77" y="208"/>
                    <a:pt x="79" y="208"/>
                  </a:cubicBezTo>
                  <a:cubicBezTo>
                    <a:pt x="79" y="208"/>
                    <a:pt x="80" y="207"/>
                    <a:pt x="84" y="208"/>
                  </a:cubicBezTo>
                  <a:cubicBezTo>
                    <a:pt x="90" y="208"/>
                    <a:pt x="85" y="207"/>
                    <a:pt x="87" y="210"/>
                  </a:cubicBezTo>
                  <a:cubicBezTo>
                    <a:pt x="87" y="211"/>
                    <a:pt x="85" y="208"/>
                    <a:pt x="82" y="208"/>
                  </a:cubicBezTo>
                  <a:cubicBezTo>
                    <a:pt x="80" y="208"/>
                    <a:pt x="79" y="210"/>
                    <a:pt x="77" y="210"/>
                  </a:cubicBezTo>
                  <a:cubicBezTo>
                    <a:pt x="76" y="208"/>
                    <a:pt x="77" y="210"/>
                    <a:pt x="74" y="210"/>
                  </a:cubicBezTo>
                  <a:cubicBezTo>
                    <a:pt x="73" y="210"/>
                    <a:pt x="76" y="211"/>
                    <a:pt x="73" y="211"/>
                  </a:cubicBezTo>
                  <a:cubicBezTo>
                    <a:pt x="68" y="211"/>
                    <a:pt x="73" y="213"/>
                    <a:pt x="71" y="214"/>
                  </a:cubicBezTo>
                  <a:cubicBezTo>
                    <a:pt x="70" y="216"/>
                    <a:pt x="70" y="214"/>
                    <a:pt x="68" y="216"/>
                  </a:cubicBezTo>
                  <a:cubicBezTo>
                    <a:pt x="67" y="217"/>
                    <a:pt x="70" y="216"/>
                    <a:pt x="68" y="217"/>
                  </a:cubicBezTo>
                  <a:cubicBezTo>
                    <a:pt x="67" y="217"/>
                    <a:pt x="68" y="219"/>
                    <a:pt x="68" y="217"/>
                  </a:cubicBezTo>
                  <a:cubicBezTo>
                    <a:pt x="67" y="217"/>
                    <a:pt x="65" y="217"/>
                    <a:pt x="67" y="219"/>
                  </a:cubicBezTo>
                  <a:cubicBezTo>
                    <a:pt x="68" y="219"/>
                    <a:pt x="65" y="221"/>
                    <a:pt x="68" y="221"/>
                  </a:cubicBezTo>
                  <a:cubicBezTo>
                    <a:pt x="71" y="221"/>
                    <a:pt x="65" y="222"/>
                    <a:pt x="67" y="222"/>
                  </a:cubicBezTo>
                  <a:cubicBezTo>
                    <a:pt x="67" y="222"/>
                    <a:pt x="73" y="221"/>
                    <a:pt x="74" y="221"/>
                  </a:cubicBezTo>
                  <a:cubicBezTo>
                    <a:pt x="77" y="221"/>
                    <a:pt x="74" y="222"/>
                    <a:pt x="71" y="222"/>
                  </a:cubicBezTo>
                  <a:cubicBezTo>
                    <a:pt x="68" y="224"/>
                    <a:pt x="67" y="222"/>
                    <a:pt x="65" y="224"/>
                  </a:cubicBezTo>
                  <a:cubicBezTo>
                    <a:pt x="62" y="225"/>
                    <a:pt x="67" y="224"/>
                    <a:pt x="67" y="225"/>
                  </a:cubicBezTo>
                  <a:cubicBezTo>
                    <a:pt x="67" y="227"/>
                    <a:pt x="64" y="225"/>
                    <a:pt x="64" y="228"/>
                  </a:cubicBezTo>
                  <a:cubicBezTo>
                    <a:pt x="62" y="230"/>
                    <a:pt x="61" y="228"/>
                    <a:pt x="61" y="230"/>
                  </a:cubicBezTo>
                  <a:cubicBezTo>
                    <a:pt x="62" y="233"/>
                    <a:pt x="62" y="231"/>
                    <a:pt x="64" y="233"/>
                  </a:cubicBezTo>
                  <a:cubicBezTo>
                    <a:pt x="64" y="235"/>
                    <a:pt x="61" y="235"/>
                    <a:pt x="61" y="236"/>
                  </a:cubicBezTo>
                  <a:cubicBezTo>
                    <a:pt x="62" y="236"/>
                    <a:pt x="62" y="238"/>
                    <a:pt x="59" y="238"/>
                  </a:cubicBezTo>
                  <a:cubicBezTo>
                    <a:pt x="58" y="238"/>
                    <a:pt x="58" y="239"/>
                    <a:pt x="56" y="239"/>
                  </a:cubicBezTo>
                  <a:cubicBezTo>
                    <a:pt x="55" y="239"/>
                    <a:pt x="55" y="241"/>
                    <a:pt x="53" y="241"/>
                  </a:cubicBezTo>
                  <a:cubicBezTo>
                    <a:pt x="52" y="241"/>
                    <a:pt x="50" y="241"/>
                    <a:pt x="50" y="241"/>
                  </a:cubicBezTo>
                  <a:cubicBezTo>
                    <a:pt x="50" y="242"/>
                    <a:pt x="50" y="241"/>
                    <a:pt x="53" y="241"/>
                  </a:cubicBezTo>
                  <a:cubicBezTo>
                    <a:pt x="55" y="242"/>
                    <a:pt x="52" y="244"/>
                    <a:pt x="55" y="242"/>
                  </a:cubicBezTo>
                  <a:cubicBezTo>
                    <a:pt x="56" y="241"/>
                    <a:pt x="56" y="242"/>
                    <a:pt x="55" y="242"/>
                  </a:cubicBezTo>
                  <a:cubicBezTo>
                    <a:pt x="53" y="244"/>
                    <a:pt x="56" y="244"/>
                    <a:pt x="56" y="245"/>
                  </a:cubicBezTo>
                  <a:cubicBezTo>
                    <a:pt x="55" y="247"/>
                    <a:pt x="55" y="247"/>
                    <a:pt x="53" y="247"/>
                  </a:cubicBezTo>
                  <a:cubicBezTo>
                    <a:pt x="52" y="247"/>
                    <a:pt x="52" y="244"/>
                    <a:pt x="50" y="244"/>
                  </a:cubicBezTo>
                  <a:cubicBezTo>
                    <a:pt x="49" y="245"/>
                    <a:pt x="50" y="245"/>
                    <a:pt x="50" y="245"/>
                  </a:cubicBezTo>
                  <a:cubicBezTo>
                    <a:pt x="47" y="245"/>
                    <a:pt x="47" y="247"/>
                    <a:pt x="47" y="249"/>
                  </a:cubicBezTo>
                  <a:cubicBezTo>
                    <a:pt x="47" y="250"/>
                    <a:pt x="44" y="249"/>
                    <a:pt x="44" y="250"/>
                  </a:cubicBezTo>
                  <a:cubicBezTo>
                    <a:pt x="42" y="255"/>
                    <a:pt x="39" y="253"/>
                    <a:pt x="39" y="256"/>
                  </a:cubicBezTo>
                  <a:cubicBezTo>
                    <a:pt x="38" y="258"/>
                    <a:pt x="41" y="256"/>
                    <a:pt x="41" y="256"/>
                  </a:cubicBezTo>
                  <a:cubicBezTo>
                    <a:pt x="41" y="258"/>
                    <a:pt x="42" y="258"/>
                    <a:pt x="42" y="258"/>
                  </a:cubicBezTo>
                  <a:cubicBezTo>
                    <a:pt x="42" y="259"/>
                    <a:pt x="45" y="259"/>
                    <a:pt x="50" y="256"/>
                  </a:cubicBezTo>
                  <a:cubicBezTo>
                    <a:pt x="55" y="253"/>
                    <a:pt x="47" y="255"/>
                    <a:pt x="50" y="253"/>
                  </a:cubicBezTo>
                  <a:cubicBezTo>
                    <a:pt x="53" y="252"/>
                    <a:pt x="52" y="252"/>
                    <a:pt x="53" y="252"/>
                  </a:cubicBezTo>
                  <a:cubicBezTo>
                    <a:pt x="56" y="253"/>
                    <a:pt x="49" y="253"/>
                    <a:pt x="53" y="255"/>
                  </a:cubicBezTo>
                  <a:cubicBezTo>
                    <a:pt x="56" y="255"/>
                    <a:pt x="53" y="256"/>
                    <a:pt x="50" y="258"/>
                  </a:cubicBezTo>
                  <a:cubicBezTo>
                    <a:pt x="47" y="259"/>
                    <a:pt x="50" y="258"/>
                    <a:pt x="49" y="259"/>
                  </a:cubicBezTo>
                  <a:cubicBezTo>
                    <a:pt x="49" y="259"/>
                    <a:pt x="52" y="259"/>
                    <a:pt x="50" y="261"/>
                  </a:cubicBezTo>
                  <a:cubicBezTo>
                    <a:pt x="49" y="261"/>
                    <a:pt x="45" y="259"/>
                    <a:pt x="42" y="261"/>
                  </a:cubicBezTo>
                  <a:cubicBezTo>
                    <a:pt x="41" y="262"/>
                    <a:pt x="42" y="261"/>
                    <a:pt x="41" y="259"/>
                  </a:cubicBezTo>
                  <a:cubicBezTo>
                    <a:pt x="39" y="256"/>
                    <a:pt x="39" y="258"/>
                    <a:pt x="38" y="258"/>
                  </a:cubicBezTo>
                  <a:cubicBezTo>
                    <a:pt x="35" y="259"/>
                    <a:pt x="36" y="261"/>
                    <a:pt x="36" y="259"/>
                  </a:cubicBezTo>
                  <a:cubicBezTo>
                    <a:pt x="35" y="259"/>
                    <a:pt x="33" y="261"/>
                    <a:pt x="30" y="261"/>
                  </a:cubicBezTo>
                  <a:cubicBezTo>
                    <a:pt x="27" y="262"/>
                    <a:pt x="35" y="264"/>
                    <a:pt x="30" y="264"/>
                  </a:cubicBezTo>
                  <a:cubicBezTo>
                    <a:pt x="26" y="264"/>
                    <a:pt x="32" y="266"/>
                    <a:pt x="27" y="266"/>
                  </a:cubicBezTo>
                  <a:cubicBezTo>
                    <a:pt x="23" y="264"/>
                    <a:pt x="29" y="266"/>
                    <a:pt x="26" y="267"/>
                  </a:cubicBezTo>
                  <a:cubicBezTo>
                    <a:pt x="23" y="267"/>
                    <a:pt x="20" y="266"/>
                    <a:pt x="18" y="267"/>
                  </a:cubicBezTo>
                  <a:cubicBezTo>
                    <a:pt x="18" y="267"/>
                    <a:pt x="18" y="270"/>
                    <a:pt x="21" y="269"/>
                  </a:cubicBezTo>
                  <a:cubicBezTo>
                    <a:pt x="26" y="269"/>
                    <a:pt x="21" y="269"/>
                    <a:pt x="23" y="272"/>
                  </a:cubicBezTo>
                  <a:cubicBezTo>
                    <a:pt x="24" y="273"/>
                    <a:pt x="21" y="270"/>
                    <a:pt x="15" y="272"/>
                  </a:cubicBezTo>
                  <a:cubicBezTo>
                    <a:pt x="10" y="273"/>
                    <a:pt x="18" y="272"/>
                    <a:pt x="18" y="273"/>
                  </a:cubicBezTo>
                  <a:cubicBezTo>
                    <a:pt x="20" y="276"/>
                    <a:pt x="18" y="272"/>
                    <a:pt x="13" y="275"/>
                  </a:cubicBezTo>
                  <a:cubicBezTo>
                    <a:pt x="9" y="276"/>
                    <a:pt x="12" y="278"/>
                    <a:pt x="10" y="276"/>
                  </a:cubicBezTo>
                  <a:cubicBezTo>
                    <a:pt x="7" y="276"/>
                    <a:pt x="10" y="278"/>
                    <a:pt x="7" y="278"/>
                  </a:cubicBezTo>
                  <a:cubicBezTo>
                    <a:pt x="4" y="276"/>
                    <a:pt x="3" y="276"/>
                    <a:pt x="4" y="278"/>
                  </a:cubicBezTo>
                  <a:cubicBezTo>
                    <a:pt x="6" y="280"/>
                    <a:pt x="1" y="278"/>
                    <a:pt x="3" y="280"/>
                  </a:cubicBezTo>
                  <a:cubicBezTo>
                    <a:pt x="4" y="281"/>
                    <a:pt x="9" y="280"/>
                    <a:pt x="13" y="281"/>
                  </a:cubicBezTo>
                  <a:cubicBezTo>
                    <a:pt x="17" y="283"/>
                    <a:pt x="12" y="281"/>
                    <a:pt x="10" y="283"/>
                  </a:cubicBezTo>
                  <a:cubicBezTo>
                    <a:pt x="10" y="283"/>
                    <a:pt x="9" y="280"/>
                    <a:pt x="4" y="283"/>
                  </a:cubicBezTo>
                  <a:cubicBezTo>
                    <a:pt x="0" y="284"/>
                    <a:pt x="7" y="286"/>
                    <a:pt x="4" y="287"/>
                  </a:cubicBezTo>
                  <a:cubicBezTo>
                    <a:pt x="0" y="287"/>
                    <a:pt x="4" y="287"/>
                    <a:pt x="3" y="289"/>
                  </a:cubicBezTo>
                  <a:cubicBezTo>
                    <a:pt x="3" y="290"/>
                    <a:pt x="4" y="292"/>
                    <a:pt x="7" y="290"/>
                  </a:cubicBezTo>
                  <a:cubicBezTo>
                    <a:pt x="10" y="289"/>
                    <a:pt x="13" y="292"/>
                    <a:pt x="15" y="290"/>
                  </a:cubicBezTo>
                  <a:cubicBezTo>
                    <a:pt x="15" y="287"/>
                    <a:pt x="17" y="290"/>
                    <a:pt x="20" y="290"/>
                  </a:cubicBezTo>
                  <a:cubicBezTo>
                    <a:pt x="23" y="289"/>
                    <a:pt x="24" y="290"/>
                    <a:pt x="21" y="290"/>
                  </a:cubicBezTo>
                  <a:cubicBezTo>
                    <a:pt x="17" y="292"/>
                    <a:pt x="23" y="295"/>
                    <a:pt x="18" y="292"/>
                  </a:cubicBezTo>
                  <a:cubicBezTo>
                    <a:pt x="15" y="289"/>
                    <a:pt x="15" y="294"/>
                    <a:pt x="13" y="292"/>
                  </a:cubicBezTo>
                  <a:cubicBezTo>
                    <a:pt x="10" y="290"/>
                    <a:pt x="7" y="294"/>
                    <a:pt x="6" y="292"/>
                  </a:cubicBezTo>
                  <a:cubicBezTo>
                    <a:pt x="3" y="292"/>
                    <a:pt x="3" y="292"/>
                    <a:pt x="3" y="294"/>
                  </a:cubicBezTo>
                  <a:cubicBezTo>
                    <a:pt x="3" y="297"/>
                    <a:pt x="6" y="294"/>
                    <a:pt x="6" y="297"/>
                  </a:cubicBezTo>
                  <a:cubicBezTo>
                    <a:pt x="6" y="298"/>
                    <a:pt x="3" y="294"/>
                    <a:pt x="3" y="297"/>
                  </a:cubicBezTo>
                  <a:cubicBezTo>
                    <a:pt x="4" y="300"/>
                    <a:pt x="6" y="297"/>
                    <a:pt x="6" y="298"/>
                  </a:cubicBezTo>
                  <a:cubicBezTo>
                    <a:pt x="6" y="301"/>
                    <a:pt x="3" y="301"/>
                    <a:pt x="3" y="301"/>
                  </a:cubicBezTo>
                  <a:cubicBezTo>
                    <a:pt x="6" y="303"/>
                    <a:pt x="6" y="304"/>
                    <a:pt x="7" y="303"/>
                  </a:cubicBezTo>
                  <a:cubicBezTo>
                    <a:pt x="7" y="301"/>
                    <a:pt x="7" y="304"/>
                    <a:pt x="9" y="304"/>
                  </a:cubicBezTo>
                  <a:cubicBezTo>
                    <a:pt x="9" y="303"/>
                    <a:pt x="7" y="306"/>
                    <a:pt x="9" y="306"/>
                  </a:cubicBezTo>
                  <a:cubicBezTo>
                    <a:pt x="10" y="306"/>
                    <a:pt x="9" y="303"/>
                    <a:pt x="12" y="303"/>
                  </a:cubicBezTo>
                  <a:cubicBezTo>
                    <a:pt x="13" y="301"/>
                    <a:pt x="10" y="306"/>
                    <a:pt x="9" y="308"/>
                  </a:cubicBezTo>
                  <a:cubicBezTo>
                    <a:pt x="6" y="308"/>
                    <a:pt x="10" y="308"/>
                    <a:pt x="9" y="309"/>
                  </a:cubicBezTo>
                  <a:cubicBezTo>
                    <a:pt x="7" y="311"/>
                    <a:pt x="9" y="308"/>
                    <a:pt x="6" y="311"/>
                  </a:cubicBezTo>
                  <a:cubicBezTo>
                    <a:pt x="3" y="314"/>
                    <a:pt x="6" y="317"/>
                    <a:pt x="7" y="315"/>
                  </a:cubicBezTo>
                  <a:cubicBezTo>
                    <a:pt x="7" y="314"/>
                    <a:pt x="9" y="315"/>
                    <a:pt x="9" y="314"/>
                  </a:cubicBezTo>
                  <a:cubicBezTo>
                    <a:pt x="10" y="312"/>
                    <a:pt x="12" y="314"/>
                    <a:pt x="10" y="315"/>
                  </a:cubicBezTo>
                  <a:cubicBezTo>
                    <a:pt x="9" y="315"/>
                    <a:pt x="12" y="315"/>
                    <a:pt x="10" y="317"/>
                  </a:cubicBezTo>
                  <a:cubicBezTo>
                    <a:pt x="9" y="318"/>
                    <a:pt x="12" y="318"/>
                    <a:pt x="10" y="320"/>
                  </a:cubicBezTo>
                  <a:cubicBezTo>
                    <a:pt x="7" y="320"/>
                    <a:pt x="7" y="317"/>
                    <a:pt x="7" y="320"/>
                  </a:cubicBezTo>
                  <a:cubicBezTo>
                    <a:pt x="6" y="323"/>
                    <a:pt x="6" y="323"/>
                    <a:pt x="7" y="323"/>
                  </a:cubicBezTo>
                  <a:cubicBezTo>
                    <a:pt x="9" y="326"/>
                    <a:pt x="10" y="325"/>
                    <a:pt x="10" y="326"/>
                  </a:cubicBezTo>
                  <a:cubicBezTo>
                    <a:pt x="12" y="328"/>
                    <a:pt x="13" y="328"/>
                    <a:pt x="15" y="329"/>
                  </a:cubicBezTo>
                  <a:cubicBezTo>
                    <a:pt x="17" y="329"/>
                    <a:pt x="15" y="329"/>
                    <a:pt x="17" y="331"/>
                  </a:cubicBezTo>
                  <a:cubicBezTo>
                    <a:pt x="17" y="332"/>
                    <a:pt x="17" y="329"/>
                    <a:pt x="18" y="331"/>
                  </a:cubicBezTo>
                  <a:cubicBezTo>
                    <a:pt x="20" y="331"/>
                    <a:pt x="18" y="332"/>
                    <a:pt x="20" y="331"/>
                  </a:cubicBezTo>
                  <a:cubicBezTo>
                    <a:pt x="23" y="331"/>
                    <a:pt x="27" y="331"/>
                    <a:pt x="29" y="329"/>
                  </a:cubicBezTo>
                  <a:cubicBezTo>
                    <a:pt x="30" y="329"/>
                    <a:pt x="32" y="328"/>
                    <a:pt x="33" y="325"/>
                  </a:cubicBezTo>
                  <a:cubicBezTo>
                    <a:pt x="35" y="323"/>
                    <a:pt x="36" y="325"/>
                    <a:pt x="36" y="323"/>
                  </a:cubicBezTo>
                  <a:cubicBezTo>
                    <a:pt x="36" y="321"/>
                    <a:pt x="39" y="323"/>
                    <a:pt x="38" y="321"/>
                  </a:cubicBezTo>
                  <a:cubicBezTo>
                    <a:pt x="36" y="320"/>
                    <a:pt x="41" y="321"/>
                    <a:pt x="39" y="318"/>
                  </a:cubicBezTo>
                  <a:cubicBezTo>
                    <a:pt x="39" y="317"/>
                    <a:pt x="41" y="320"/>
                    <a:pt x="42" y="318"/>
                  </a:cubicBezTo>
                  <a:cubicBezTo>
                    <a:pt x="44" y="318"/>
                    <a:pt x="45" y="320"/>
                    <a:pt x="45" y="317"/>
                  </a:cubicBezTo>
                  <a:cubicBezTo>
                    <a:pt x="45" y="314"/>
                    <a:pt x="49" y="315"/>
                    <a:pt x="45" y="314"/>
                  </a:cubicBezTo>
                  <a:cubicBezTo>
                    <a:pt x="45" y="312"/>
                    <a:pt x="44" y="311"/>
                    <a:pt x="47" y="312"/>
                  </a:cubicBezTo>
                  <a:cubicBezTo>
                    <a:pt x="49" y="314"/>
                    <a:pt x="47" y="309"/>
                    <a:pt x="49" y="311"/>
                  </a:cubicBezTo>
                  <a:cubicBezTo>
                    <a:pt x="49" y="314"/>
                    <a:pt x="47" y="312"/>
                    <a:pt x="49" y="314"/>
                  </a:cubicBezTo>
                  <a:cubicBezTo>
                    <a:pt x="49" y="315"/>
                    <a:pt x="47" y="317"/>
                    <a:pt x="50" y="317"/>
                  </a:cubicBezTo>
                  <a:cubicBezTo>
                    <a:pt x="52" y="317"/>
                    <a:pt x="50" y="317"/>
                    <a:pt x="53" y="317"/>
                  </a:cubicBezTo>
                  <a:cubicBezTo>
                    <a:pt x="53" y="317"/>
                    <a:pt x="53" y="318"/>
                    <a:pt x="55" y="320"/>
                  </a:cubicBezTo>
                  <a:cubicBezTo>
                    <a:pt x="55" y="321"/>
                    <a:pt x="58" y="318"/>
                    <a:pt x="56" y="314"/>
                  </a:cubicBezTo>
                  <a:cubicBezTo>
                    <a:pt x="55" y="311"/>
                    <a:pt x="58" y="311"/>
                    <a:pt x="58" y="309"/>
                  </a:cubicBezTo>
                  <a:cubicBezTo>
                    <a:pt x="56" y="306"/>
                    <a:pt x="59" y="309"/>
                    <a:pt x="61" y="306"/>
                  </a:cubicBezTo>
                  <a:cubicBezTo>
                    <a:pt x="64" y="303"/>
                    <a:pt x="61" y="303"/>
                    <a:pt x="62" y="301"/>
                  </a:cubicBezTo>
                  <a:cubicBezTo>
                    <a:pt x="65" y="300"/>
                    <a:pt x="59" y="294"/>
                    <a:pt x="61" y="292"/>
                  </a:cubicBezTo>
                  <a:cubicBezTo>
                    <a:pt x="61" y="290"/>
                    <a:pt x="64" y="294"/>
                    <a:pt x="64" y="290"/>
                  </a:cubicBezTo>
                  <a:cubicBezTo>
                    <a:pt x="65" y="289"/>
                    <a:pt x="67" y="287"/>
                    <a:pt x="62" y="286"/>
                  </a:cubicBezTo>
                  <a:cubicBezTo>
                    <a:pt x="56" y="283"/>
                    <a:pt x="62" y="278"/>
                    <a:pt x="61" y="273"/>
                  </a:cubicBezTo>
                  <a:cubicBezTo>
                    <a:pt x="58" y="270"/>
                    <a:pt x="61" y="270"/>
                    <a:pt x="59" y="269"/>
                  </a:cubicBezTo>
                  <a:cubicBezTo>
                    <a:pt x="58" y="267"/>
                    <a:pt x="61" y="267"/>
                    <a:pt x="59" y="264"/>
                  </a:cubicBezTo>
                  <a:cubicBezTo>
                    <a:pt x="56" y="261"/>
                    <a:pt x="61" y="261"/>
                    <a:pt x="59" y="259"/>
                  </a:cubicBezTo>
                  <a:cubicBezTo>
                    <a:pt x="59" y="256"/>
                    <a:pt x="65" y="253"/>
                    <a:pt x="67" y="252"/>
                  </a:cubicBezTo>
                  <a:cubicBezTo>
                    <a:pt x="70" y="250"/>
                    <a:pt x="74" y="255"/>
                    <a:pt x="76" y="249"/>
                  </a:cubicBezTo>
                  <a:cubicBezTo>
                    <a:pt x="77" y="245"/>
                    <a:pt x="74" y="247"/>
                    <a:pt x="73" y="245"/>
                  </a:cubicBezTo>
                  <a:cubicBezTo>
                    <a:pt x="70" y="244"/>
                    <a:pt x="77" y="239"/>
                    <a:pt x="77" y="238"/>
                  </a:cubicBezTo>
                  <a:cubicBezTo>
                    <a:pt x="77" y="235"/>
                    <a:pt x="79" y="236"/>
                    <a:pt x="79" y="233"/>
                  </a:cubicBezTo>
                  <a:cubicBezTo>
                    <a:pt x="77" y="228"/>
                    <a:pt x="80" y="230"/>
                    <a:pt x="77" y="224"/>
                  </a:cubicBezTo>
                  <a:cubicBezTo>
                    <a:pt x="77" y="222"/>
                    <a:pt x="88" y="224"/>
                    <a:pt x="85" y="221"/>
                  </a:cubicBezTo>
                  <a:cubicBezTo>
                    <a:pt x="84" y="217"/>
                    <a:pt x="87" y="219"/>
                    <a:pt x="88" y="214"/>
                  </a:cubicBezTo>
                  <a:cubicBezTo>
                    <a:pt x="91" y="211"/>
                    <a:pt x="93" y="213"/>
                    <a:pt x="93" y="210"/>
                  </a:cubicBezTo>
                  <a:cubicBezTo>
                    <a:pt x="94" y="208"/>
                    <a:pt x="91" y="207"/>
                    <a:pt x="91" y="205"/>
                  </a:cubicBezTo>
                  <a:cubicBezTo>
                    <a:pt x="91" y="203"/>
                    <a:pt x="93" y="205"/>
                    <a:pt x="96" y="200"/>
                  </a:cubicBezTo>
                  <a:cubicBezTo>
                    <a:pt x="96" y="197"/>
                    <a:pt x="99" y="197"/>
                    <a:pt x="100" y="196"/>
                  </a:cubicBezTo>
                  <a:cubicBezTo>
                    <a:pt x="102" y="196"/>
                    <a:pt x="103" y="199"/>
                    <a:pt x="106" y="197"/>
                  </a:cubicBezTo>
                  <a:cubicBezTo>
                    <a:pt x="109" y="196"/>
                    <a:pt x="105" y="191"/>
                    <a:pt x="106" y="190"/>
                  </a:cubicBezTo>
                  <a:cubicBezTo>
                    <a:pt x="111" y="186"/>
                    <a:pt x="119" y="194"/>
                    <a:pt x="123" y="191"/>
                  </a:cubicBezTo>
                  <a:cubicBezTo>
                    <a:pt x="126" y="190"/>
                    <a:pt x="119" y="191"/>
                    <a:pt x="123" y="188"/>
                  </a:cubicBezTo>
                  <a:cubicBezTo>
                    <a:pt x="128" y="183"/>
                    <a:pt x="119" y="182"/>
                    <a:pt x="128" y="182"/>
                  </a:cubicBezTo>
                  <a:cubicBezTo>
                    <a:pt x="128" y="180"/>
                    <a:pt x="131" y="183"/>
                    <a:pt x="131" y="182"/>
                  </a:cubicBezTo>
                  <a:cubicBezTo>
                    <a:pt x="131" y="182"/>
                    <a:pt x="129" y="180"/>
                    <a:pt x="131" y="179"/>
                  </a:cubicBezTo>
                  <a:cubicBezTo>
                    <a:pt x="134" y="177"/>
                    <a:pt x="137" y="180"/>
                    <a:pt x="140" y="183"/>
                  </a:cubicBezTo>
                  <a:cubicBezTo>
                    <a:pt x="143" y="186"/>
                    <a:pt x="138" y="186"/>
                    <a:pt x="143" y="186"/>
                  </a:cubicBezTo>
                  <a:cubicBezTo>
                    <a:pt x="149" y="186"/>
                    <a:pt x="146" y="188"/>
                    <a:pt x="149" y="188"/>
                  </a:cubicBezTo>
                  <a:cubicBezTo>
                    <a:pt x="154" y="186"/>
                    <a:pt x="152" y="185"/>
                    <a:pt x="154" y="185"/>
                  </a:cubicBezTo>
                  <a:cubicBezTo>
                    <a:pt x="155" y="186"/>
                    <a:pt x="158" y="186"/>
                    <a:pt x="161" y="190"/>
                  </a:cubicBezTo>
                  <a:cubicBezTo>
                    <a:pt x="161" y="188"/>
                    <a:pt x="163" y="190"/>
                    <a:pt x="163" y="186"/>
                  </a:cubicBezTo>
                  <a:cubicBezTo>
                    <a:pt x="164" y="183"/>
                    <a:pt x="170" y="185"/>
                    <a:pt x="167" y="182"/>
                  </a:cubicBezTo>
                  <a:cubicBezTo>
                    <a:pt x="166" y="179"/>
                    <a:pt x="169" y="179"/>
                    <a:pt x="169" y="176"/>
                  </a:cubicBezTo>
                  <a:cubicBezTo>
                    <a:pt x="169" y="174"/>
                    <a:pt x="170" y="171"/>
                    <a:pt x="173" y="169"/>
                  </a:cubicBezTo>
                  <a:cubicBezTo>
                    <a:pt x="177" y="168"/>
                    <a:pt x="175" y="171"/>
                    <a:pt x="181" y="168"/>
                  </a:cubicBezTo>
                  <a:cubicBezTo>
                    <a:pt x="184" y="166"/>
                    <a:pt x="184" y="166"/>
                    <a:pt x="186" y="169"/>
                  </a:cubicBezTo>
                  <a:cubicBezTo>
                    <a:pt x="187" y="171"/>
                    <a:pt x="195" y="172"/>
                    <a:pt x="196" y="176"/>
                  </a:cubicBezTo>
                  <a:cubicBezTo>
                    <a:pt x="196" y="177"/>
                    <a:pt x="189" y="180"/>
                    <a:pt x="193" y="182"/>
                  </a:cubicBezTo>
                  <a:cubicBezTo>
                    <a:pt x="195" y="183"/>
                    <a:pt x="195" y="182"/>
                    <a:pt x="196" y="179"/>
                  </a:cubicBezTo>
                  <a:close/>
                  <a:moveTo>
                    <a:pt x="154" y="157"/>
                  </a:moveTo>
                  <a:cubicBezTo>
                    <a:pt x="157" y="159"/>
                    <a:pt x="155" y="160"/>
                    <a:pt x="154" y="160"/>
                  </a:cubicBezTo>
                  <a:cubicBezTo>
                    <a:pt x="152" y="162"/>
                    <a:pt x="151" y="157"/>
                    <a:pt x="154" y="157"/>
                  </a:cubicBezTo>
                  <a:close/>
                  <a:moveTo>
                    <a:pt x="149" y="163"/>
                  </a:moveTo>
                  <a:cubicBezTo>
                    <a:pt x="151" y="162"/>
                    <a:pt x="154" y="160"/>
                    <a:pt x="151" y="159"/>
                  </a:cubicBezTo>
                  <a:cubicBezTo>
                    <a:pt x="149" y="159"/>
                    <a:pt x="151" y="160"/>
                    <a:pt x="149" y="160"/>
                  </a:cubicBezTo>
                  <a:cubicBezTo>
                    <a:pt x="146" y="162"/>
                    <a:pt x="144" y="162"/>
                    <a:pt x="148" y="163"/>
                  </a:cubicBezTo>
                  <a:cubicBezTo>
                    <a:pt x="148" y="163"/>
                    <a:pt x="149" y="165"/>
                    <a:pt x="149" y="163"/>
                  </a:cubicBezTo>
                  <a:close/>
                  <a:moveTo>
                    <a:pt x="141" y="163"/>
                  </a:moveTo>
                  <a:cubicBezTo>
                    <a:pt x="144" y="162"/>
                    <a:pt x="146" y="163"/>
                    <a:pt x="146" y="163"/>
                  </a:cubicBezTo>
                  <a:cubicBezTo>
                    <a:pt x="148" y="165"/>
                    <a:pt x="140" y="165"/>
                    <a:pt x="141" y="163"/>
                  </a:cubicBezTo>
                  <a:close/>
                  <a:moveTo>
                    <a:pt x="144" y="160"/>
                  </a:moveTo>
                  <a:cubicBezTo>
                    <a:pt x="146" y="160"/>
                    <a:pt x="146" y="160"/>
                    <a:pt x="149" y="159"/>
                  </a:cubicBezTo>
                  <a:cubicBezTo>
                    <a:pt x="152" y="155"/>
                    <a:pt x="151" y="155"/>
                    <a:pt x="148" y="155"/>
                  </a:cubicBezTo>
                  <a:cubicBezTo>
                    <a:pt x="146" y="157"/>
                    <a:pt x="149" y="157"/>
                    <a:pt x="148" y="157"/>
                  </a:cubicBezTo>
                  <a:cubicBezTo>
                    <a:pt x="146" y="159"/>
                    <a:pt x="144" y="157"/>
                    <a:pt x="144" y="159"/>
                  </a:cubicBezTo>
                  <a:cubicBezTo>
                    <a:pt x="144" y="160"/>
                    <a:pt x="144" y="157"/>
                    <a:pt x="143" y="159"/>
                  </a:cubicBezTo>
                  <a:cubicBezTo>
                    <a:pt x="140" y="159"/>
                    <a:pt x="137" y="160"/>
                    <a:pt x="140" y="160"/>
                  </a:cubicBezTo>
                  <a:cubicBezTo>
                    <a:pt x="141" y="160"/>
                    <a:pt x="138" y="162"/>
                    <a:pt x="141" y="162"/>
                  </a:cubicBezTo>
                  <a:cubicBezTo>
                    <a:pt x="143" y="160"/>
                    <a:pt x="143" y="160"/>
                    <a:pt x="144" y="160"/>
                  </a:cubicBezTo>
                  <a:close/>
                  <a:moveTo>
                    <a:pt x="128" y="168"/>
                  </a:moveTo>
                  <a:cubicBezTo>
                    <a:pt x="129" y="168"/>
                    <a:pt x="129" y="168"/>
                    <a:pt x="129" y="166"/>
                  </a:cubicBezTo>
                  <a:cubicBezTo>
                    <a:pt x="129" y="165"/>
                    <a:pt x="129" y="163"/>
                    <a:pt x="126" y="165"/>
                  </a:cubicBezTo>
                  <a:cubicBezTo>
                    <a:pt x="125" y="166"/>
                    <a:pt x="125" y="166"/>
                    <a:pt x="128" y="168"/>
                  </a:cubicBezTo>
                  <a:close/>
                  <a:moveTo>
                    <a:pt x="122" y="165"/>
                  </a:moveTo>
                  <a:cubicBezTo>
                    <a:pt x="120" y="165"/>
                    <a:pt x="120" y="163"/>
                    <a:pt x="120" y="165"/>
                  </a:cubicBezTo>
                  <a:cubicBezTo>
                    <a:pt x="119" y="166"/>
                    <a:pt x="122" y="168"/>
                    <a:pt x="123" y="166"/>
                  </a:cubicBezTo>
                  <a:cubicBezTo>
                    <a:pt x="125" y="166"/>
                    <a:pt x="123" y="166"/>
                    <a:pt x="122" y="165"/>
                  </a:cubicBezTo>
                  <a:close/>
                  <a:moveTo>
                    <a:pt x="154" y="154"/>
                  </a:moveTo>
                  <a:cubicBezTo>
                    <a:pt x="155" y="154"/>
                    <a:pt x="155" y="154"/>
                    <a:pt x="155" y="154"/>
                  </a:cubicBezTo>
                  <a:cubicBezTo>
                    <a:pt x="157" y="155"/>
                    <a:pt x="155" y="155"/>
                    <a:pt x="154" y="154"/>
                  </a:cubicBezTo>
                  <a:close/>
                  <a:moveTo>
                    <a:pt x="128" y="169"/>
                  </a:moveTo>
                  <a:cubicBezTo>
                    <a:pt x="129" y="169"/>
                    <a:pt x="128" y="171"/>
                    <a:pt x="128" y="171"/>
                  </a:cubicBezTo>
                  <a:cubicBezTo>
                    <a:pt x="126" y="171"/>
                    <a:pt x="128" y="168"/>
                    <a:pt x="128" y="169"/>
                  </a:cubicBezTo>
                  <a:close/>
                  <a:moveTo>
                    <a:pt x="129" y="168"/>
                  </a:moveTo>
                  <a:cubicBezTo>
                    <a:pt x="129" y="166"/>
                    <a:pt x="132" y="168"/>
                    <a:pt x="131" y="169"/>
                  </a:cubicBezTo>
                  <a:cubicBezTo>
                    <a:pt x="129" y="169"/>
                    <a:pt x="129" y="169"/>
                    <a:pt x="129" y="168"/>
                  </a:cubicBezTo>
                  <a:close/>
                  <a:moveTo>
                    <a:pt x="119" y="169"/>
                  </a:moveTo>
                  <a:cubicBezTo>
                    <a:pt x="120" y="168"/>
                    <a:pt x="122" y="168"/>
                    <a:pt x="122" y="168"/>
                  </a:cubicBezTo>
                  <a:cubicBezTo>
                    <a:pt x="122" y="169"/>
                    <a:pt x="119" y="171"/>
                    <a:pt x="119" y="169"/>
                  </a:cubicBezTo>
                  <a:close/>
                  <a:moveTo>
                    <a:pt x="119" y="169"/>
                  </a:moveTo>
                  <a:cubicBezTo>
                    <a:pt x="120" y="168"/>
                    <a:pt x="120" y="168"/>
                    <a:pt x="120" y="168"/>
                  </a:cubicBezTo>
                  <a:cubicBezTo>
                    <a:pt x="119" y="168"/>
                    <a:pt x="119" y="168"/>
                    <a:pt x="117" y="168"/>
                  </a:cubicBezTo>
                  <a:cubicBezTo>
                    <a:pt x="116" y="166"/>
                    <a:pt x="116" y="168"/>
                    <a:pt x="116" y="168"/>
                  </a:cubicBezTo>
                  <a:cubicBezTo>
                    <a:pt x="114" y="168"/>
                    <a:pt x="114" y="168"/>
                    <a:pt x="112" y="169"/>
                  </a:cubicBezTo>
                  <a:cubicBezTo>
                    <a:pt x="112" y="169"/>
                    <a:pt x="114" y="169"/>
                    <a:pt x="116" y="171"/>
                  </a:cubicBezTo>
                  <a:cubicBezTo>
                    <a:pt x="117" y="171"/>
                    <a:pt x="117" y="171"/>
                    <a:pt x="119" y="169"/>
                  </a:cubicBezTo>
                  <a:close/>
                  <a:moveTo>
                    <a:pt x="116" y="166"/>
                  </a:moveTo>
                  <a:cubicBezTo>
                    <a:pt x="114" y="166"/>
                    <a:pt x="116" y="165"/>
                    <a:pt x="117" y="165"/>
                  </a:cubicBezTo>
                  <a:cubicBezTo>
                    <a:pt x="117" y="165"/>
                    <a:pt x="117" y="166"/>
                    <a:pt x="116" y="166"/>
                  </a:cubicBezTo>
                  <a:close/>
                  <a:moveTo>
                    <a:pt x="114" y="166"/>
                  </a:moveTo>
                  <a:cubicBezTo>
                    <a:pt x="114" y="166"/>
                    <a:pt x="114" y="166"/>
                    <a:pt x="112" y="166"/>
                  </a:cubicBezTo>
                  <a:cubicBezTo>
                    <a:pt x="112" y="166"/>
                    <a:pt x="112" y="166"/>
                    <a:pt x="112" y="168"/>
                  </a:cubicBezTo>
                  <a:cubicBezTo>
                    <a:pt x="112" y="169"/>
                    <a:pt x="114" y="166"/>
                    <a:pt x="114" y="166"/>
                  </a:cubicBezTo>
                  <a:close/>
                  <a:moveTo>
                    <a:pt x="112" y="174"/>
                  </a:moveTo>
                  <a:cubicBezTo>
                    <a:pt x="112" y="172"/>
                    <a:pt x="117" y="172"/>
                    <a:pt x="114" y="171"/>
                  </a:cubicBezTo>
                  <a:cubicBezTo>
                    <a:pt x="111" y="169"/>
                    <a:pt x="112" y="171"/>
                    <a:pt x="112" y="171"/>
                  </a:cubicBezTo>
                  <a:cubicBezTo>
                    <a:pt x="111" y="171"/>
                    <a:pt x="111" y="172"/>
                    <a:pt x="111" y="171"/>
                  </a:cubicBezTo>
                  <a:cubicBezTo>
                    <a:pt x="109" y="171"/>
                    <a:pt x="109" y="171"/>
                    <a:pt x="109" y="172"/>
                  </a:cubicBezTo>
                  <a:cubicBezTo>
                    <a:pt x="108" y="174"/>
                    <a:pt x="108" y="172"/>
                    <a:pt x="106" y="174"/>
                  </a:cubicBezTo>
                  <a:cubicBezTo>
                    <a:pt x="106" y="174"/>
                    <a:pt x="106" y="174"/>
                    <a:pt x="111" y="174"/>
                  </a:cubicBezTo>
                  <a:cubicBezTo>
                    <a:pt x="112" y="174"/>
                    <a:pt x="112" y="174"/>
                    <a:pt x="112" y="174"/>
                  </a:cubicBezTo>
                  <a:close/>
                  <a:moveTo>
                    <a:pt x="106" y="179"/>
                  </a:moveTo>
                  <a:cubicBezTo>
                    <a:pt x="105" y="177"/>
                    <a:pt x="106" y="177"/>
                    <a:pt x="106" y="177"/>
                  </a:cubicBezTo>
                  <a:cubicBezTo>
                    <a:pt x="106" y="176"/>
                    <a:pt x="108" y="174"/>
                    <a:pt x="106" y="176"/>
                  </a:cubicBezTo>
                  <a:cubicBezTo>
                    <a:pt x="106" y="176"/>
                    <a:pt x="106" y="174"/>
                    <a:pt x="105" y="174"/>
                  </a:cubicBezTo>
                  <a:cubicBezTo>
                    <a:pt x="105" y="176"/>
                    <a:pt x="105" y="172"/>
                    <a:pt x="103" y="174"/>
                  </a:cubicBezTo>
                  <a:cubicBezTo>
                    <a:pt x="103" y="176"/>
                    <a:pt x="102" y="174"/>
                    <a:pt x="102" y="174"/>
                  </a:cubicBezTo>
                  <a:cubicBezTo>
                    <a:pt x="102" y="176"/>
                    <a:pt x="102" y="174"/>
                    <a:pt x="100" y="176"/>
                  </a:cubicBezTo>
                  <a:cubicBezTo>
                    <a:pt x="99" y="176"/>
                    <a:pt x="102" y="176"/>
                    <a:pt x="102" y="177"/>
                  </a:cubicBezTo>
                  <a:cubicBezTo>
                    <a:pt x="102" y="177"/>
                    <a:pt x="97" y="177"/>
                    <a:pt x="99" y="177"/>
                  </a:cubicBezTo>
                  <a:cubicBezTo>
                    <a:pt x="100" y="179"/>
                    <a:pt x="97" y="177"/>
                    <a:pt x="99" y="179"/>
                  </a:cubicBezTo>
                  <a:cubicBezTo>
                    <a:pt x="99" y="179"/>
                    <a:pt x="97" y="179"/>
                    <a:pt x="99" y="180"/>
                  </a:cubicBezTo>
                  <a:cubicBezTo>
                    <a:pt x="99" y="180"/>
                    <a:pt x="96" y="182"/>
                    <a:pt x="99" y="182"/>
                  </a:cubicBezTo>
                  <a:cubicBezTo>
                    <a:pt x="100" y="182"/>
                    <a:pt x="99" y="183"/>
                    <a:pt x="100" y="182"/>
                  </a:cubicBezTo>
                  <a:cubicBezTo>
                    <a:pt x="102" y="182"/>
                    <a:pt x="102" y="180"/>
                    <a:pt x="102" y="180"/>
                  </a:cubicBezTo>
                  <a:cubicBezTo>
                    <a:pt x="103" y="180"/>
                    <a:pt x="102" y="182"/>
                    <a:pt x="105" y="180"/>
                  </a:cubicBezTo>
                  <a:cubicBezTo>
                    <a:pt x="106" y="180"/>
                    <a:pt x="106" y="180"/>
                    <a:pt x="106" y="179"/>
                  </a:cubicBezTo>
                  <a:close/>
                  <a:moveTo>
                    <a:pt x="100" y="185"/>
                  </a:moveTo>
                  <a:cubicBezTo>
                    <a:pt x="99" y="183"/>
                    <a:pt x="100" y="183"/>
                    <a:pt x="102" y="183"/>
                  </a:cubicBezTo>
                  <a:cubicBezTo>
                    <a:pt x="102" y="185"/>
                    <a:pt x="100" y="185"/>
                    <a:pt x="100" y="185"/>
                  </a:cubicBezTo>
                  <a:close/>
                  <a:moveTo>
                    <a:pt x="97" y="186"/>
                  </a:moveTo>
                  <a:cubicBezTo>
                    <a:pt x="97" y="185"/>
                    <a:pt x="100" y="186"/>
                    <a:pt x="99" y="186"/>
                  </a:cubicBezTo>
                  <a:cubicBezTo>
                    <a:pt x="97" y="186"/>
                    <a:pt x="96" y="186"/>
                    <a:pt x="97" y="186"/>
                  </a:cubicBezTo>
                  <a:close/>
                  <a:moveTo>
                    <a:pt x="82" y="199"/>
                  </a:moveTo>
                  <a:cubicBezTo>
                    <a:pt x="82" y="199"/>
                    <a:pt x="82" y="197"/>
                    <a:pt x="84" y="197"/>
                  </a:cubicBezTo>
                  <a:cubicBezTo>
                    <a:pt x="84" y="197"/>
                    <a:pt x="84" y="197"/>
                    <a:pt x="82" y="199"/>
                  </a:cubicBezTo>
                  <a:close/>
                  <a:moveTo>
                    <a:pt x="82" y="193"/>
                  </a:moveTo>
                  <a:cubicBezTo>
                    <a:pt x="84" y="191"/>
                    <a:pt x="82" y="191"/>
                    <a:pt x="82" y="191"/>
                  </a:cubicBezTo>
                  <a:cubicBezTo>
                    <a:pt x="82" y="191"/>
                    <a:pt x="80" y="191"/>
                    <a:pt x="79" y="191"/>
                  </a:cubicBezTo>
                  <a:cubicBezTo>
                    <a:pt x="77" y="191"/>
                    <a:pt x="79" y="193"/>
                    <a:pt x="77" y="193"/>
                  </a:cubicBezTo>
                  <a:cubicBezTo>
                    <a:pt x="76" y="193"/>
                    <a:pt x="77" y="193"/>
                    <a:pt x="76" y="194"/>
                  </a:cubicBezTo>
                  <a:cubicBezTo>
                    <a:pt x="76" y="194"/>
                    <a:pt x="76" y="196"/>
                    <a:pt x="79" y="194"/>
                  </a:cubicBezTo>
                  <a:cubicBezTo>
                    <a:pt x="79" y="194"/>
                    <a:pt x="80" y="194"/>
                    <a:pt x="82" y="193"/>
                  </a:cubicBezTo>
                  <a:close/>
                  <a:moveTo>
                    <a:pt x="85" y="188"/>
                  </a:moveTo>
                  <a:cubicBezTo>
                    <a:pt x="87" y="188"/>
                    <a:pt x="84" y="186"/>
                    <a:pt x="85" y="186"/>
                  </a:cubicBezTo>
                  <a:cubicBezTo>
                    <a:pt x="87" y="185"/>
                    <a:pt x="84" y="182"/>
                    <a:pt x="84" y="183"/>
                  </a:cubicBezTo>
                  <a:cubicBezTo>
                    <a:pt x="82" y="183"/>
                    <a:pt x="84" y="185"/>
                    <a:pt x="82" y="185"/>
                  </a:cubicBezTo>
                  <a:cubicBezTo>
                    <a:pt x="80" y="185"/>
                    <a:pt x="82" y="186"/>
                    <a:pt x="80" y="186"/>
                  </a:cubicBezTo>
                  <a:cubicBezTo>
                    <a:pt x="79" y="186"/>
                    <a:pt x="80" y="185"/>
                    <a:pt x="79" y="185"/>
                  </a:cubicBezTo>
                  <a:cubicBezTo>
                    <a:pt x="79" y="186"/>
                    <a:pt x="77" y="185"/>
                    <a:pt x="77" y="186"/>
                  </a:cubicBezTo>
                  <a:cubicBezTo>
                    <a:pt x="77" y="186"/>
                    <a:pt x="76" y="188"/>
                    <a:pt x="77" y="188"/>
                  </a:cubicBezTo>
                  <a:cubicBezTo>
                    <a:pt x="79" y="190"/>
                    <a:pt x="79" y="188"/>
                    <a:pt x="82" y="186"/>
                  </a:cubicBezTo>
                  <a:cubicBezTo>
                    <a:pt x="85" y="186"/>
                    <a:pt x="79" y="188"/>
                    <a:pt x="80" y="190"/>
                  </a:cubicBezTo>
                  <a:cubicBezTo>
                    <a:pt x="82" y="190"/>
                    <a:pt x="84" y="188"/>
                    <a:pt x="85" y="188"/>
                  </a:cubicBezTo>
                  <a:close/>
                  <a:moveTo>
                    <a:pt x="87" y="185"/>
                  </a:moveTo>
                  <a:cubicBezTo>
                    <a:pt x="87" y="185"/>
                    <a:pt x="87" y="183"/>
                    <a:pt x="88" y="183"/>
                  </a:cubicBezTo>
                  <a:cubicBezTo>
                    <a:pt x="90" y="183"/>
                    <a:pt x="90" y="182"/>
                    <a:pt x="91" y="180"/>
                  </a:cubicBezTo>
                  <a:cubicBezTo>
                    <a:pt x="91" y="179"/>
                    <a:pt x="91" y="177"/>
                    <a:pt x="90" y="179"/>
                  </a:cubicBezTo>
                  <a:cubicBezTo>
                    <a:pt x="88" y="180"/>
                    <a:pt x="87" y="180"/>
                    <a:pt x="87" y="183"/>
                  </a:cubicBezTo>
                  <a:cubicBezTo>
                    <a:pt x="85" y="183"/>
                    <a:pt x="85" y="183"/>
                    <a:pt x="87" y="185"/>
                  </a:cubicBezTo>
                  <a:close/>
                  <a:moveTo>
                    <a:pt x="93" y="183"/>
                  </a:moveTo>
                  <a:cubicBezTo>
                    <a:pt x="96" y="183"/>
                    <a:pt x="96" y="183"/>
                    <a:pt x="96" y="183"/>
                  </a:cubicBezTo>
                  <a:cubicBezTo>
                    <a:pt x="94" y="185"/>
                    <a:pt x="93" y="183"/>
                    <a:pt x="93" y="183"/>
                  </a:cubicBezTo>
                  <a:close/>
                  <a:moveTo>
                    <a:pt x="91" y="185"/>
                  </a:moveTo>
                  <a:cubicBezTo>
                    <a:pt x="91" y="185"/>
                    <a:pt x="93" y="186"/>
                    <a:pt x="90" y="188"/>
                  </a:cubicBezTo>
                  <a:cubicBezTo>
                    <a:pt x="88" y="190"/>
                    <a:pt x="91" y="186"/>
                    <a:pt x="90" y="186"/>
                  </a:cubicBezTo>
                  <a:cubicBezTo>
                    <a:pt x="88" y="186"/>
                    <a:pt x="91" y="185"/>
                    <a:pt x="90" y="183"/>
                  </a:cubicBezTo>
                  <a:cubicBezTo>
                    <a:pt x="88" y="183"/>
                    <a:pt x="87" y="185"/>
                    <a:pt x="87" y="186"/>
                  </a:cubicBezTo>
                  <a:cubicBezTo>
                    <a:pt x="85" y="188"/>
                    <a:pt x="88" y="190"/>
                    <a:pt x="85" y="190"/>
                  </a:cubicBezTo>
                  <a:cubicBezTo>
                    <a:pt x="84" y="190"/>
                    <a:pt x="85" y="190"/>
                    <a:pt x="84" y="193"/>
                  </a:cubicBezTo>
                  <a:cubicBezTo>
                    <a:pt x="82" y="194"/>
                    <a:pt x="85" y="191"/>
                    <a:pt x="87" y="193"/>
                  </a:cubicBezTo>
                  <a:cubicBezTo>
                    <a:pt x="88" y="194"/>
                    <a:pt x="88" y="191"/>
                    <a:pt x="88" y="191"/>
                  </a:cubicBezTo>
                  <a:cubicBezTo>
                    <a:pt x="90" y="193"/>
                    <a:pt x="90" y="193"/>
                    <a:pt x="90" y="191"/>
                  </a:cubicBezTo>
                  <a:cubicBezTo>
                    <a:pt x="91" y="190"/>
                    <a:pt x="91" y="190"/>
                    <a:pt x="93" y="190"/>
                  </a:cubicBezTo>
                  <a:cubicBezTo>
                    <a:pt x="96" y="188"/>
                    <a:pt x="94" y="185"/>
                    <a:pt x="93" y="185"/>
                  </a:cubicBezTo>
                  <a:cubicBezTo>
                    <a:pt x="93" y="183"/>
                    <a:pt x="93" y="183"/>
                    <a:pt x="91" y="185"/>
                  </a:cubicBezTo>
                  <a:close/>
                  <a:moveTo>
                    <a:pt x="91" y="191"/>
                  </a:moveTo>
                  <a:cubicBezTo>
                    <a:pt x="93" y="190"/>
                    <a:pt x="94" y="190"/>
                    <a:pt x="94" y="190"/>
                  </a:cubicBezTo>
                  <a:cubicBezTo>
                    <a:pt x="93" y="191"/>
                    <a:pt x="91" y="193"/>
                    <a:pt x="91" y="191"/>
                  </a:cubicBezTo>
                  <a:close/>
                  <a:moveTo>
                    <a:pt x="117" y="166"/>
                  </a:moveTo>
                  <a:cubicBezTo>
                    <a:pt x="119" y="165"/>
                    <a:pt x="120" y="166"/>
                    <a:pt x="120" y="166"/>
                  </a:cubicBezTo>
                  <a:cubicBezTo>
                    <a:pt x="119" y="166"/>
                    <a:pt x="117" y="166"/>
                    <a:pt x="117" y="166"/>
                  </a:cubicBezTo>
                  <a:close/>
                  <a:moveTo>
                    <a:pt x="74" y="193"/>
                  </a:moveTo>
                  <a:cubicBezTo>
                    <a:pt x="76" y="193"/>
                    <a:pt x="76" y="193"/>
                    <a:pt x="76" y="193"/>
                  </a:cubicBezTo>
                  <a:cubicBezTo>
                    <a:pt x="76" y="194"/>
                    <a:pt x="74" y="193"/>
                    <a:pt x="74" y="193"/>
                  </a:cubicBezTo>
                  <a:close/>
                  <a:moveTo>
                    <a:pt x="70" y="196"/>
                  </a:moveTo>
                  <a:cubicBezTo>
                    <a:pt x="70" y="196"/>
                    <a:pt x="70" y="197"/>
                    <a:pt x="71" y="196"/>
                  </a:cubicBezTo>
                  <a:cubicBezTo>
                    <a:pt x="71" y="196"/>
                    <a:pt x="71" y="196"/>
                    <a:pt x="73" y="196"/>
                  </a:cubicBezTo>
                  <a:cubicBezTo>
                    <a:pt x="73" y="196"/>
                    <a:pt x="73" y="194"/>
                    <a:pt x="74" y="194"/>
                  </a:cubicBezTo>
                  <a:cubicBezTo>
                    <a:pt x="76" y="194"/>
                    <a:pt x="74" y="194"/>
                    <a:pt x="73" y="193"/>
                  </a:cubicBezTo>
                  <a:cubicBezTo>
                    <a:pt x="71" y="193"/>
                    <a:pt x="71" y="193"/>
                    <a:pt x="70" y="194"/>
                  </a:cubicBezTo>
                  <a:cubicBezTo>
                    <a:pt x="70" y="196"/>
                    <a:pt x="71" y="196"/>
                    <a:pt x="70" y="196"/>
                  </a:cubicBezTo>
                  <a:close/>
                  <a:moveTo>
                    <a:pt x="70" y="196"/>
                  </a:moveTo>
                  <a:cubicBezTo>
                    <a:pt x="71" y="196"/>
                    <a:pt x="68" y="194"/>
                    <a:pt x="68" y="196"/>
                  </a:cubicBezTo>
                  <a:cubicBezTo>
                    <a:pt x="68" y="197"/>
                    <a:pt x="68" y="196"/>
                    <a:pt x="68" y="197"/>
                  </a:cubicBezTo>
                  <a:cubicBezTo>
                    <a:pt x="68" y="197"/>
                    <a:pt x="68" y="197"/>
                    <a:pt x="70" y="196"/>
                  </a:cubicBezTo>
                  <a:close/>
                  <a:moveTo>
                    <a:pt x="65" y="197"/>
                  </a:moveTo>
                  <a:cubicBezTo>
                    <a:pt x="65" y="200"/>
                    <a:pt x="65" y="200"/>
                    <a:pt x="67" y="199"/>
                  </a:cubicBezTo>
                  <a:cubicBezTo>
                    <a:pt x="67" y="197"/>
                    <a:pt x="67" y="197"/>
                    <a:pt x="67" y="196"/>
                  </a:cubicBezTo>
                  <a:cubicBezTo>
                    <a:pt x="67" y="196"/>
                    <a:pt x="67" y="196"/>
                    <a:pt x="65" y="197"/>
                  </a:cubicBezTo>
                  <a:close/>
                  <a:moveTo>
                    <a:pt x="87" y="197"/>
                  </a:moveTo>
                  <a:cubicBezTo>
                    <a:pt x="88" y="197"/>
                    <a:pt x="88" y="197"/>
                    <a:pt x="88" y="197"/>
                  </a:cubicBezTo>
                  <a:cubicBezTo>
                    <a:pt x="90" y="197"/>
                    <a:pt x="87" y="197"/>
                    <a:pt x="87" y="197"/>
                  </a:cubicBezTo>
                  <a:close/>
                  <a:moveTo>
                    <a:pt x="64" y="224"/>
                  </a:moveTo>
                  <a:cubicBezTo>
                    <a:pt x="64" y="222"/>
                    <a:pt x="62" y="222"/>
                    <a:pt x="62" y="222"/>
                  </a:cubicBezTo>
                  <a:cubicBezTo>
                    <a:pt x="62" y="224"/>
                    <a:pt x="61" y="225"/>
                    <a:pt x="62" y="225"/>
                  </a:cubicBezTo>
                  <a:cubicBezTo>
                    <a:pt x="62" y="224"/>
                    <a:pt x="64" y="225"/>
                    <a:pt x="64" y="224"/>
                  </a:cubicBezTo>
                  <a:close/>
                  <a:moveTo>
                    <a:pt x="64" y="227"/>
                  </a:moveTo>
                  <a:cubicBezTo>
                    <a:pt x="65" y="225"/>
                    <a:pt x="65" y="225"/>
                    <a:pt x="64" y="225"/>
                  </a:cubicBezTo>
                  <a:cubicBezTo>
                    <a:pt x="64" y="225"/>
                    <a:pt x="62" y="225"/>
                    <a:pt x="62" y="227"/>
                  </a:cubicBezTo>
                  <a:cubicBezTo>
                    <a:pt x="62" y="227"/>
                    <a:pt x="62" y="227"/>
                    <a:pt x="64" y="227"/>
                  </a:cubicBezTo>
                  <a:close/>
                  <a:moveTo>
                    <a:pt x="59" y="235"/>
                  </a:moveTo>
                  <a:cubicBezTo>
                    <a:pt x="59" y="236"/>
                    <a:pt x="58" y="236"/>
                    <a:pt x="59" y="236"/>
                  </a:cubicBezTo>
                  <a:cubicBezTo>
                    <a:pt x="61" y="236"/>
                    <a:pt x="59" y="235"/>
                    <a:pt x="61" y="235"/>
                  </a:cubicBezTo>
                  <a:cubicBezTo>
                    <a:pt x="62" y="235"/>
                    <a:pt x="62" y="235"/>
                    <a:pt x="62" y="233"/>
                  </a:cubicBezTo>
                  <a:cubicBezTo>
                    <a:pt x="61" y="231"/>
                    <a:pt x="61" y="231"/>
                    <a:pt x="61" y="233"/>
                  </a:cubicBezTo>
                  <a:cubicBezTo>
                    <a:pt x="61" y="233"/>
                    <a:pt x="59" y="233"/>
                    <a:pt x="59" y="235"/>
                  </a:cubicBezTo>
                  <a:close/>
                  <a:moveTo>
                    <a:pt x="56" y="230"/>
                  </a:moveTo>
                  <a:cubicBezTo>
                    <a:pt x="56" y="230"/>
                    <a:pt x="58" y="228"/>
                    <a:pt x="59" y="230"/>
                  </a:cubicBezTo>
                  <a:cubicBezTo>
                    <a:pt x="59" y="230"/>
                    <a:pt x="56" y="231"/>
                    <a:pt x="56" y="230"/>
                  </a:cubicBezTo>
                  <a:close/>
                  <a:moveTo>
                    <a:pt x="59" y="238"/>
                  </a:moveTo>
                  <a:cubicBezTo>
                    <a:pt x="58" y="238"/>
                    <a:pt x="59" y="238"/>
                    <a:pt x="61" y="238"/>
                  </a:cubicBezTo>
                  <a:cubicBezTo>
                    <a:pt x="62" y="236"/>
                    <a:pt x="61" y="236"/>
                    <a:pt x="59" y="236"/>
                  </a:cubicBezTo>
                  <a:cubicBezTo>
                    <a:pt x="59" y="238"/>
                    <a:pt x="59" y="236"/>
                    <a:pt x="59" y="238"/>
                  </a:cubicBezTo>
                  <a:close/>
                  <a:moveTo>
                    <a:pt x="55" y="238"/>
                  </a:moveTo>
                  <a:cubicBezTo>
                    <a:pt x="56" y="238"/>
                    <a:pt x="58" y="238"/>
                    <a:pt x="58" y="238"/>
                  </a:cubicBezTo>
                  <a:cubicBezTo>
                    <a:pt x="56" y="238"/>
                    <a:pt x="55" y="238"/>
                    <a:pt x="55" y="238"/>
                  </a:cubicBezTo>
                  <a:close/>
                  <a:moveTo>
                    <a:pt x="53" y="245"/>
                  </a:moveTo>
                  <a:cubicBezTo>
                    <a:pt x="55" y="245"/>
                    <a:pt x="55" y="245"/>
                    <a:pt x="53" y="245"/>
                  </a:cubicBezTo>
                  <a:cubicBezTo>
                    <a:pt x="53" y="245"/>
                    <a:pt x="53" y="244"/>
                    <a:pt x="52" y="244"/>
                  </a:cubicBezTo>
                  <a:cubicBezTo>
                    <a:pt x="52" y="245"/>
                    <a:pt x="52" y="245"/>
                    <a:pt x="53" y="245"/>
                  </a:cubicBezTo>
                  <a:close/>
                  <a:moveTo>
                    <a:pt x="53" y="244"/>
                  </a:moveTo>
                  <a:cubicBezTo>
                    <a:pt x="53" y="244"/>
                    <a:pt x="55" y="244"/>
                    <a:pt x="53" y="244"/>
                  </a:cubicBezTo>
                  <a:cubicBezTo>
                    <a:pt x="53" y="244"/>
                    <a:pt x="52" y="242"/>
                    <a:pt x="53" y="244"/>
                  </a:cubicBezTo>
                  <a:close/>
                  <a:moveTo>
                    <a:pt x="50" y="244"/>
                  </a:moveTo>
                  <a:cubicBezTo>
                    <a:pt x="52" y="242"/>
                    <a:pt x="52" y="244"/>
                    <a:pt x="52" y="244"/>
                  </a:cubicBezTo>
                  <a:cubicBezTo>
                    <a:pt x="50" y="244"/>
                    <a:pt x="50" y="244"/>
                    <a:pt x="50" y="244"/>
                  </a:cubicBezTo>
                  <a:close/>
                  <a:moveTo>
                    <a:pt x="64" y="222"/>
                  </a:moveTo>
                  <a:cubicBezTo>
                    <a:pt x="65" y="221"/>
                    <a:pt x="65" y="221"/>
                    <a:pt x="65" y="221"/>
                  </a:cubicBezTo>
                  <a:cubicBezTo>
                    <a:pt x="67" y="222"/>
                    <a:pt x="65" y="222"/>
                    <a:pt x="64" y="222"/>
                  </a:cubicBezTo>
                  <a:close/>
                  <a:moveTo>
                    <a:pt x="26" y="261"/>
                  </a:moveTo>
                  <a:cubicBezTo>
                    <a:pt x="24" y="261"/>
                    <a:pt x="29" y="259"/>
                    <a:pt x="29" y="261"/>
                  </a:cubicBezTo>
                  <a:cubicBezTo>
                    <a:pt x="29" y="261"/>
                    <a:pt x="27" y="262"/>
                    <a:pt x="26" y="261"/>
                  </a:cubicBezTo>
                  <a:close/>
                  <a:moveTo>
                    <a:pt x="33" y="256"/>
                  </a:moveTo>
                  <a:cubicBezTo>
                    <a:pt x="35" y="256"/>
                    <a:pt x="33" y="255"/>
                    <a:pt x="33" y="255"/>
                  </a:cubicBezTo>
                  <a:cubicBezTo>
                    <a:pt x="32" y="256"/>
                    <a:pt x="29" y="256"/>
                    <a:pt x="29" y="258"/>
                  </a:cubicBezTo>
                  <a:cubicBezTo>
                    <a:pt x="30" y="258"/>
                    <a:pt x="32" y="258"/>
                    <a:pt x="33" y="256"/>
                  </a:cubicBezTo>
                  <a:close/>
                  <a:moveTo>
                    <a:pt x="32" y="259"/>
                  </a:moveTo>
                  <a:cubicBezTo>
                    <a:pt x="35" y="259"/>
                    <a:pt x="36" y="259"/>
                    <a:pt x="36" y="259"/>
                  </a:cubicBezTo>
                  <a:cubicBezTo>
                    <a:pt x="36" y="258"/>
                    <a:pt x="35" y="259"/>
                    <a:pt x="35" y="258"/>
                  </a:cubicBezTo>
                  <a:cubicBezTo>
                    <a:pt x="35" y="256"/>
                    <a:pt x="32" y="258"/>
                    <a:pt x="32" y="258"/>
                  </a:cubicBezTo>
                  <a:cubicBezTo>
                    <a:pt x="30" y="259"/>
                    <a:pt x="29" y="259"/>
                    <a:pt x="29" y="259"/>
                  </a:cubicBezTo>
                  <a:cubicBezTo>
                    <a:pt x="29" y="261"/>
                    <a:pt x="30" y="261"/>
                    <a:pt x="32" y="259"/>
                  </a:cubicBezTo>
                  <a:close/>
                  <a:moveTo>
                    <a:pt x="27" y="264"/>
                  </a:moveTo>
                  <a:cubicBezTo>
                    <a:pt x="26" y="262"/>
                    <a:pt x="27" y="262"/>
                    <a:pt x="29" y="264"/>
                  </a:cubicBezTo>
                  <a:cubicBezTo>
                    <a:pt x="27" y="264"/>
                    <a:pt x="27" y="264"/>
                    <a:pt x="27" y="264"/>
                  </a:cubicBezTo>
                  <a:close/>
                  <a:moveTo>
                    <a:pt x="24" y="266"/>
                  </a:moveTo>
                  <a:cubicBezTo>
                    <a:pt x="26" y="266"/>
                    <a:pt x="24" y="264"/>
                    <a:pt x="24" y="266"/>
                  </a:cubicBezTo>
                  <a:cubicBezTo>
                    <a:pt x="23" y="266"/>
                    <a:pt x="23" y="264"/>
                    <a:pt x="23" y="266"/>
                  </a:cubicBezTo>
                  <a:cubicBezTo>
                    <a:pt x="21" y="267"/>
                    <a:pt x="24" y="267"/>
                    <a:pt x="24" y="266"/>
                  </a:cubicBezTo>
                  <a:close/>
                  <a:moveTo>
                    <a:pt x="17" y="270"/>
                  </a:moveTo>
                  <a:cubicBezTo>
                    <a:pt x="15" y="270"/>
                    <a:pt x="18" y="269"/>
                    <a:pt x="18" y="270"/>
                  </a:cubicBezTo>
                  <a:cubicBezTo>
                    <a:pt x="17" y="270"/>
                    <a:pt x="17" y="270"/>
                    <a:pt x="17" y="270"/>
                  </a:cubicBezTo>
                  <a:close/>
                  <a:moveTo>
                    <a:pt x="10" y="273"/>
                  </a:moveTo>
                  <a:cubicBezTo>
                    <a:pt x="12" y="275"/>
                    <a:pt x="10" y="276"/>
                    <a:pt x="9" y="276"/>
                  </a:cubicBezTo>
                  <a:cubicBezTo>
                    <a:pt x="9" y="275"/>
                    <a:pt x="10" y="273"/>
                    <a:pt x="10" y="273"/>
                  </a:cubicBezTo>
                  <a:close/>
                  <a:moveTo>
                    <a:pt x="7" y="276"/>
                  </a:moveTo>
                  <a:cubicBezTo>
                    <a:pt x="7" y="275"/>
                    <a:pt x="9" y="275"/>
                    <a:pt x="9" y="276"/>
                  </a:cubicBezTo>
                  <a:cubicBezTo>
                    <a:pt x="7" y="276"/>
                    <a:pt x="7" y="276"/>
                    <a:pt x="7" y="276"/>
                  </a:cubicBezTo>
                  <a:close/>
                  <a:moveTo>
                    <a:pt x="1" y="283"/>
                  </a:moveTo>
                  <a:cubicBezTo>
                    <a:pt x="1" y="281"/>
                    <a:pt x="3" y="281"/>
                    <a:pt x="4" y="281"/>
                  </a:cubicBezTo>
                  <a:cubicBezTo>
                    <a:pt x="4" y="281"/>
                    <a:pt x="3" y="283"/>
                    <a:pt x="1" y="283"/>
                  </a:cubicBezTo>
                  <a:close/>
                  <a:moveTo>
                    <a:pt x="1" y="292"/>
                  </a:moveTo>
                  <a:cubicBezTo>
                    <a:pt x="1" y="292"/>
                    <a:pt x="1" y="290"/>
                    <a:pt x="3" y="290"/>
                  </a:cubicBezTo>
                  <a:cubicBezTo>
                    <a:pt x="3" y="290"/>
                    <a:pt x="3" y="292"/>
                    <a:pt x="1" y="292"/>
                  </a:cubicBezTo>
                  <a:close/>
                  <a:moveTo>
                    <a:pt x="6" y="308"/>
                  </a:moveTo>
                  <a:cubicBezTo>
                    <a:pt x="6" y="306"/>
                    <a:pt x="6" y="306"/>
                    <a:pt x="7" y="308"/>
                  </a:cubicBezTo>
                  <a:cubicBezTo>
                    <a:pt x="7" y="308"/>
                    <a:pt x="7" y="306"/>
                    <a:pt x="9" y="306"/>
                  </a:cubicBezTo>
                  <a:cubicBezTo>
                    <a:pt x="9" y="304"/>
                    <a:pt x="6" y="304"/>
                    <a:pt x="6" y="306"/>
                  </a:cubicBezTo>
                  <a:cubicBezTo>
                    <a:pt x="4" y="308"/>
                    <a:pt x="6" y="309"/>
                    <a:pt x="7" y="309"/>
                  </a:cubicBezTo>
                  <a:cubicBezTo>
                    <a:pt x="7" y="309"/>
                    <a:pt x="7" y="308"/>
                    <a:pt x="6" y="308"/>
                  </a:cubicBezTo>
                  <a:close/>
                  <a:moveTo>
                    <a:pt x="4" y="317"/>
                  </a:moveTo>
                  <a:cubicBezTo>
                    <a:pt x="6" y="317"/>
                    <a:pt x="4" y="312"/>
                    <a:pt x="4" y="314"/>
                  </a:cubicBezTo>
                  <a:cubicBezTo>
                    <a:pt x="4" y="315"/>
                    <a:pt x="3" y="317"/>
                    <a:pt x="4" y="317"/>
                  </a:cubicBezTo>
                  <a:close/>
                  <a:moveTo>
                    <a:pt x="4" y="311"/>
                  </a:moveTo>
                  <a:cubicBezTo>
                    <a:pt x="4" y="312"/>
                    <a:pt x="4" y="309"/>
                    <a:pt x="4" y="309"/>
                  </a:cubicBezTo>
                  <a:cubicBezTo>
                    <a:pt x="6" y="309"/>
                    <a:pt x="6" y="311"/>
                    <a:pt x="6" y="309"/>
                  </a:cubicBezTo>
                  <a:cubicBezTo>
                    <a:pt x="6" y="309"/>
                    <a:pt x="6" y="309"/>
                    <a:pt x="4" y="308"/>
                  </a:cubicBezTo>
                  <a:cubicBezTo>
                    <a:pt x="4" y="308"/>
                    <a:pt x="4" y="309"/>
                    <a:pt x="4" y="311"/>
                  </a:cubicBezTo>
                  <a:close/>
                  <a:moveTo>
                    <a:pt x="3" y="303"/>
                  </a:moveTo>
                  <a:cubicBezTo>
                    <a:pt x="3" y="300"/>
                    <a:pt x="3" y="300"/>
                    <a:pt x="3" y="300"/>
                  </a:cubicBezTo>
                  <a:cubicBezTo>
                    <a:pt x="3" y="301"/>
                    <a:pt x="4" y="304"/>
                    <a:pt x="3" y="303"/>
                  </a:cubicBezTo>
                  <a:close/>
                  <a:moveTo>
                    <a:pt x="4" y="300"/>
                  </a:moveTo>
                  <a:cubicBezTo>
                    <a:pt x="4" y="301"/>
                    <a:pt x="3" y="300"/>
                    <a:pt x="3" y="298"/>
                  </a:cubicBezTo>
                  <a:cubicBezTo>
                    <a:pt x="4" y="300"/>
                    <a:pt x="4" y="300"/>
                    <a:pt x="4" y="300"/>
                  </a:cubicBezTo>
                  <a:close/>
                  <a:moveTo>
                    <a:pt x="3" y="298"/>
                  </a:moveTo>
                  <a:cubicBezTo>
                    <a:pt x="4" y="298"/>
                    <a:pt x="3" y="297"/>
                    <a:pt x="3" y="297"/>
                  </a:cubicBezTo>
                  <a:cubicBezTo>
                    <a:pt x="1" y="295"/>
                    <a:pt x="1" y="297"/>
                    <a:pt x="3" y="298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9" name="Freeform 201"/>
            <p:cNvSpPr>
              <a:spLocks noEditPoints="1"/>
            </p:cNvSpPr>
            <p:nvPr/>
          </p:nvSpPr>
          <p:spPr bwMode="auto">
            <a:xfrm>
              <a:off x="4739181" y="3084074"/>
              <a:ext cx="257085" cy="420969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29" y="67"/>
                </a:cxn>
                <a:cxn ang="0">
                  <a:pos x="25" y="62"/>
                </a:cxn>
                <a:cxn ang="0">
                  <a:pos x="23" y="64"/>
                </a:cxn>
                <a:cxn ang="0">
                  <a:pos x="23" y="55"/>
                </a:cxn>
                <a:cxn ang="0">
                  <a:pos x="20" y="52"/>
                </a:cxn>
                <a:cxn ang="0">
                  <a:pos x="22" y="44"/>
                </a:cxn>
                <a:cxn ang="0">
                  <a:pos x="25" y="34"/>
                </a:cxn>
                <a:cxn ang="0">
                  <a:pos x="32" y="30"/>
                </a:cxn>
                <a:cxn ang="0">
                  <a:pos x="35" y="39"/>
                </a:cxn>
                <a:cxn ang="0">
                  <a:pos x="52" y="42"/>
                </a:cxn>
                <a:cxn ang="0">
                  <a:pos x="46" y="59"/>
                </a:cxn>
                <a:cxn ang="0">
                  <a:pos x="53" y="67"/>
                </a:cxn>
                <a:cxn ang="0">
                  <a:pos x="67" y="89"/>
                </a:cxn>
                <a:cxn ang="0">
                  <a:pos x="69" y="101"/>
                </a:cxn>
                <a:cxn ang="0">
                  <a:pos x="75" y="114"/>
                </a:cxn>
                <a:cxn ang="0">
                  <a:pos x="79" y="118"/>
                </a:cxn>
                <a:cxn ang="0">
                  <a:pos x="60" y="126"/>
                </a:cxn>
                <a:cxn ang="0">
                  <a:pos x="46" y="128"/>
                </a:cxn>
                <a:cxn ang="0">
                  <a:pos x="28" y="134"/>
                </a:cxn>
                <a:cxn ang="0">
                  <a:pos x="29" y="128"/>
                </a:cxn>
                <a:cxn ang="0">
                  <a:pos x="43" y="121"/>
                </a:cxn>
                <a:cxn ang="0">
                  <a:pos x="38" y="118"/>
                </a:cxn>
                <a:cxn ang="0">
                  <a:pos x="26" y="112"/>
                </a:cxn>
                <a:cxn ang="0">
                  <a:pos x="31" y="101"/>
                </a:cxn>
                <a:cxn ang="0">
                  <a:pos x="40" y="95"/>
                </a:cxn>
                <a:cxn ang="0">
                  <a:pos x="44" y="90"/>
                </a:cxn>
                <a:cxn ang="0">
                  <a:pos x="40" y="78"/>
                </a:cxn>
                <a:cxn ang="0">
                  <a:pos x="23" y="83"/>
                </a:cxn>
                <a:cxn ang="0">
                  <a:pos x="23" y="78"/>
                </a:cxn>
                <a:cxn ang="0">
                  <a:pos x="14" y="72"/>
                </a:cxn>
                <a:cxn ang="0">
                  <a:pos x="11" y="84"/>
                </a:cxn>
                <a:cxn ang="0">
                  <a:pos x="22" y="84"/>
                </a:cxn>
                <a:cxn ang="0">
                  <a:pos x="31" y="95"/>
                </a:cxn>
                <a:cxn ang="0">
                  <a:pos x="25" y="66"/>
                </a:cxn>
                <a:cxn ang="0">
                  <a:pos x="55" y="128"/>
                </a:cxn>
                <a:cxn ang="0">
                  <a:pos x="13" y="38"/>
                </a:cxn>
                <a:cxn ang="0">
                  <a:pos x="16" y="3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9" y="48"/>
                </a:cxn>
                <a:cxn ang="0">
                  <a:pos x="16" y="45"/>
                </a:cxn>
                <a:cxn ang="0">
                  <a:pos x="22" y="47"/>
                </a:cxn>
                <a:cxn ang="0">
                  <a:pos x="16" y="42"/>
                </a:cxn>
                <a:cxn ang="0">
                  <a:pos x="19" y="58"/>
                </a:cxn>
                <a:cxn ang="0">
                  <a:pos x="17" y="55"/>
                </a:cxn>
                <a:cxn ang="0">
                  <a:pos x="17" y="67"/>
                </a:cxn>
                <a:cxn ang="0">
                  <a:pos x="16" y="66"/>
                </a:cxn>
                <a:cxn ang="0">
                  <a:pos x="20" y="64"/>
                </a:cxn>
                <a:cxn ang="0">
                  <a:pos x="44" y="25"/>
                </a:cxn>
                <a:cxn ang="0">
                  <a:pos x="43" y="22"/>
                </a:cxn>
                <a:cxn ang="0">
                  <a:pos x="44" y="27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58" y="11"/>
                </a:cxn>
                <a:cxn ang="0">
                  <a:pos x="58" y="5"/>
                </a:cxn>
                <a:cxn ang="0">
                  <a:pos x="53" y="8"/>
                </a:cxn>
                <a:cxn ang="0">
                  <a:pos x="58" y="11"/>
                </a:cxn>
                <a:cxn ang="0">
                  <a:pos x="58" y="3"/>
                </a:cxn>
                <a:cxn ang="0">
                  <a:pos x="60" y="2"/>
                </a:cxn>
              </a:cxnLst>
              <a:rect l="0" t="0" r="r" b="b"/>
              <a:pathLst>
                <a:path w="82" h="135">
                  <a:moveTo>
                    <a:pt x="40" y="75"/>
                  </a:moveTo>
                  <a:cubicBezTo>
                    <a:pt x="38" y="78"/>
                    <a:pt x="38" y="75"/>
                    <a:pt x="37" y="76"/>
                  </a:cubicBezTo>
                  <a:cubicBezTo>
                    <a:pt x="35" y="80"/>
                    <a:pt x="32" y="75"/>
                    <a:pt x="32" y="76"/>
                  </a:cubicBezTo>
                  <a:cubicBezTo>
                    <a:pt x="34" y="78"/>
                    <a:pt x="32" y="80"/>
                    <a:pt x="32" y="78"/>
                  </a:cubicBezTo>
                  <a:cubicBezTo>
                    <a:pt x="31" y="76"/>
                    <a:pt x="28" y="75"/>
                    <a:pt x="28" y="78"/>
                  </a:cubicBezTo>
                  <a:cubicBezTo>
                    <a:pt x="29" y="81"/>
                    <a:pt x="26" y="76"/>
                    <a:pt x="26" y="75"/>
                  </a:cubicBezTo>
                  <a:cubicBezTo>
                    <a:pt x="28" y="73"/>
                    <a:pt x="28" y="76"/>
                    <a:pt x="28" y="73"/>
                  </a:cubicBezTo>
                  <a:cubicBezTo>
                    <a:pt x="28" y="70"/>
                    <a:pt x="32" y="70"/>
                    <a:pt x="29" y="67"/>
                  </a:cubicBezTo>
                  <a:cubicBezTo>
                    <a:pt x="28" y="64"/>
                    <a:pt x="29" y="64"/>
                    <a:pt x="31" y="62"/>
                  </a:cubicBezTo>
                  <a:cubicBezTo>
                    <a:pt x="28" y="59"/>
                    <a:pt x="29" y="64"/>
                    <a:pt x="28" y="64"/>
                  </a:cubicBezTo>
                  <a:cubicBezTo>
                    <a:pt x="26" y="62"/>
                    <a:pt x="28" y="64"/>
                    <a:pt x="26" y="64"/>
                  </a:cubicBezTo>
                  <a:cubicBezTo>
                    <a:pt x="25" y="62"/>
                    <a:pt x="26" y="61"/>
                    <a:pt x="25" y="62"/>
                  </a:cubicBezTo>
                  <a:cubicBezTo>
                    <a:pt x="23" y="62"/>
                    <a:pt x="26" y="64"/>
                    <a:pt x="25" y="66"/>
                  </a:cubicBezTo>
                  <a:cubicBezTo>
                    <a:pt x="23" y="67"/>
                    <a:pt x="23" y="72"/>
                    <a:pt x="22" y="72"/>
                  </a:cubicBezTo>
                  <a:cubicBezTo>
                    <a:pt x="20" y="70"/>
                    <a:pt x="25" y="64"/>
                    <a:pt x="23" y="66"/>
                  </a:cubicBezTo>
                  <a:cubicBezTo>
                    <a:pt x="23" y="66"/>
                    <a:pt x="23" y="66"/>
                    <a:pt x="23" y="64"/>
                  </a:cubicBezTo>
                  <a:cubicBezTo>
                    <a:pt x="23" y="62"/>
                    <a:pt x="22" y="62"/>
                    <a:pt x="23" y="61"/>
                  </a:cubicBezTo>
                  <a:cubicBezTo>
                    <a:pt x="23" y="59"/>
                    <a:pt x="22" y="59"/>
                    <a:pt x="23" y="58"/>
                  </a:cubicBezTo>
                  <a:cubicBezTo>
                    <a:pt x="25" y="58"/>
                    <a:pt x="23" y="56"/>
                    <a:pt x="25" y="55"/>
                  </a:cubicBezTo>
                  <a:cubicBezTo>
                    <a:pt x="26" y="53"/>
                    <a:pt x="26" y="53"/>
                    <a:pt x="23" y="55"/>
                  </a:cubicBezTo>
                  <a:cubicBezTo>
                    <a:pt x="22" y="56"/>
                    <a:pt x="23" y="55"/>
                    <a:pt x="22" y="55"/>
                  </a:cubicBezTo>
                  <a:cubicBezTo>
                    <a:pt x="20" y="55"/>
                    <a:pt x="19" y="55"/>
                    <a:pt x="20" y="55"/>
                  </a:cubicBezTo>
                  <a:cubicBezTo>
                    <a:pt x="22" y="53"/>
                    <a:pt x="23" y="53"/>
                    <a:pt x="20" y="53"/>
                  </a:cubicBezTo>
                  <a:cubicBezTo>
                    <a:pt x="17" y="53"/>
                    <a:pt x="19" y="52"/>
                    <a:pt x="20" y="52"/>
                  </a:cubicBezTo>
                  <a:cubicBezTo>
                    <a:pt x="20" y="53"/>
                    <a:pt x="22" y="52"/>
                    <a:pt x="22" y="52"/>
                  </a:cubicBezTo>
                  <a:cubicBezTo>
                    <a:pt x="19" y="50"/>
                    <a:pt x="23" y="50"/>
                    <a:pt x="22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3" y="45"/>
                    <a:pt x="22" y="47"/>
                    <a:pt x="22" y="44"/>
                  </a:cubicBezTo>
                  <a:cubicBezTo>
                    <a:pt x="20" y="41"/>
                    <a:pt x="23" y="42"/>
                    <a:pt x="22" y="39"/>
                  </a:cubicBezTo>
                  <a:cubicBezTo>
                    <a:pt x="20" y="38"/>
                    <a:pt x="23" y="38"/>
                    <a:pt x="25" y="39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3" y="34"/>
                    <a:pt x="28" y="36"/>
                    <a:pt x="25" y="34"/>
                  </a:cubicBezTo>
                  <a:cubicBezTo>
                    <a:pt x="23" y="31"/>
                    <a:pt x="29" y="36"/>
                    <a:pt x="26" y="33"/>
                  </a:cubicBezTo>
                  <a:cubicBezTo>
                    <a:pt x="25" y="31"/>
                    <a:pt x="28" y="33"/>
                    <a:pt x="28" y="30"/>
                  </a:cubicBezTo>
                  <a:cubicBezTo>
                    <a:pt x="26" y="28"/>
                    <a:pt x="28" y="28"/>
                    <a:pt x="29" y="30"/>
                  </a:cubicBezTo>
                  <a:cubicBezTo>
                    <a:pt x="31" y="30"/>
                    <a:pt x="31" y="28"/>
                    <a:pt x="32" y="30"/>
                  </a:cubicBezTo>
                  <a:cubicBezTo>
                    <a:pt x="34" y="30"/>
                    <a:pt x="37" y="28"/>
                    <a:pt x="40" y="28"/>
                  </a:cubicBezTo>
                  <a:cubicBezTo>
                    <a:pt x="41" y="30"/>
                    <a:pt x="38" y="28"/>
                    <a:pt x="41" y="28"/>
                  </a:cubicBezTo>
                  <a:cubicBezTo>
                    <a:pt x="44" y="28"/>
                    <a:pt x="43" y="30"/>
                    <a:pt x="43" y="30"/>
                  </a:cubicBezTo>
                  <a:cubicBezTo>
                    <a:pt x="44" y="31"/>
                    <a:pt x="37" y="38"/>
                    <a:pt x="35" y="39"/>
                  </a:cubicBezTo>
                  <a:cubicBezTo>
                    <a:pt x="34" y="39"/>
                    <a:pt x="38" y="38"/>
                    <a:pt x="37" y="39"/>
                  </a:cubicBezTo>
                  <a:cubicBezTo>
                    <a:pt x="35" y="41"/>
                    <a:pt x="34" y="42"/>
                    <a:pt x="35" y="42"/>
                  </a:cubicBezTo>
                  <a:cubicBezTo>
                    <a:pt x="38" y="42"/>
                    <a:pt x="38" y="39"/>
                    <a:pt x="43" y="41"/>
                  </a:cubicBezTo>
                  <a:cubicBezTo>
                    <a:pt x="49" y="41"/>
                    <a:pt x="52" y="39"/>
                    <a:pt x="52" y="42"/>
                  </a:cubicBezTo>
                  <a:cubicBezTo>
                    <a:pt x="53" y="44"/>
                    <a:pt x="52" y="44"/>
                    <a:pt x="50" y="50"/>
                  </a:cubicBezTo>
                  <a:cubicBezTo>
                    <a:pt x="47" y="56"/>
                    <a:pt x="46" y="56"/>
                    <a:pt x="44" y="56"/>
                  </a:cubicBezTo>
                  <a:cubicBezTo>
                    <a:pt x="43" y="56"/>
                    <a:pt x="46" y="56"/>
                    <a:pt x="44" y="58"/>
                  </a:cubicBezTo>
                  <a:cubicBezTo>
                    <a:pt x="44" y="58"/>
                    <a:pt x="49" y="58"/>
                    <a:pt x="46" y="59"/>
                  </a:cubicBezTo>
                  <a:cubicBezTo>
                    <a:pt x="44" y="61"/>
                    <a:pt x="44" y="59"/>
                    <a:pt x="43" y="61"/>
                  </a:cubicBezTo>
                  <a:cubicBezTo>
                    <a:pt x="43" y="62"/>
                    <a:pt x="38" y="62"/>
                    <a:pt x="41" y="62"/>
                  </a:cubicBezTo>
                  <a:cubicBezTo>
                    <a:pt x="46" y="64"/>
                    <a:pt x="43" y="59"/>
                    <a:pt x="47" y="62"/>
                  </a:cubicBezTo>
                  <a:cubicBezTo>
                    <a:pt x="52" y="64"/>
                    <a:pt x="50" y="66"/>
                    <a:pt x="53" y="67"/>
                  </a:cubicBezTo>
                  <a:cubicBezTo>
                    <a:pt x="55" y="69"/>
                    <a:pt x="53" y="70"/>
                    <a:pt x="57" y="75"/>
                  </a:cubicBezTo>
                  <a:cubicBezTo>
                    <a:pt x="58" y="81"/>
                    <a:pt x="58" y="80"/>
                    <a:pt x="61" y="80"/>
                  </a:cubicBezTo>
                  <a:cubicBezTo>
                    <a:pt x="64" y="81"/>
                    <a:pt x="63" y="84"/>
                    <a:pt x="66" y="84"/>
                  </a:cubicBezTo>
                  <a:cubicBezTo>
                    <a:pt x="67" y="86"/>
                    <a:pt x="64" y="86"/>
                    <a:pt x="67" y="89"/>
                  </a:cubicBezTo>
                  <a:cubicBezTo>
                    <a:pt x="70" y="92"/>
                    <a:pt x="69" y="92"/>
                    <a:pt x="66" y="90"/>
                  </a:cubicBezTo>
                  <a:cubicBezTo>
                    <a:pt x="64" y="89"/>
                    <a:pt x="64" y="90"/>
                    <a:pt x="67" y="92"/>
                  </a:cubicBezTo>
                  <a:cubicBezTo>
                    <a:pt x="69" y="94"/>
                    <a:pt x="72" y="98"/>
                    <a:pt x="70" y="98"/>
                  </a:cubicBezTo>
                  <a:cubicBezTo>
                    <a:pt x="69" y="100"/>
                    <a:pt x="67" y="101"/>
                    <a:pt x="69" y="101"/>
                  </a:cubicBezTo>
                  <a:cubicBezTo>
                    <a:pt x="70" y="101"/>
                    <a:pt x="70" y="103"/>
                    <a:pt x="72" y="100"/>
                  </a:cubicBezTo>
                  <a:cubicBezTo>
                    <a:pt x="72" y="98"/>
                    <a:pt x="81" y="100"/>
                    <a:pt x="81" y="104"/>
                  </a:cubicBezTo>
                  <a:cubicBezTo>
                    <a:pt x="82" y="112"/>
                    <a:pt x="76" y="112"/>
                    <a:pt x="78" y="114"/>
                  </a:cubicBezTo>
                  <a:cubicBezTo>
                    <a:pt x="79" y="114"/>
                    <a:pt x="76" y="112"/>
                    <a:pt x="75" y="114"/>
                  </a:cubicBezTo>
                  <a:cubicBezTo>
                    <a:pt x="73" y="115"/>
                    <a:pt x="76" y="114"/>
                    <a:pt x="75" y="117"/>
                  </a:cubicBezTo>
                  <a:cubicBezTo>
                    <a:pt x="75" y="117"/>
                    <a:pt x="70" y="117"/>
                    <a:pt x="72" y="117"/>
                  </a:cubicBezTo>
                  <a:cubicBezTo>
                    <a:pt x="73" y="118"/>
                    <a:pt x="72" y="118"/>
                    <a:pt x="73" y="118"/>
                  </a:cubicBezTo>
                  <a:cubicBezTo>
                    <a:pt x="75" y="120"/>
                    <a:pt x="79" y="117"/>
                    <a:pt x="79" y="118"/>
                  </a:cubicBezTo>
                  <a:cubicBezTo>
                    <a:pt x="78" y="120"/>
                    <a:pt x="79" y="121"/>
                    <a:pt x="76" y="123"/>
                  </a:cubicBezTo>
                  <a:cubicBezTo>
                    <a:pt x="73" y="123"/>
                    <a:pt x="76" y="125"/>
                    <a:pt x="73" y="125"/>
                  </a:cubicBezTo>
                  <a:cubicBezTo>
                    <a:pt x="72" y="125"/>
                    <a:pt x="70" y="128"/>
                    <a:pt x="67" y="126"/>
                  </a:cubicBezTo>
                  <a:cubicBezTo>
                    <a:pt x="64" y="125"/>
                    <a:pt x="61" y="128"/>
                    <a:pt x="60" y="126"/>
                  </a:cubicBezTo>
                  <a:cubicBezTo>
                    <a:pt x="60" y="125"/>
                    <a:pt x="60" y="126"/>
                    <a:pt x="58" y="126"/>
                  </a:cubicBezTo>
                  <a:cubicBezTo>
                    <a:pt x="55" y="125"/>
                    <a:pt x="58" y="126"/>
                    <a:pt x="53" y="126"/>
                  </a:cubicBezTo>
                  <a:cubicBezTo>
                    <a:pt x="50" y="128"/>
                    <a:pt x="53" y="129"/>
                    <a:pt x="50" y="128"/>
                  </a:cubicBezTo>
                  <a:cubicBezTo>
                    <a:pt x="47" y="128"/>
                    <a:pt x="49" y="131"/>
                    <a:pt x="46" y="128"/>
                  </a:cubicBezTo>
                  <a:cubicBezTo>
                    <a:pt x="44" y="125"/>
                    <a:pt x="41" y="129"/>
                    <a:pt x="40" y="128"/>
                  </a:cubicBezTo>
                  <a:cubicBezTo>
                    <a:pt x="40" y="128"/>
                    <a:pt x="40" y="134"/>
                    <a:pt x="37" y="132"/>
                  </a:cubicBezTo>
                  <a:cubicBezTo>
                    <a:pt x="35" y="131"/>
                    <a:pt x="35" y="131"/>
                    <a:pt x="32" y="131"/>
                  </a:cubicBezTo>
                  <a:cubicBezTo>
                    <a:pt x="29" y="131"/>
                    <a:pt x="29" y="132"/>
                    <a:pt x="28" y="134"/>
                  </a:cubicBezTo>
                  <a:cubicBezTo>
                    <a:pt x="26" y="134"/>
                    <a:pt x="28" y="135"/>
                    <a:pt x="26" y="135"/>
                  </a:cubicBezTo>
                  <a:cubicBezTo>
                    <a:pt x="25" y="135"/>
                    <a:pt x="25" y="134"/>
                    <a:pt x="23" y="134"/>
                  </a:cubicBezTo>
                  <a:cubicBezTo>
                    <a:pt x="22" y="135"/>
                    <a:pt x="22" y="132"/>
                    <a:pt x="25" y="132"/>
                  </a:cubicBezTo>
                  <a:cubicBezTo>
                    <a:pt x="26" y="132"/>
                    <a:pt x="26" y="129"/>
                    <a:pt x="29" y="128"/>
                  </a:cubicBezTo>
                  <a:cubicBezTo>
                    <a:pt x="31" y="128"/>
                    <a:pt x="29" y="128"/>
                    <a:pt x="31" y="126"/>
                  </a:cubicBezTo>
                  <a:cubicBezTo>
                    <a:pt x="32" y="125"/>
                    <a:pt x="29" y="123"/>
                    <a:pt x="32" y="123"/>
                  </a:cubicBezTo>
                  <a:cubicBezTo>
                    <a:pt x="35" y="123"/>
                    <a:pt x="32" y="120"/>
                    <a:pt x="35" y="120"/>
                  </a:cubicBezTo>
                  <a:cubicBezTo>
                    <a:pt x="40" y="120"/>
                    <a:pt x="38" y="121"/>
                    <a:pt x="43" y="121"/>
                  </a:cubicBezTo>
                  <a:cubicBezTo>
                    <a:pt x="46" y="120"/>
                    <a:pt x="41" y="120"/>
                    <a:pt x="47" y="117"/>
                  </a:cubicBezTo>
                  <a:cubicBezTo>
                    <a:pt x="47" y="115"/>
                    <a:pt x="47" y="115"/>
                    <a:pt x="49" y="114"/>
                  </a:cubicBezTo>
                  <a:cubicBezTo>
                    <a:pt x="46" y="115"/>
                    <a:pt x="46" y="117"/>
                    <a:pt x="44" y="117"/>
                  </a:cubicBezTo>
                  <a:cubicBezTo>
                    <a:pt x="43" y="117"/>
                    <a:pt x="41" y="121"/>
                    <a:pt x="38" y="118"/>
                  </a:cubicBezTo>
                  <a:cubicBezTo>
                    <a:pt x="35" y="115"/>
                    <a:pt x="32" y="118"/>
                    <a:pt x="34" y="117"/>
                  </a:cubicBezTo>
                  <a:cubicBezTo>
                    <a:pt x="34" y="115"/>
                    <a:pt x="32" y="114"/>
                    <a:pt x="29" y="115"/>
                  </a:cubicBezTo>
                  <a:cubicBezTo>
                    <a:pt x="28" y="117"/>
                    <a:pt x="26" y="115"/>
                    <a:pt x="26" y="114"/>
                  </a:cubicBezTo>
                  <a:cubicBezTo>
                    <a:pt x="28" y="112"/>
                    <a:pt x="25" y="114"/>
                    <a:pt x="26" y="112"/>
                  </a:cubicBezTo>
                  <a:cubicBezTo>
                    <a:pt x="28" y="109"/>
                    <a:pt x="28" y="112"/>
                    <a:pt x="32" y="109"/>
                  </a:cubicBezTo>
                  <a:cubicBezTo>
                    <a:pt x="37" y="106"/>
                    <a:pt x="34" y="104"/>
                    <a:pt x="35" y="103"/>
                  </a:cubicBezTo>
                  <a:cubicBezTo>
                    <a:pt x="37" y="101"/>
                    <a:pt x="34" y="103"/>
                    <a:pt x="35" y="101"/>
                  </a:cubicBezTo>
                  <a:cubicBezTo>
                    <a:pt x="35" y="98"/>
                    <a:pt x="32" y="103"/>
                    <a:pt x="31" y="101"/>
                  </a:cubicBezTo>
                  <a:cubicBezTo>
                    <a:pt x="31" y="101"/>
                    <a:pt x="29" y="103"/>
                    <a:pt x="31" y="101"/>
                  </a:cubicBezTo>
                  <a:cubicBezTo>
                    <a:pt x="31" y="100"/>
                    <a:pt x="32" y="100"/>
                    <a:pt x="34" y="97"/>
                  </a:cubicBezTo>
                  <a:cubicBezTo>
                    <a:pt x="35" y="95"/>
                    <a:pt x="35" y="97"/>
                    <a:pt x="37" y="95"/>
                  </a:cubicBezTo>
                  <a:cubicBezTo>
                    <a:pt x="37" y="95"/>
                    <a:pt x="37" y="97"/>
                    <a:pt x="40" y="95"/>
                  </a:cubicBezTo>
                  <a:cubicBezTo>
                    <a:pt x="41" y="94"/>
                    <a:pt x="43" y="97"/>
                    <a:pt x="43" y="95"/>
                  </a:cubicBezTo>
                  <a:cubicBezTo>
                    <a:pt x="41" y="94"/>
                    <a:pt x="43" y="94"/>
                    <a:pt x="44" y="95"/>
                  </a:cubicBezTo>
                  <a:cubicBezTo>
                    <a:pt x="44" y="97"/>
                    <a:pt x="44" y="95"/>
                    <a:pt x="44" y="94"/>
                  </a:cubicBezTo>
                  <a:cubicBezTo>
                    <a:pt x="41" y="90"/>
                    <a:pt x="44" y="90"/>
                    <a:pt x="44" y="90"/>
                  </a:cubicBezTo>
                  <a:cubicBezTo>
                    <a:pt x="41" y="89"/>
                    <a:pt x="46" y="87"/>
                    <a:pt x="44" y="87"/>
                  </a:cubicBezTo>
                  <a:cubicBezTo>
                    <a:pt x="44" y="86"/>
                    <a:pt x="46" y="84"/>
                    <a:pt x="44" y="84"/>
                  </a:cubicBezTo>
                  <a:cubicBezTo>
                    <a:pt x="43" y="84"/>
                    <a:pt x="43" y="87"/>
                    <a:pt x="41" y="86"/>
                  </a:cubicBezTo>
                  <a:cubicBezTo>
                    <a:pt x="40" y="83"/>
                    <a:pt x="37" y="83"/>
                    <a:pt x="40" y="78"/>
                  </a:cubicBezTo>
                  <a:cubicBezTo>
                    <a:pt x="43" y="73"/>
                    <a:pt x="40" y="78"/>
                    <a:pt x="41" y="75"/>
                  </a:cubicBezTo>
                  <a:cubicBezTo>
                    <a:pt x="43" y="75"/>
                    <a:pt x="40" y="75"/>
                    <a:pt x="40" y="75"/>
                  </a:cubicBezTo>
                  <a:close/>
                  <a:moveTo>
                    <a:pt x="22" y="84"/>
                  </a:moveTo>
                  <a:cubicBezTo>
                    <a:pt x="22" y="83"/>
                    <a:pt x="23" y="84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1"/>
                    <a:pt x="23" y="80"/>
                    <a:pt x="23" y="81"/>
                  </a:cubicBezTo>
                  <a:cubicBezTo>
                    <a:pt x="23" y="83"/>
                    <a:pt x="25" y="83"/>
                    <a:pt x="25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80"/>
                    <a:pt x="20" y="80"/>
                    <a:pt x="22" y="78"/>
                  </a:cubicBezTo>
                  <a:cubicBezTo>
                    <a:pt x="23" y="78"/>
                    <a:pt x="23" y="76"/>
                    <a:pt x="22" y="76"/>
                  </a:cubicBezTo>
                  <a:cubicBezTo>
                    <a:pt x="20" y="76"/>
                    <a:pt x="20" y="73"/>
                    <a:pt x="19" y="72"/>
                  </a:cubicBezTo>
                  <a:cubicBezTo>
                    <a:pt x="19" y="70"/>
                    <a:pt x="16" y="72"/>
                    <a:pt x="14" y="72"/>
                  </a:cubicBezTo>
                  <a:cubicBezTo>
                    <a:pt x="11" y="72"/>
                    <a:pt x="13" y="73"/>
                    <a:pt x="9" y="73"/>
                  </a:cubicBezTo>
                  <a:cubicBezTo>
                    <a:pt x="6" y="75"/>
                    <a:pt x="9" y="78"/>
                    <a:pt x="6" y="78"/>
                  </a:cubicBezTo>
                  <a:cubicBezTo>
                    <a:pt x="3" y="78"/>
                    <a:pt x="8" y="80"/>
                    <a:pt x="5" y="81"/>
                  </a:cubicBezTo>
                  <a:cubicBezTo>
                    <a:pt x="0" y="83"/>
                    <a:pt x="11" y="87"/>
                    <a:pt x="11" y="84"/>
                  </a:cubicBezTo>
                  <a:cubicBezTo>
                    <a:pt x="11" y="83"/>
                    <a:pt x="13" y="81"/>
                    <a:pt x="13" y="83"/>
                  </a:cubicBezTo>
                  <a:cubicBezTo>
                    <a:pt x="14" y="86"/>
                    <a:pt x="14" y="84"/>
                    <a:pt x="14" y="86"/>
                  </a:cubicBezTo>
                  <a:cubicBezTo>
                    <a:pt x="16" y="87"/>
                    <a:pt x="16" y="86"/>
                    <a:pt x="17" y="86"/>
                  </a:cubicBezTo>
                  <a:cubicBezTo>
                    <a:pt x="20" y="86"/>
                    <a:pt x="19" y="89"/>
                    <a:pt x="22" y="84"/>
                  </a:cubicBezTo>
                  <a:close/>
                  <a:moveTo>
                    <a:pt x="32" y="83"/>
                  </a:moveTo>
                  <a:cubicBezTo>
                    <a:pt x="34" y="83"/>
                    <a:pt x="32" y="87"/>
                    <a:pt x="31" y="86"/>
                  </a:cubicBezTo>
                  <a:cubicBezTo>
                    <a:pt x="28" y="86"/>
                    <a:pt x="32" y="81"/>
                    <a:pt x="32" y="83"/>
                  </a:cubicBezTo>
                  <a:close/>
                  <a:moveTo>
                    <a:pt x="31" y="95"/>
                  </a:moveTo>
                  <a:cubicBezTo>
                    <a:pt x="32" y="92"/>
                    <a:pt x="35" y="95"/>
                    <a:pt x="34" y="97"/>
                  </a:cubicBezTo>
                  <a:cubicBezTo>
                    <a:pt x="32" y="98"/>
                    <a:pt x="31" y="97"/>
                    <a:pt x="31" y="95"/>
                  </a:cubicBezTo>
                  <a:close/>
                  <a:moveTo>
                    <a:pt x="26" y="69"/>
                  </a:moveTo>
                  <a:cubicBezTo>
                    <a:pt x="25" y="69"/>
                    <a:pt x="25" y="67"/>
                    <a:pt x="25" y="66"/>
                  </a:cubicBezTo>
                  <a:cubicBezTo>
                    <a:pt x="26" y="64"/>
                    <a:pt x="28" y="69"/>
                    <a:pt x="26" y="69"/>
                  </a:cubicBezTo>
                  <a:close/>
                  <a:moveTo>
                    <a:pt x="55" y="128"/>
                  </a:moveTo>
                  <a:cubicBezTo>
                    <a:pt x="57" y="126"/>
                    <a:pt x="58" y="126"/>
                    <a:pt x="58" y="128"/>
                  </a:cubicBezTo>
                  <a:cubicBezTo>
                    <a:pt x="60" y="128"/>
                    <a:pt x="58" y="129"/>
                    <a:pt x="55" y="128"/>
                  </a:cubicBezTo>
                  <a:close/>
                  <a:moveTo>
                    <a:pt x="14" y="34"/>
                  </a:moveTo>
                  <a:cubicBezTo>
                    <a:pt x="13" y="36"/>
                    <a:pt x="13" y="33"/>
                    <a:pt x="13" y="34"/>
                  </a:cubicBezTo>
                  <a:cubicBezTo>
                    <a:pt x="11" y="34"/>
                    <a:pt x="11" y="36"/>
                    <a:pt x="11" y="36"/>
                  </a:cubicBezTo>
                  <a:cubicBezTo>
                    <a:pt x="13" y="38"/>
                    <a:pt x="9" y="36"/>
                    <a:pt x="13" y="38"/>
                  </a:cubicBezTo>
                  <a:cubicBezTo>
                    <a:pt x="14" y="38"/>
                    <a:pt x="9" y="38"/>
                    <a:pt x="11" y="39"/>
                  </a:cubicBezTo>
                  <a:cubicBezTo>
                    <a:pt x="13" y="41"/>
                    <a:pt x="13" y="39"/>
                    <a:pt x="14" y="39"/>
                  </a:cubicBezTo>
                  <a:cubicBezTo>
                    <a:pt x="14" y="39"/>
                    <a:pt x="14" y="39"/>
                    <a:pt x="14" y="38"/>
                  </a:cubicBezTo>
                  <a:cubicBezTo>
                    <a:pt x="16" y="38"/>
                    <a:pt x="17" y="38"/>
                    <a:pt x="16" y="38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6" y="36"/>
                    <a:pt x="17" y="36"/>
                    <a:pt x="17" y="34"/>
                  </a:cubicBezTo>
                  <a:cubicBezTo>
                    <a:pt x="17" y="33"/>
                    <a:pt x="17" y="34"/>
                    <a:pt x="19" y="34"/>
                  </a:cubicBezTo>
                  <a:cubicBezTo>
                    <a:pt x="20" y="33"/>
                    <a:pt x="17" y="34"/>
                    <a:pt x="17" y="33"/>
                  </a:cubicBezTo>
                  <a:cubicBezTo>
                    <a:pt x="19" y="33"/>
                    <a:pt x="19" y="31"/>
                    <a:pt x="19" y="30"/>
                  </a:cubicBezTo>
                  <a:cubicBezTo>
                    <a:pt x="19" y="30"/>
                    <a:pt x="16" y="31"/>
                    <a:pt x="14" y="33"/>
                  </a:cubicBezTo>
                  <a:cubicBezTo>
                    <a:pt x="13" y="33"/>
                    <a:pt x="14" y="34"/>
                    <a:pt x="14" y="34"/>
                  </a:cubicBezTo>
                  <a:close/>
                  <a:moveTo>
                    <a:pt x="11" y="42"/>
                  </a:moveTo>
                  <a:cubicBezTo>
                    <a:pt x="13" y="41"/>
                    <a:pt x="11" y="41"/>
                    <a:pt x="11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2"/>
                    <a:pt x="11" y="44"/>
                    <a:pt x="11" y="42"/>
                  </a:cubicBezTo>
                  <a:close/>
                  <a:moveTo>
                    <a:pt x="9" y="48"/>
                  </a:moveTo>
                  <a:cubicBezTo>
                    <a:pt x="11" y="48"/>
                    <a:pt x="9" y="47"/>
                    <a:pt x="9" y="47"/>
                  </a:cubicBezTo>
                  <a:cubicBezTo>
                    <a:pt x="11" y="45"/>
                    <a:pt x="11" y="45"/>
                    <a:pt x="9" y="45"/>
                  </a:cubicBezTo>
                  <a:cubicBezTo>
                    <a:pt x="8" y="44"/>
                    <a:pt x="8" y="48"/>
                    <a:pt x="9" y="48"/>
                  </a:cubicBezTo>
                  <a:close/>
                  <a:moveTo>
                    <a:pt x="16" y="45"/>
                  </a:moveTo>
                  <a:cubicBezTo>
                    <a:pt x="17" y="45"/>
                    <a:pt x="16" y="45"/>
                    <a:pt x="17" y="47"/>
                  </a:cubicBezTo>
                  <a:cubicBezTo>
                    <a:pt x="17" y="48"/>
                    <a:pt x="19" y="47"/>
                    <a:pt x="20" y="47"/>
                  </a:cubicBezTo>
                  <a:cubicBezTo>
                    <a:pt x="22" y="47"/>
                    <a:pt x="19" y="48"/>
                    <a:pt x="20" y="5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5"/>
                    <a:pt x="22" y="47"/>
                    <a:pt x="20" y="45"/>
                  </a:cubicBezTo>
                  <a:cubicBezTo>
                    <a:pt x="19" y="45"/>
                    <a:pt x="19" y="41"/>
                    <a:pt x="17" y="41"/>
                  </a:cubicBezTo>
                  <a:cubicBezTo>
                    <a:pt x="17" y="41"/>
                    <a:pt x="17" y="42"/>
                    <a:pt x="17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4" y="42"/>
                    <a:pt x="16" y="44"/>
                    <a:pt x="16" y="44"/>
                  </a:cubicBezTo>
                  <a:cubicBezTo>
                    <a:pt x="16" y="44"/>
                    <a:pt x="13" y="44"/>
                    <a:pt x="14" y="45"/>
                  </a:cubicBezTo>
                  <a:cubicBezTo>
                    <a:pt x="16" y="45"/>
                    <a:pt x="16" y="44"/>
                    <a:pt x="16" y="45"/>
                  </a:cubicBezTo>
                  <a:close/>
                  <a:moveTo>
                    <a:pt x="19" y="58"/>
                  </a:moveTo>
                  <a:cubicBezTo>
                    <a:pt x="19" y="58"/>
                    <a:pt x="17" y="58"/>
                    <a:pt x="17" y="59"/>
                  </a:cubicBezTo>
                  <a:cubicBezTo>
                    <a:pt x="17" y="59"/>
                    <a:pt x="20" y="58"/>
                    <a:pt x="22" y="58"/>
                  </a:cubicBezTo>
                  <a:cubicBezTo>
                    <a:pt x="23" y="58"/>
                    <a:pt x="22" y="56"/>
                    <a:pt x="20" y="56"/>
                  </a:cubicBezTo>
                  <a:cubicBezTo>
                    <a:pt x="19" y="55"/>
                    <a:pt x="19" y="53"/>
                    <a:pt x="17" y="55"/>
                  </a:cubicBezTo>
                  <a:cubicBezTo>
                    <a:pt x="17" y="56"/>
                    <a:pt x="17" y="56"/>
                    <a:pt x="19" y="56"/>
                  </a:cubicBezTo>
                  <a:cubicBezTo>
                    <a:pt x="20" y="56"/>
                    <a:pt x="19" y="56"/>
                    <a:pt x="19" y="58"/>
                  </a:cubicBezTo>
                  <a:close/>
                  <a:moveTo>
                    <a:pt x="17" y="66"/>
                  </a:moveTo>
                  <a:cubicBezTo>
                    <a:pt x="19" y="67"/>
                    <a:pt x="17" y="67"/>
                    <a:pt x="17" y="67"/>
                  </a:cubicBezTo>
                  <a:cubicBezTo>
                    <a:pt x="17" y="69"/>
                    <a:pt x="19" y="67"/>
                    <a:pt x="19" y="67"/>
                  </a:cubicBezTo>
                  <a:cubicBezTo>
                    <a:pt x="20" y="66"/>
                    <a:pt x="19" y="66"/>
                    <a:pt x="19" y="64"/>
                  </a:cubicBezTo>
                  <a:cubicBezTo>
                    <a:pt x="19" y="62"/>
                    <a:pt x="17" y="64"/>
                    <a:pt x="17" y="64"/>
                  </a:cubicBezTo>
                  <a:cubicBezTo>
                    <a:pt x="17" y="62"/>
                    <a:pt x="14" y="66"/>
                    <a:pt x="16" y="66"/>
                  </a:cubicBezTo>
                  <a:cubicBezTo>
                    <a:pt x="17" y="67"/>
                    <a:pt x="17" y="64"/>
                    <a:pt x="17" y="66"/>
                  </a:cubicBezTo>
                  <a:close/>
                  <a:moveTo>
                    <a:pt x="20" y="64"/>
                  </a:moveTo>
                  <a:cubicBezTo>
                    <a:pt x="19" y="62"/>
                    <a:pt x="20" y="61"/>
                    <a:pt x="22" y="61"/>
                  </a:cubicBezTo>
                  <a:cubicBezTo>
                    <a:pt x="23" y="59"/>
                    <a:pt x="20" y="66"/>
                    <a:pt x="20" y="64"/>
                  </a:cubicBezTo>
                  <a:close/>
                  <a:moveTo>
                    <a:pt x="41" y="27"/>
                  </a:moveTo>
                  <a:cubicBezTo>
                    <a:pt x="41" y="27"/>
                    <a:pt x="40" y="25"/>
                    <a:pt x="41" y="25"/>
                  </a:cubicBezTo>
                  <a:cubicBezTo>
                    <a:pt x="41" y="25"/>
                    <a:pt x="43" y="27"/>
                    <a:pt x="41" y="27"/>
                  </a:cubicBezTo>
                  <a:close/>
                  <a:moveTo>
                    <a:pt x="44" y="25"/>
                  </a:moveTo>
                  <a:cubicBezTo>
                    <a:pt x="44" y="27"/>
                    <a:pt x="46" y="25"/>
                    <a:pt x="46" y="24"/>
                  </a:cubicBezTo>
                  <a:cubicBezTo>
                    <a:pt x="46" y="24"/>
                    <a:pt x="44" y="25"/>
                    <a:pt x="44" y="24"/>
                  </a:cubicBezTo>
                  <a:cubicBezTo>
                    <a:pt x="44" y="24"/>
                    <a:pt x="43" y="25"/>
                    <a:pt x="43" y="24"/>
                  </a:cubicBezTo>
                  <a:cubicBezTo>
                    <a:pt x="44" y="22"/>
                    <a:pt x="43" y="22"/>
                    <a:pt x="43" y="22"/>
                  </a:cubicBezTo>
                  <a:cubicBezTo>
                    <a:pt x="41" y="22"/>
                    <a:pt x="40" y="24"/>
                    <a:pt x="41" y="24"/>
                  </a:cubicBezTo>
                  <a:cubicBezTo>
                    <a:pt x="43" y="25"/>
                    <a:pt x="43" y="24"/>
                    <a:pt x="44" y="25"/>
                  </a:cubicBezTo>
                  <a:close/>
                  <a:moveTo>
                    <a:pt x="44" y="27"/>
                  </a:moveTo>
                  <a:cubicBezTo>
                    <a:pt x="44" y="25"/>
                    <a:pt x="44" y="27"/>
                    <a:pt x="44" y="27"/>
                  </a:cubicBezTo>
                  <a:cubicBezTo>
                    <a:pt x="43" y="27"/>
                    <a:pt x="43" y="27"/>
                    <a:pt x="44" y="27"/>
                  </a:cubicBezTo>
                  <a:close/>
                  <a:moveTo>
                    <a:pt x="46" y="21"/>
                  </a:moveTo>
                  <a:cubicBezTo>
                    <a:pt x="47" y="21"/>
                    <a:pt x="47" y="19"/>
                    <a:pt x="47" y="21"/>
                  </a:cubicBezTo>
                  <a:cubicBezTo>
                    <a:pt x="46" y="21"/>
                    <a:pt x="46" y="19"/>
                    <a:pt x="46" y="21"/>
                  </a:cubicBezTo>
                  <a:cubicBezTo>
                    <a:pt x="46" y="22"/>
                    <a:pt x="46" y="21"/>
                    <a:pt x="46" y="21"/>
                  </a:cubicBezTo>
                  <a:close/>
                  <a:moveTo>
                    <a:pt x="46" y="22"/>
                  </a:moveTo>
                  <a:cubicBezTo>
                    <a:pt x="46" y="21"/>
                    <a:pt x="47" y="22"/>
                    <a:pt x="47" y="22"/>
                  </a:cubicBezTo>
                  <a:cubicBezTo>
                    <a:pt x="46" y="24"/>
                    <a:pt x="46" y="24"/>
                    <a:pt x="46" y="22"/>
                  </a:cubicBezTo>
                  <a:close/>
                  <a:moveTo>
                    <a:pt x="43" y="19"/>
                  </a:moveTo>
                  <a:cubicBezTo>
                    <a:pt x="44" y="19"/>
                    <a:pt x="44" y="21"/>
                    <a:pt x="44" y="21"/>
                  </a:cubicBezTo>
                  <a:cubicBezTo>
                    <a:pt x="44" y="21"/>
                    <a:pt x="43" y="21"/>
                    <a:pt x="43" y="19"/>
                  </a:cubicBezTo>
                  <a:close/>
                  <a:moveTo>
                    <a:pt x="58" y="11"/>
                  </a:moveTo>
                  <a:cubicBezTo>
                    <a:pt x="58" y="10"/>
                    <a:pt x="58" y="10"/>
                    <a:pt x="58" y="8"/>
                  </a:cubicBezTo>
                  <a:cubicBezTo>
                    <a:pt x="58" y="8"/>
                    <a:pt x="58" y="8"/>
                    <a:pt x="60" y="5"/>
                  </a:cubicBezTo>
                  <a:cubicBezTo>
                    <a:pt x="60" y="3"/>
                    <a:pt x="58" y="7"/>
                    <a:pt x="58" y="5"/>
                  </a:cubicBezTo>
                  <a:cubicBezTo>
                    <a:pt x="58" y="5"/>
                    <a:pt x="58" y="3"/>
                    <a:pt x="58" y="5"/>
                  </a:cubicBezTo>
                  <a:cubicBezTo>
                    <a:pt x="57" y="7"/>
                    <a:pt x="57" y="5"/>
                    <a:pt x="57" y="3"/>
                  </a:cubicBezTo>
                  <a:cubicBezTo>
                    <a:pt x="58" y="2"/>
                    <a:pt x="53" y="5"/>
                    <a:pt x="55" y="5"/>
                  </a:cubicBezTo>
                  <a:cubicBezTo>
                    <a:pt x="55" y="5"/>
                    <a:pt x="57" y="5"/>
                    <a:pt x="57" y="7"/>
                  </a:cubicBezTo>
                  <a:cubicBezTo>
                    <a:pt x="57" y="7"/>
                    <a:pt x="53" y="7"/>
                    <a:pt x="53" y="8"/>
                  </a:cubicBezTo>
                  <a:cubicBezTo>
                    <a:pt x="53" y="10"/>
                    <a:pt x="55" y="8"/>
                    <a:pt x="55" y="8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8" y="10"/>
                    <a:pt x="55" y="11"/>
                    <a:pt x="57" y="13"/>
                  </a:cubicBezTo>
                  <a:cubicBezTo>
                    <a:pt x="58" y="14"/>
                    <a:pt x="58" y="11"/>
                    <a:pt x="58" y="11"/>
                  </a:cubicBezTo>
                  <a:close/>
                  <a:moveTo>
                    <a:pt x="60" y="3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5"/>
                    <a:pt x="58" y="3"/>
                    <a:pt x="60" y="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1" y="0"/>
                  </a:cubicBezTo>
                  <a:cubicBezTo>
                    <a:pt x="61" y="0"/>
                    <a:pt x="61" y="2"/>
                    <a:pt x="60" y="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0" name="Freeform 202"/>
            <p:cNvSpPr>
              <a:spLocks/>
            </p:cNvSpPr>
            <p:nvPr/>
          </p:nvSpPr>
          <p:spPr bwMode="auto">
            <a:xfrm>
              <a:off x="4764889" y="3027837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3" y="1"/>
                  </a:cubicBezTo>
                  <a:cubicBezTo>
                    <a:pt x="4" y="1"/>
                    <a:pt x="3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1" name="Freeform 203"/>
            <p:cNvSpPr>
              <a:spLocks/>
            </p:cNvSpPr>
            <p:nvPr/>
          </p:nvSpPr>
          <p:spPr bwMode="auto">
            <a:xfrm>
              <a:off x="4780957" y="303747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2" y="1"/>
                    <a:pt x="2" y="3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2" name="Freeform 204"/>
            <p:cNvSpPr>
              <a:spLocks/>
            </p:cNvSpPr>
            <p:nvPr/>
          </p:nvSpPr>
          <p:spPr bwMode="auto">
            <a:xfrm>
              <a:off x="4777744" y="3053546"/>
              <a:ext cx="9641" cy="112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3" y="1"/>
                    <a:pt x="1" y="3"/>
                    <a:pt x="3" y="3"/>
                  </a:cubicBezTo>
                  <a:cubicBezTo>
                    <a:pt x="3" y="3"/>
                    <a:pt x="3" y="4"/>
                    <a:pt x="1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3" name="Freeform 205"/>
            <p:cNvSpPr>
              <a:spLocks/>
            </p:cNvSpPr>
            <p:nvPr/>
          </p:nvSpPr>
          <p:spPr bwMode="auto">
            <a:xfrm>
              <a:off x="4774530" y="3021411"/>
              <a:ext cx="12854" cy="192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4" name="Freeform 206"/>
            <p:cNvSpPr>
              <a:spLocks/>
            </p:cNvSpPr>
            <p:nvPr/>
          </p:nvSpPr>
          <p:spPr bwMode="auto">
            <a:xfrm>
              <a:off x="4777744" y="3021411"/>
              <a:ext cx="1285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5" name="Freeform 207"/>
            <p:cNvSpPr>
              <a:spLocks/>
            </p:cNvSpPr>
            <p:nvPr/>
          </p:nvSpPr>
          <p:spPr bwMode="auto">
            <a:xfrm>
              <a:off x="4787385" y="3018197"/>
              <a:ext cx="8034" cy="964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" name="Freeform 208"/>
            <p:cNvSpPr>
              <a:spLocks/>
            </p:cNvSpPr>
            <p:nvPr/>
          </p:nvSpPr>
          <p:spPr bwMode="auto">
            <a:xfrm>
              <a:off x="4787385" y="3018197"/>
              <a:ext cx="3213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7" name="Freeform 209"/>
            <p:cNvSpPr>
              <a:spLocks noEditPoints="1"/>
            </p:cNvSpPr>
            <p:nvPr/>
          </p:nvSpPr>
          <p:spPr bwMode="auto">
            <a:xfrm>
              <a:off x="4715080" y="3729988"/>
              <a:ext cx="342245" cy="273148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1" y="2"/>
                </a:cxn>
                <a:cxn ang="0">
                  <a:pos x="22" y="3"/>
                </a:cxn>
                <a:cxn ang="0">
                  <a:pos x="32" y="3"/>
                </a:cxn>
                <a:cxn ang="0">
                  <a:pos x="49" y="5"/>
                </a:cxn>
                <a:cxn ang="0">
                  <a:pos x="57" y="5"/>
                </a:cxn>
                <a:cxn ang="0">
                  <a:pos x="61" y="5"/>
                </a:cxn>
                <a:cxn ang="0">
                  <a:pos x="64" y="8"/>
                </a:cxn>
                <a:cxn ang="0">
                  <a:pos x="71" y="11"/>
                </a:cxn>
                <a:cxn ang="0">
                  <a:pos x="75" y="12"/>
                </a:cxn>
                <a:cxn ang="0">
                  <a:pos x="80" y="12"/>
                </a:cxn>
                <a:cxn ang="0">
                  <a:pos x="87" y="14"/>
                </a:cxn>
                <a:cxn ang="0">
                  <a:pos x="89" y="16"/>
                </a:cxn>
                <a:cxn ang="0">
                  <a:pos x="95" y="16"/>
                </a:cxn>
                <a:cxn ang="0">
                  <a:pos x="100" y="16"/>
                </a:cxn>
                <a:cxn ang="0">
                  <a:pos x="101" y="20"/>
                </a:cxn>
                <a:cxn ang="0">
                  <a:pos x="93" y="28"/>
                </a:cxn>
                <a:cxn ang="0">
                  <a:pos x="81" y="33"/>
                </a:cxn>
                <a:cxn ang="0">
                  <a:pos x="81" y="37"/>
                </a:cxn>
                <a:cxn ang="0">
                  <a:pos x="74" y="52"/>
                </a:cxn>
                <a:cxn ang="0">
                  <a:pos x="77" y="58"/>
                </a:cxn>
                <a:cxn ang="0">
                  <a:pos x="69" y="69"/>
                </a:cxn>
                <a:cxn ang="0">
                  <a:pos x="66" y="70"/>
                </a:cxn>
                <a:cxn ang="0">
                  <a:pos x="57" y="78"/>
                </a:cxn>
                <a:cxn ang="0">
                  <a:pos x="46" y="80"/>
                </a:cxn>
                <a:cxn ang="0">
                  <a:pos x="40" y="81"/>
                </a:cxn>
                <a:cxn ang="0">
                  <a:pos x="34" y="83"/>
                </a:cxn>
                <a:cxn ang="0">
                  <a:pos x="31" y="86"/>
                </a:cxn>
                <a:cxn ang="0">
                  <a:pos x="28" y="86"/>
                </a:cxn>
                <a:cxn ang="0">
                  <a:pos x="23" y="78"/>
                </a:cxn>
                <a:cxn ang="0">
                  <a:pos x="16" y="73"/>
                </a:cxn>
                <a:cxn ang="0">
                  <a:pos x="19" y="66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7" y="52"/>
                </a:cxn>
                <a:cxn ang="0">
                  <a:pos x="17" y="47"/>
                </a:cxn>
                <a:cxn ang="0">
                  <a:pos x="20" y="42"/>
                </a:cxn>
                <a:cxn ang="0">
                  <a:pos x="20" y="33"/>
                </a:cxn>
                <a:cxn ang="0">
                  <a:pos x="25" y="25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10" y="22"/>
                </a:cxn>
                <a:cxn ang="0">
                  <a:pos x="11" y="19"/>
                </a:cxn>
                <a:cxn ang="0">
                  <a:pos x="5" y="22"/>
                </a:cxn>
                <a:cxn ang="0">
                  <a:pos x="3" y="16"/>
                </a:cxn>
                <a:cxn ang="0">
                  <a:pos x="97" y="48"/>
                </a:cxn>
                <a:cxn ang="0">
                  <a:pos x="98" y="52"/>
                </a:cxn>
                <a:cxn ang="0">
                  <a:pos x="103" y="47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97" y="48"/>
                </a:cxn>
                <a:cxn ang="0">
                  <a:pos x="109" y="44"/>
                </a:cxn>
                <a:cxn ang="0">
                  <a:pos x="109" y="44"/>
                </a:cxn>
                <a:cxn ang="0">
                  <a:pos x="106" y="44"/>
                </a:cxn>
                <a:cxn ang="0">
                  <a:pos x="109" y="44"/>
                </a:cxn>
                <a:cxn ang="0">
                  <a:pos x="87" y="53"/>
                </a:cxn>
                <a:cxn ang="0">
                  <a:pos x="84" y="56"/>
                </a:cxn>
                <a:cxn ang="0">
                  <a:pos x="87" y="53"/>
                </a:cxn>
              </a:cxnLst>
              <a:rect l="0" t="0" r="r" b="b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8" name="Freeform 210"/>
            <p:cNvSpPr>
              <a:spLocks noEditPoints="1"/>
            </p:cNvSpPr>
            <p:nvPr/>
          </p:nvSpPr>
          <p:spPr bwMode="auto">
            <a:xfrm>
              <a:off x="7843484" y="4559073"/>
              <a:ext cx="241017" cy="457924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56" y="52"/>
                </a:cxn>
                <a:cxn ang="0">
                  <a:pos x="59" y="78"/>
                </a:cxn>
                <a:cxn ang="0">
                  <a:pos x="62" y="84"/>
                </a:cxn>
                <a:cxn ang="0">
                  <a:pos x="64" y="81"/>
                </a:cxn>
                <a:cxn ang="0">
                  <a:pos x="58" y="72"/>
                </a:cxn>
                <a:cxn ang="0">
                  <a:pos x="48" y="95"/>
                </a:cxn>
                <a:cxn ang="0">
                  <a:pos x="47" y="78"/>
                </a:cxn>
                <a:cxn ang="0">
                  <a:pos x="42" y="91"/>
                </a:cxn>
                <a:cxn ang="0">
                  <a:pos x="45" y="80"/>
                </a:cxn>
                <a:cxn ang="0">
                  <a:pos x="53" y="66"/>
                </a:cxn>
                <a:cxn ang="0">
                  <a:pos x="50" y="66"/>
                </a:cxn>
                <a:cxn ang="0">
                  <a:pos x="68" y="80"/>
                </a:cxn>
                <a:cxn ang="0">
                  <a:pos x="53" y="77"/>
                </a:cxn>
                <a:cxn ang="0">
                  <a:pos x="55" y="81"/>
                </a:cxn>
                <a:cxn ang="0">
                  <a:pos x="50" y="87"/>
                </a:cxn>
                <a:cxn ang="0">
                  <a:pos x="59" y="89"/>
                </a:cxn>
                <a:cxn ang="0">
                  <a:pos x="55" y="87"/>
                </a:cxn>
                <a:cxn ang="0">
                  <a:pos x="41" y="114"/>
                </a:cxn>
                <a:cxn ang="0">
                  <a:pos x="47" y="111"/>
                </a:cxn>
                <a:cxn ang="0">
                  <a:pos x="53" y="109"/>
                </a:cxn>
                <a:cxn ang="0">
                  <a:pos x="56" y="123"/>
                </a:cxn>
                <a:cxn ang="0">
                  <a:pos x="67" y="130"/>
                </a:cxn>
                <a:cxn ang="0">
                  <a:pos x="68" y="114"/>
                </a:cxn>
                <a:cxn ang="0">
                  <a:pos x="71" y="119"/>
                </a:cxn>
                <a:cxn ang="0">
                  <a:pos x="74" y="109"/>
                </a:cxn>
                <a:cxn ang="0">
                  <a:pos x="73" y="97"/>
                </a:cxn>
                <a:cxn ang="0">
                  <a:pos x="67" y="94"/>
                </a:cxn>
                <a:cxn ang="0">
                  <a:pos x="58" y="103"/>
                </a:cxn>
                <a:cxn ang="0">
                  <a:pos x="50" y="100"/>
                </a:cxn>
                <a:cxn ang="0">
                  <a:pos x="42" y="106"/>
                </a:cxn>
                <a:cxn ang="0">
                  <a:pos x="41" y="122"/>
                </a:cxn>
                <a:cxn ang="0">
                  <a:pos x="33" y="126"/>
                </a:cxn>
                <a:cxn ang="0">
                  <a:pos x="52" y="97"/>
                </a:cxn>
                <a:cxn ang="0">
                  <a:pos x="61" y="97"/>
                </a:cxn>
                <a:cxn ang="0">
                  <a:pos x="39" y="61"/>
                </a:cxn>
                <a:cxn ang="0">
                  <a:pos x="38" y="53"/>
                </a:cxn>
                <a:cxn ang="0">
                  <a:pos x="42" y="63"/>
                </a:cxn>
                <a:cxn ang="0">
                  <a:pos x="50" y="61"/>
                </a:cxn>
                <a:cxn ang="0">
                  <a:pos x="52" y="61"/>
                </a:cxn>
                <a:cxn ang="0">
                  <a:pos x="23" y="81"/>
                </a:cxn>
                <a:cxn ang="0">
                  <a:pos x="67" y="73"/>
                </a:cxn>
                <a:cxn ang="0">
                  <a:pos x="59" y="67"/>
                </a:cxn>
                <a:cxn ang="0">
                  <a:pos x="68" y="77"/>
                </a:cxn>
                <a:cxn ang="0">
                  <a:pos x="70" y="87"/>
                </a:cxn>
                <a:cxn ang="0">
                  <a:pos x="47" y="77"/>
                </a:cxn>
                <a:cxn ang="0">
                  <a:pos x="39" y="70"/>
                </a:cxn>
                <a:cxn ang="0">
                  <a:pos x="35" y="63"/>
                </a:cxn>
                <a:cxn ang="0">
                  <a:pos x="27" y="56"/>
                </a:cxn>
                <a:cxn ang="0">
                  <a:pos x="11" y="94"/>
                </a:cxn>
                <a:cxn ang="0">
                  <a:pos x="20" y="73"/>
                </a:cxn>
                <a:cxn ang="0">
                  <a:pos x="7" y="94"/>
                </a:cxn>
                <a:cxn ang="0">
                  <a:pos x="53" y="56"/>
                </a:cxn>
                <a:cxn ang="0">
                  <a:pos x="47" y="50"/>
                </a:cxn>
                <a:cxn ang="0">
                  <a:pos x="36" y="41"/>
                </a:cxn>
                <a:cxn ang="0">
                  <a:pos x="42" y="19"/>
                </a:cxn>
                <a:cxn ang="0">
                  <a:pos x="26" y="8"/>
                </a:cxn>
                <a:cxn ang="0">
                  <a:pos x="21" y="28"/>
                </a:cxn>
                <a:cxn ang="0">
                  <a:pos x="29" y="41"/>
                </a:cxn>
                <a:cxn ang="0">
                  <a:pos x="35" y="49"/>
                </a:cxn>
                <a:cxn ang="0">
                  <a:pos x="45" y="52"/>
                </a:cxn>
                <a:cxn ang="0">
                  <a:pos x="56" y="59"/>
                </a:cxn>
                <a:cxn ang="0">
                  <a:pos x="77" y="142"/>
                </a:cxn>
              </a:cxnLst>
              <a:rect l="0" t="0" r="r" b="b"/>
              <a:pathLst>
                <a:path w="77" h="147">
                  <a:moveTo>
                    <a:pt x="38" y="38"/>
                  </a:moveTo>
                  <a:cubicBezTo>
                    <a:pt x="38" y="36"/>
                    <a:pt x="38" y="38"/>
                    <a:pt x="39" y="39"/>
                  </a:cubicBezTo>
                  <a:cubicBezTo>
                    <a:pt x="39" y="41"/>
                    <a:pt x="38" y="42"/>
                    <a:pt x="38" y="41"/>
                  </a:cubicBezTo>
                  <a:cubicBezTo>
                    <a:pt x="38" y="38"/>
                    <a:pt x="36" y="38"/>
                    <a:pt x="38" y="38"/>
                  </a:cubicBezTo>
                  <a:close/>
                  <a:moveTo>
                    <a:pt x="58" y="50"/>
                  </a:moveTo>
                  <a:cubicBezTo>
                    <a:pt x="58" y="49"/>
                    <a:pt x="58" y="49"/>
                    <a:pt x="58" y="49"/>
                  </a:cubicBezTo>
                  <a:cubicBezTo>
                    <a:pt x="56" y="47"/>
                    <a:pt x="55" y="45"/>
                    <a:pt x="56" y="49"/>
                  </a:cubicBezTo>
                  <a:cubicBezTo>
                    <a:pt x="56" y="52"/>
                    <a:pt x="55" y="50"/>
                    <a:pt x="56" y="52"/>
                  </a:cubicBezTo>
                  <a:cubicBezTo>
                    <a:pt x="56" y="53"/>
                    <a:pt x="58" y="52"/>
                    <a:pt x="58" y="50"/>
                  </a:cubicBezTo>
                  <a:close/>
                  <a:moveTo>
                    <a:pt x="58" y="75"/>
                  </a:moveTo>
                  <a:cubicBezTo>
                    <a:pt x="58" y="77"/>
                    <a:pt x="59" y="77"/>
                    <a:pt x="58" y="78"/>
                  </a:cubicBezTo>
                  <a:cubicBezTo>
                    <a:pt x="56" y="78"/>
                    <a:pt x="59" y="80"/>
                    <a:pt x="59" y="78"/>
                  </a:cubicBezTo>
                  <a:cubicBezTo>
                    <a:pt x="59" y="77"/>
                    <a:pt x="62" y="80"/>
                    <a:pt x="61" y="81"/>
                  </a:cubicBezTo>
                  <a:cubicBezTo>
                    <a:pt x="59" y="83"/>
                    <a:pt x="61" y="83"/>
                    <a:pt x="61" y="84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4" y="87"/>
                    <a:pt x="62" y="84"/>
                    <a:pt x="62" y="84"/>
                  </a:cubicBezTo>
                  <a:cubicBezTo>
                    <a:pt x="64" y="84"/>
                    <a:pt x="64" y="86"/>
                    <a:pt x="64" y="87"/>
                  </a:cubicBezTo>
                  <a:cubicBezTo>
                    <a:pt x="65" y="89"/>
                    <a:pt x="65" y="87"/>
                    <a:pt x="64" y="86"/>
                  </a:cubicBezTo>
                  <a:cubicBezTo>
                    <a:pt x="64" y="84"/>
                    <a:pt x="67" y="84"/>
                    <a:pt x="65" y="83"/>
                  </a:cubicBezTo>
                  <a:cubicBezTo>
                    <a:pt x="64" y="83"/>
                    <a:pt x="65" y="81"/>
                    <a:pt x="64" y="81"/>
                  </a:cubicBezTo>
                  <a:cubicBezTo>
                    <a:pt x="62" y="80"/>
                    <a:pt x="64" y="75"/>
                    <a:pt x="62" y="75"/>
                  </a:cubicBezTo>
                  <a:cubicBezTo>
                    <a:pt x="62" y="75"/>
                    <a:pt x="64" y="73"/>
                    <a:pt x="62" y="73"/>
                  </a:cubicBezTo>
                  <a:cubicBezTo>
                    <a:pt x="61" y="73"/>
                    <a:pt x="61" y="75"/>
                    <a:pt x="59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3"/>
                    <a:pt x="58" y="75"/>
                    <a:pt x="58" y="75"/>
                  </a:cubicBezTo>
                  <a:close/>
                  <a:moveTo>
                    <a:pt x="42" y="91"/>
                  </a:moveTo>
                  <a:cubicBezTo>
                    <a:pt x="44" y="94"/>
                    <a:pt x="45" y="92"/>
                    <a:pt x="45" y="95"/>
                  </a:cubicBezTo>
                  <a:cubicBezTo>
                    <a:pt x="47" y="98"/>
                    <a:pt x="48" y="97"/>
                    <a:pt x="48" y="95"/>
                  </a:cubicBezTo>
                  <a:cubicBezTo>
                    <a:pt x="50" y="94"/>
                    <a:pt x="47" y="91"/>
                    <a:pt x="48" y="87"/>
                  </a:cubicBezTo>
                  <a:cubicBezTo>
                    <a:pt x="50" y="86"/>
                    <a:pt x="48" y="86"/>
                    <a:pt x="50" y="83"/>
                  </a:cubicBezTo>
                  <a:cubicBezTo>
                    <a:pt x="52" y="81"/>
                    <a:pt x="52" y="78"/>
                    <a:pt x="50" y="78"/>
                  </a:cubicBezTo>
                  <a:cubicBezTo>
                    <a:pt x="48" y="78"/>
                    <a:pt x="48" y="77"/>
                    <a:pt x="47" y="78"/>
                  </a:cubicBezTo>
                  <a:cubicBezTo>
                    <a:pt x="45" y="80"/>
                    <a:pt x="47" y="81"/>
                    <a:pt x="45" y="81"/>
                  </a:cubicBezTo>
                  <a:cubicBezTo>
                    <a:pt x="44" y="83"/>
                    <a:pt x="47" y="86"/>
                    <a:pt x="45" y="87"/>
                  </a:cubicBezTo>
                  <a:cubicBezTo>
                    <a:pt x="42" y="89"/>
                    <a:pt x="42" y="86"/>
                    <a:pt x="42" y="89"/>
                  </a:cubicBezTo>
                  <a:cubicBezTo>
                    <a:pt x="42" y="91"/>
                    <a:pt x="42" y="91"/>
                    <a:pt x="42" y="91"/>
                  </a:cubicBezTo>
                  <a:close/>
                  <a:moveTo>
                    <a:pt x="45" y="80"/>
                  </a:moveTo>
                  <a:cubicBezTo>
                    <a:pt x="44" y="80"/>
                    <a:pt x="42" y="81"/>
                    <a:pt x="44" y="81"/>
                  </a:cubicBezTo>
                  <a:cubicBezTo>
                    <a:pt x="44" y="83"/>
                    <a:pt x="42" y="83"/>
                    <a:pt x="44" y="83"/>
                  </a:cubicBezTo>
                  <a:cubicBezTo>
                    <a:pt x="44" y="84"/>
                    <a:pt x="45" y="81"/>
                    <a:pt x="45" y="80"/>
                  </a:cubicBezTo>
                  <a:close/>
                  <a:moveTo>
                    <a:pt x="50" y="66"/>
                  </a:moveTo>
                  <a:cubicBezTo>
                    <a:pt x="52" y="64"/>
                    <a:pt x="52" y="69"/>
                    <a:pt x="53" y="69"/>
                  </a:cubicBezTo>
                  <a:cubicBezTo>
                    <a:pt x="55" y="69"/>
                    <a:pt x="56" y="72"/>
                    <a:pt x="56" y="70"/>
                  </a:cubicBezTo>
                  <a:cubicBezTo>
                    <a:pt x="55" y="67"/>
                    <a:pt x="55" y="66"/>
                    <a:pt x="53" y="66"/>
                  </a:cubicBezTo>
                  <a:cubicBezTo>
                    <a:pt x="52" y="64"/>
                    <a:pt x="52" y="63"/>
                    <a:pt x="50" y="63"/>
                  </a:cubicBezTo>
                  <a:cubicBezTo>
                    <a:pt x="50" y="63"/>
                    <a:pt x="48" y="61"/>
                    <a:pt x="48" y="63"/>
                  </a:cubicBezTo>
                  <a:cubicBezTo>
                    <a:pt x="48" y="64"/>
                    <a:pt x="48" y="66"/>
                    <a:pt x="48" y="69"/>
                  </a:cubicBezTo>
                  <a:cubicBezTo>
                    <a:pt x="47" y="69"/>
                    <a:pt x="50" y="67"/>
                    <a:pt x="50" y="66"/>
                  </a:cubicBezTo>
                  <a:close/>
                  <a:moveTo>
                    <a:pt x="59" y="70"/>
                  </a:moveTo>
                  <a:cubicBezTo>
                    <a:pt x="59" y="70"/>
                    <a:pt x="61" y="73"/>
                    <a:pt x="59" y="72"/>
                  </a:cubicBezTo>
                  <a:cubicBezTo>
                    <a:pt x="58" y="72"/>
                    <a:pt x="58" y="70"/>
                    <a:pt x="59" y="70"/>
                  </a:cubicBezTo>
                  <a:close/>
                  <a:moveTo>
                    <a:pt x="68" y="80"/>
                  </a:moveTo>
                  <a:cubicBezTo>
                    <a:pt x="68" y="80"/>
                    <a:pt x="70" y="80"/>
                    <a:pt x="68" y="80"/>
                  </a:cubicBezTo>
                  <a:cubicBezTo>
                    <a:pt x="68" y="81"/>
                    <a:pt x="68" y="80"/>
                    <a:pt x="68" y="80"/>
                  </a:cubicBezTo>
                  <a:close/>
                  <a:moveTo>
                    <a:pt x="53" y="75"/>
                  </a:moveTo>
                  <a:cubicBezTo>
                    <a:pt x="53" y="73"/>
                    <a:pt x="53" y="77"/>
                    <a:pt x="53" y="77"/>
                  </a:cubicBezTo>
                  <a:cubicBezTo>
                    <a:pt x="53" y="77"/>
                    <a:pt x="52" y="75"/>
                    <a:pt x="53" y="75"/>
                  </a:cubicBezTo>
                  <a:close/>
                  <a:moveTo>
                    <a:pt x="52" y="91"/>
                  </a:moveTo>
                  <a:cubicBezTo>
                    <a:pt x="52" y="87"/>
                    <a:pt x="52" y="89"/>
                    <a:pt x="52" y="87"/>
                  </a:cubicBezTo>
                  <a:cubicBezTo>
                    <a:pt x="52" y="84"/>
                    <a:pt x="56" y="84"/>
                    <a:pt x="55" y="81"/>
                  </a:cubicBezTo>
                  <a:cubicBezTo>
                    <a:pt x="55" y="80"/>
                    <a:pt x="56" y="80"/>
                    <a:pt x="56" y="78"/>
                  </a:cubicBezTo>
                  <a:cubicBezTo>
                    <a:pt x="55" y="77"/>
                    <a:pt x="56" y="72"/>
                    <a:pt x="55" y="77"/>
                  </a:cubicBezTo>
                  <a:cubicBezTo>
                    <a:pt x="53" y="80"/>
                    <a:pt x="53" y="78"/>
                    <a:pt x="53" y="81"/>
                  </a:cubicBezTo>
                  <a:cubicBezTo>
                    <a:pt x="52" y="84"/>
                    <a:pt x="50" y="86"/>
                    <a:pt x="50" y="87"/>
                  </a:cubicBezTo>
                  <a:cubicBezTo>
                    <a:pt x="50" y="89"/>
                    <a:pt x="50" y="89"/>
                    <a:pt x="50" y="92"/>
                  </a:cubicBezTo>
                  <a:cubicBezTo>
                    <a:pt x="50" y="94"/>
                    <a:pt x="50" y="92"/>
                    <a:pt x="52" y="91"/>
                  </a:cubicBezTo>
                  <a:close/>
                  <a:moveTo>
                    <a:pt x="58" y="91"/>
                  </a:moveTo>
                  <a:cubicBezTo>
                    <a:pt x="59" y="89"/>
                    <a:pt x="59" y="91"/>
                    <a:pt x="59" y="89"/>
                  </a:cubicBezTo>
                  <a:cubicBezTo>
                    <a:pt x="59" y="87"/>
                    <a:pt x="61" y="86"/>
                    <a:pt x="59" y="86"/>
                  </a:cubicBezTo>
                  <a:cubicBezTo>
                    <a:pt x="59" y="86"/>
                    <a:pt x="59" y="87"/>
                    <a:pt x="58" y="86"/>
                  </a:cubicBezTo>
                  <a:cubicBezTo>
                    <a:pt x="58" y="86"/>
                    <a:pt x="56" y="84"/>
                    <a:pt x="56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3" y="87"/>
                    <a:pt x="53" y="89"/>
                    <a:pt x="53" y="91"/>
                  </a:cubicBezTo>
                  <a:cubicBezTo>
                    <a:pt x="55" y="92"/>
                    <a:pt x="58" y="91"/>
                    <a:pt x="58" y="91"/>
                  </a:cubicBezTo>
                  <a:close/>
                  <a:moveTo>
                    <a:pt x="39" y="117"/>
                  </a:moveTo>
                  <a:cubicBezTo>
                    <a:pt x="41" y="119"/>
                    <a:pt x="41" y="116"/>
                    <a:pt x="41" y="114"/>
                  </a:cubicBezTo>
                  <a:cubicBezTo>
                    <a:pt x="42" y="112"/>
                    <a:pt x="41" y="112"/>
                    <a:pt x="42" y="112"/>
                  </a:cubicBezTo>
                  <a:cubicBezTo>
                    <a:pt x="44" y="111"/>
                    <a:pt x="42" y="111"/>
                    <a:pt x="44" y="109"/>
                  </a:cubicBezTo>
                  <a:cubicBezTo>
                    <a:pt x="45" y="108"/>
                    <a:pt x="45" y="109"/>
                    <a:pt x="45" y="111"/>
                  </a:cubicBezTo>
                  <a:cubicBezTo>
                    <a:pt x="44" y="112"/>
                    <a:pt x="47" y="112"/>
                    <a:pt x="47" y="111"/>
                  </a:cubicBezTo>
                  <a:cubicBezTo>
                    <a:pt x="48" y="108"/>
                    <a:pt x="47" y="112"/>
                    <a:pt x="48" y="112"/>
                  </a:cubicBezTo>
                  <a:cubicBezTo>
                    <a:pt x="50" y="112"/>
                    <a:pt x="52" y="114"/>
                    <a:pt x="50" y="112"/>
                  </a:cubicBezTo>
                  <a:cubicBezTo>
                    <a:pt x="50" y="111"/>
                    <a:pt x="52" y="109"/>
                    <a:pt x="50" y="109"/>
                  </a:cubicBezTo>
                  <a:cubicBezTo>
                    <a:pt x="50" y="109"/>
                    <a:pt x="52" y="108"/>
                    <a:pt x="53" y="109"/>
                  </a:cubicBezTo>
                  <a:cubicBezTo>
                    <a:pt x="53" y="111"/>
                    <a:pt x="55" y="109"/>
                    <a:pt x="56" y="111"/>
                  </a:cubicBezTo>
                  <a:cubicBezTo>
                    <a:pt x="56" y="114"/>
                    <a:pt x="56" y="112"/>
                    <a:pt x="56" y="114"/>
                  </a:cubicBezTo>
                  <a:cubicBezTo>
                    <a:pt x="56" y="114"/>
                    <a:pt x="53" y="116"/>
                    <a:pt x="55" y="119"/>
                  </a:cubicBezTo>
                  <a:cubicBezTo>
                    <a:pt x="55" y="120"/>
                    <a:pt x="55" y="123"/>
                    <a:pt x="56" y="123"/>
                  </a:cubicBezTo>
                  <a:cubicBezTo>
                    <a:pt x="58" y="125"/>
                    <a:pt x="55" y="125"/>
                    <a:pt x="58" y="126"/>
                  </a:cubicBezTo>
                  <a:cubicBezTo>
                    <a:pt x="61" y="128"/>
                    <a:pt x="62" y="130"/>
                    <a:pt x="64" y="126"/>
                  </a:cubicBezTo>
                  <a:cubicBezTo>
                    <a:pt x="64" y="125"/>
                    <a:pt x="65" y="125"/>
                    <a:pt x="65" y="126"/>
                  </a:cubicBezTo>
                  <a:cubicBezTo>
                    <a:pt x="64" y="128"/>
                    <a:pt x="65" y="133"/>
                    <a:pt x="67" y="130"/>
                  </a:cubicBezTo>
                  <a:cubicBezTo>
                    <a:pt x="68" y="128"/>
                    <a:pt x="68" y="125"/>
                    <a:pt x="68" y="123"/>
                  </a:cubicBezTo>
                  <a:cubicBezTo>
                    <a:pt x="67" y="122"/>
                    <a:pt x="67" y="120"/>
                    <a:pt x="67" y="120"/>
                  </a:cubicBezTo>
                  <a:cubicBezTo>
                    <a:pt x="65" y="120"/>
                    <a:pt x="65" y="117"/>
                    <a:pt x="67" y="117"/>
                  </a:cubicBezTo>
                  <a:cubicBezTo>
                    <a:pt x="68" y="116"/>
                    <a:pt x="67" y="114"/>
                    <a:pt x="68" y="114"/>
                  </a:cubicBezTo>
                  <a:cubicBezTo>
                    <a:pt x="70" y="112"/>
                    <a:pt x="68" y="114"/>
                    <a:pt x="70" y="116"/>
                  </a:cubicBezTo>
                  <a:cubicBezTo>
                    <a:pt x="70" y="117"/>
                    <a:pt x="70" y="117"/>
                    <a:pt x="71" y="119"/>
                  </a:cubicBezTo>
                  <a:cubicBezTo>
                    <a:pt x="71" y="120"/>
                    <a:pt x="70" y="119"/>
                    <a:pt x="71" y="123"/>
                  </a:cubicBezTo>
                  <a:cubicBezTo>
                    <a:pt x="73" y="125"/>
                    <a:pt x="73" y="122"/>
                    <a:pt x="71" y="119"/>
                  </a:cubicBezTo>
                  <a:cubicBezTo>
                    <a:pt x="71" y="116"/>
                    <a:pt x="74" y="120"/>
                    <a:pt x="73" y="117"/>
                  </a:cubicBezTo>
                  <a:cubicBezTo>
                    <a:pt x="73" y="116"/>
                    <a:pt x="74" y="119"/>
                    <a:pt x="74" y="116"/>
                  </a:cubicBezTo>
                  <a:cubicBezTo>
                    <a:pt x="76" y="114"/>
                    <a:pt x="76" y="112"/>
                    <a:pt x="74" y="111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3" y="108"/>
                    <a:pt x="74" y="105"/>
                    <a:pt x="74" y="105"/>
                  </a:cubicBezTo>
                  <a:cubicBezTo>
                    <a:pt x="73" y="103"/>
                    <a:pt x="74" y="101"/>
                    <a:pt x="73" y="101"/>
                  </a:cubicBezTo>
                  <a:cubicBezTo>
                    <a:pt x="71" y="101"/>
                    <a:pt x="71" y="101"/>
                    <a:pt x="71" y="100"/>
                  </a:cubicBezTo>
                  <a:cubicBezTo>
                    <a:pt x="73" y="100"/>
                    <a:pt x="74" y="98"/>
                    <a:pt x="73" y="97"/>
                  </a:cubicBezTo>
                  <a:cubicBezTo>
                    <a:pt x="71" y="95"/>
                    <a:pt x="73" y="94"/>
                    <a:pt x="71" y="94"/>
                  </a:cubicBezTo>
                  <a:cubicBezTo>
                    <a:pt x="70" y="95"/>
                    <a:pt x="71" y="92"/>
                    <a:pt x="68" y="92"/>
                  </a:cubicBezTo>
                  <a:cubicBezTo>
                    <a:pt x="67" y="91"/>
                    <a:pt x="68" y="91"/>
                    <a:pt x="67" y="89"/>
                  </a:cubicBezTo>
                  <a:cubicBezTo>
                    <a:pt x="65" y="89"/>
                    <a:pt x="65" y="89"/>
                    <a:pt x="67" y="94"/>
                  </a:cubicBezTo>
                  <a:cubicBezTo>
                    <a:pt x="68" y="98"/>
                    <a:pt x="65" y="97"/>
                    <a:pt x="65" y="97"/>
                  </a:cubicBezTo>
                  <a:cubicBezTo>
                    <a:pt x="64" y="95"/>
                    <a:pt x="65" y="100"/>
                    <a:pt x="62" y="98"/>
                  </a:cubicBezTo>
                  <a:cubicBezTo>
                    <a:pt x="61" y="95"/>
                    <a:pt x="61" y="98"/>
                    <a:pt x="61" y="101"/>
                  </a:cubicBezTo>
                  <a:cubicBezTo>
                    <a:pt x="61" y="105"/>
                    <a:pt x="58" y="98"/>
                    <a:pt x="58" y="103"/>
                  </a:cubicBezTo>
                  <a:cubicBezTo>
                    <a:pt x="56" y="106"/>
                    <a:pt x="56" y="105"/>
                    <a:pt x="55" y="106"/>
                  </a:cubicBezTo>
                  <a:cubicBezTo>
                    <a:pt x="52" y="108"/>
                    <a:pt x="55" y="106"/>
                    <a:pt x="53" y="103"/>
                  </a:cubicBezTo>
                  <a:cubicBezTo>
                    <a:pt x="53" y="101"/>
                    <a:pt x="53" y="100"/>
                    <a:pt x="52" y="101"/>
                  </a:cubicBezTo>
                  <a:cubicBezTo>
                    <a:pt x="50" y="101"/>
                    <a:pt x="52" y="100"/>
                    <a:pt x="50" y="100"/>
                  </a:cubicBezTo>
                  <a:cubicBezTo>
                    <a:pt x="50" y="100"/>
                    <a:pt x="50" y="101"/>
                    <a:pt x="48" y="101"/>
                  </a:cubicBezTo>
                  <a:cubicBezTo>
                    <a:pt x="47" y="101"/>
                    <a:pt x="45" y="103"/>
                    <a:pt x="47" y="105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4" y="105"/>
                    <a:pt x="44" y="106"/>
                    <a:pt x="42" y="106"/>
                  </a:cubicBezTo>
                  <a:cubicBezTo>
                    <a:pt x="41" y="106"/>
                    <a:pt x="39" y="108"/>
                    <a:pt x="39" y="109"/>
                  </a:cubicBezTo>
                  <a:cubicBezTo>
                    <a:pt x="39" y="111"/>
                    <a:pt x="39" y="112"/>
                    <a:pt x="38" y="114"/>
                  </a:cubicBezTo>
                  <a:cubicBezTo>
                    <a:pt x="38" y="116"/>
                    <a:pt x="38" y="116"/>
                    <a:pt x="39" y="117"/>
                  </a:cubicBezTo>
                  <a:close/>
                  <a:moveTo>
                    <a:pt x="41" y="122"/>
                  </a:moveTo>
                  <a:cubicBezTo>
                    <a:pt x="41" y="122"/>
                    <a:pt x="38" y="123"/>
                    <a:pt x="38" y="122"/>
                  </a:cubicBezTo>
                  <a:cubicBezTo>
                    <a:pt x="38" y="119"/>
                    <a:pt x="41" y="120"/>
                    <a:pt x="41" y="122"/>
                  </a:cubicBezTo>
                  <a:close/>
                  <a:moveTo>
                    <a:pt x="32" y="128"/>
                  </a:moveTo>
                  <a:cubicBezTo>
                    <a:pt x="33" y="128"/>
                    <a:pt x="35" y="126"/>
                    <a:pt x="33" y="126"/>
                  </a:cubicBezTo>
                  <a:cubicBezTo>
                    <a:pt x="33" y="126"/>
                    <a:pt x="32" y="123"/>
                    <a:pt x="30" y="126"/>
                  </a:cubicBezTo>
                  <a:cubicBezTo>
                    <a:pt x="29" y="128"/>
                    <a:pt x="32" y="126"/>
                    <a:pt x="32" y="128"/>
                  </a:cubicBezTo>
                  <a:close/>
                  <a:moveTo>
                    <a:pt x="50" y="95"/>
                  </a:moveTo>
                  <a:cubicBezTo>
                    <a:pt x="52" y="97"/>
                    <a:pt x="52" y="97"/>
                    <a:pt x="52" y="97"/>
                  </a:cubicBezTo>
                  <a:cubicBezTo>
                    <a:pt x="53" y="95"/>
                    <a:pt x="52" y="94"/>
                    <a:pt x="52" y="95"/>
                  </a:cubicBezTo>
                  <a:cubicBezTo>
                    <a:pt x="52" y="95"/>
                    <a:pt x="52" y="95"/>
                    <a:pt x="50" y="95"/>
                  </a:cubicBezTo>
                  <a:close/>
                  <a:moveTo>
                    <a:pt x="59" y="95"/>
                  </a:moveTo>
                  <a:cubicBezTo>
                    <a:pt x="61" y="95"/>
                    <a:pt x="62" y="95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lose/>
                  <a:moveTo>
                    <a:pt x="38" y="64"/>
                  </a:moveTo>
                  <a:cubicBezTo>
                    <a:pt x="38" y="66"/>
                    <a:pt x="39" y="66"/>
                    <a:pt x="39" y="64"/>
                  </a:cubicBezTo>
                  <a:cubicBezTo>
                    <a:pt x="39" y="61"/>
                    <a:pt x="41" y="61"/>
                    <a:pt x="39" y="61"/>
                  </a:cubicBezTo>
                  <a:cubicBezTo>
                    <a:pt x="38" y="63"/>
                    <a:pt x="39" y="61"/>
                    <a:pt x="38" y="64"/>
                  </a:cubicBezTo>
                  <a:close/>
                  <a:moveTo>
                    <a:pt x="39" y="55"/>
                  </a:moveTo>
                  <a:cubicBezTo>
                    <a:pt x="39" y="55"/>
                    <a:pt x="41" y="53"/>
                    <a:pt x="38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5"/>
                    <a:pt x="38" y="56"/>
                    <a:pt x="39" y="55"/>
                  </a:cubicBezTo>
                  <a:close/>
                  <a:moveTo>
                    <a:pt x="42" y="64"/>
                  </a:moveTo>
                  <a:cubicBezTo>
                    <a:pt x="44" y="64"/>
                    <a:pt x="44" y="66"/>
                    <a:pt x="44" y="64"/>
                  </a:cubicBezTo>
                  <a:cubicBezTo>
                    <a:pt x="45" y="63"/>
                    <a:pt x="42" y="63"/>
                    <a:pt x="42" y="63"/>
                  </a:cubicBezTo>
                  <a:cubicBezTo>
                    <a:pt x="42" y="64"/>
                    <a:pt x="42" y="64"/>
                    <a:pt x="42" y="64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59"/>
                    <a:pt x="50" y="61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8"/>
                    <a:pt x="47" y="56"/>
                    <a:pt x="47" y="56"/>
                  </a:cubicBezTo>
                  <a:cubicBezTo>
                    <a:pt x="45" y="56"/>
                    <a:pt x="45" y="58"/>
                    <a:pt x="47" y="58"/>
                  </a:cubicBezTo>
                  <a:close/>
                  <a:moveTo>
                    <a:pt x="52" y="61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2" y="61"/>
                    <a:pt x="52" y="61"/>
                    <a:pt x="52" y="61"/>
                  </a:cubicBezTo>
                  <a:close/>
                  <a:moveTo>
                    <a:pt x="21" y="83"/>
                  </a:moveTo>
                  <a:cubicBezTo>
                    <a:pt x="23" y="80"/>
                    <a:pt x="24" y="81"/>
                    <a:pt x="23" y="81"/>
                  </a:cubicBezTo>
                  <a:cubicBezTo>
                    <a:pt x="23" y="83"/>
                    <a:pt x="21" y="84"/>
                    <a:pt x="21" y="83"/>
                  </a:cubicBezTo>
                  <a:close/>
                  <a:moveTo>
                    <a:pt x="68" y="77"/>
                  </a:moveTo>
                  <a:cubicBezTo>
                    <a:pt x="70" y="78"/>
                    <a:pt x="68" y="77"/>
                    <a:pt x="68" y="75"/>
                  </a:cubicBezTo>
                  <a:cubicBezTo>
                    <a:pt x="67" y="75"/>
                    <a:pt x="68" y="73"/>
                    <a:pt x="67" y="73"/>
                  </a:cubicBezTo>
                  <a:cubicBezTo>
                    <a:pt x="65" y="72"/>
                    <a:pt x="67" y="66"/>
                    <a:pt x="65" y="64"/>
                  </a:cubicBezTo>
                  <a:cubicBezTo>
                    <a:pt x="65" y="64"/>
                    <a:pt x="65" y="63"/>
                    <a:pt x="64" y="63"/>
                  </a:cubicBezTo>
                  <a:cubicBezTo>
                    <a:pt x="62" y="61"/>
                    <a:pt x="61" y="63"/>
                    <a:pt x="58" y="63"/>
                  </a:cubicBezTo>
                  <a:cubicBezTo>
                    <a:pt x="56" y="61"/>
                    <a:pt x="58" y="66"/>
                    <a:pt x="59" y="67"/>
                  </a:cubicBezTo>
                  <a:cubicBezTo>
                    <a:pt x="62" y="69"/>
                    <a:pt x="61" y="69"/>
                    <a:pt x="62" y="70"/>
                  </a:cubicBezTo>
                  <a:cubicBezTo>
                    <a:pt x="64" y="70"/>
                    <a:pt x="62" y="70"/>
                    <a:pt x="62" y="72"/>
                  </a:cubicBezTo>
                  <a:cubicBezTo>
                    <a:pt x="61" y="72"/>
                    <a:pt x="64" y="73"/>
                    <a:pt x="64" y="77"/>
                  </a:cubicBezTo>
                  <a:cubicBezTo>
                    <a:pt x="64" y="78"/>
                    <a:pt x="67" y="75"/>
                    <a:pt x="68" y="77"/>
                  </a:cubicBezTo>
                  <a:close/>
                  <a:moveTo>
                    <a:pt x="67" y="87"/>
                  </a:moveTo>
                  <a:cubicBezTo>
                    <a:pt x="65" y="86"/>
                    <a:pt x="68" y="81"/>
                    <a:pt x="68" y="83"/>
                  </a:cubicBezTo>
                  <a:cubicBezTo>
                    <a:pt x="68" y="86"/>
                    <a:pt x="70" y="91"/>
                    <a:pt x="67" y="87"/>
                  </a:cubicBezTo>
                  <a:close/>
                  <a:moveTo>
                    <a:pt x="70" y="87"/>
                  </a:moveTo>
                  <a:cubicBezTo>
                    <a:pt x="71" y="86"/>
                    <a:pt x="71" y="86"/>
                    <a:pt x="71" y="87"/>
                  </a:cubicBezTo>
                  <a:cubicBezTo>
                    <a:pt x="73" y="91"/>
                    <a:pt x="70" y="91"/>
                    <a:pt x="70" y="87"/>
                  </a:cubicBezTo>
                  <a:close/>
                  <a:moveTo>
                    <a:pt x="42" y="81"/>
                  </a:moveTo>
                  <a:cubicBezTo>
                    <a:pt x="44" y="81"/>
                    <a:pt x="45" y="78"/>
                    <a:pt x="47" y="77"/>
                  </a:cubicBezTo>
                  <a:cubicBezTo>
                    <a:pt x="48" y="75"/>
                    <a:pt x="48" y="72"/>
                    <a:pt x="47" y="72"/>
                  </a:cubicBezTo>
                  <a:cubicBezTo>
                    <a:pt x="45" y="73"/>
                    <a:pt x="45" y="70"/>
                    <a:pt x="44" y="72"/>
                  </a:cubicBezTo>
                  <a:cubicBezTo>
                    <a:pt x="44" y="73"/>
                    <a:pt x="41" y="69"/>
                    <a:pt x="39" y="69"/>
                  </a:cubicBezTo>
                  <a:cubicBezTo>
                    <a:pt x="38" y="67"/>
                    <a:pt x="36" y="69"/>
                    <a:pt x="39" y="70"/>
                  </a:cubicBezTo>
                  <a:cubicBezTo>
                    <a:pt x="41" y="72"/>
                    <a:pt x="39" y="73"/>
                    <a:pt x="39" y="77"/>
                  </a:cubicBezTo>
                  <a:cubicBezTo>
                    <a:pt x="39" y="78"/>
                    <a:pt x="38" y="77"/>
                    <a:pt x="38" y="81"/>
                  </a:cubicBezTo>
                  <a:cubicBezTo>
                    <a:pt x="38" y="86"/>
                    <a:pt x="39" y="81"/>
                    <a:pt x="42" y="81"/>
                  </a:cubicBezTo>
                  <a:close/>
                  <a:moveTo>
                    <a:pt x="35" y="63"/>
                  </a:moveTo>
                  <a:cubicBezTo>
                    <a:pt x="36" y="59"/>
                    <a:pt x="35" y="61"/>
                    <a:pt x="35" y="58"/>
                  </a:cubicBezTo>
                  <a:cubicBezTo>
                    <a:pt x="36" y="55"/>
                    <a:pt x="33" y="53"/>
                    <a:pt x="29" y="53"/>
                  </a:cubicBezTo>
                  <a:cubicBezTo>
                    <a:pt x="26" y="52"/>
                    <a:pt x="24" y="53"/>
                    <a:pt x="26" y="53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9" y="56"/>
                    <a:pt x="30" y="61"/>
                    <a:pt x="32" y="64"/>
                  </a:cubicBezTo>
                  <a:cubicBezTo>
                    <a:pt x="32" y="67"/>
                    <a:pt x="33" y="66"/>
                    <a:pt x="35" y="63"/>
                  </a:cubicBezTo>
                  <a:close/>
                  <a:moveTo>
                    <a:pt x="4" y="101"/>
                  </a:moveTo>
                  <a:cubicBezTo>
                    <a:pt x="4" y="100"/>
                    <a:pt x="6" y="98"/>
                    <a:pt x="11" y="94"/>
                  </a:cubicBezTo>
                  <a:cubicBezTo>
                    <a:pt x="17" y="89"/>
                    <a:pt x="12" y="89"/>
                    <a:pt x="15" y="87"/>
                  </a:cubicBezTo>
                  <a:cubicBezTo>
                    <a:pt x="18" y="87"/>
                    <a:pt x="17" y="84"/>
                    <a:pt x="18" y="84"/>
                  </a:cubicBezTo>
                  <a:cubicBezTo>
                    <a:pt x="20" y="84"/>
                    <a:pt x="21" y="83"/>
                    <a:pt x="20" y="80"/>
                  </a:cubicBezTo>
                  <a:cubicBezTo>
                    <a:pt x="20" y="78"/>
                    <a:pt x="21" y="73"/>
                    <a:pt x="20" y="73"/>
                  </a:cubicBezTo>
                  <a:cubicBezTo>
                    <a:pt x="18" y="73"/>
                    <a:pt x="18" y="78"/>
                    <a:pt x="17" y="78"/>
                  </a:cubicBezTo>
                  <a:cubicBezTo>
                    <a:pt x="15" y="78"/>
                    <a:pt x="18" y="80"/>
                    <a:pt x="17" y="83"/>
                  </a:cubicBezTo>
                  <a:cubicBezTo>
                    <a:pt x="17" y="84"/>
                    <a:pt x="17" y="81"/>
                    <a:pt x="15" y="84"/>
                  </a:cubicBezTo>
                  <a:cubicBezTo>
                    <a:pt x="14" y="87"/>
                    <a:pt x="9" y="92"/>
                    <a:pt x="7" y="94"/>
                  </a:cubicBezTo>
                  <a:cubicBezTo>
                    <a:pt x="6" y="95"/>
                    <a:pt x="3" y="98"/>
                    <a:pt x="1" y="103"/>
                  </a:cubicBezTo>
                  <a:cubicBezTo>
                    <a:pt x="0" y="105"/>
                    <a:pt x="3" y="103"/>
                    <a:pt x="4" y="101"/>
                  </a:cubicBezTo>
                  <a:close/>
                  <a:moveTo>
                    <a:pt x="56" y="59"/>
                  </a:moveTo>
                  <a:cubicBezTo>
                    <a:pt x="56" y="58"/>
                    <a:pt x="56" y="56"/>
                    <a:pt x="53" y="56"/>
                  </a:cubicBezTo>
                  <a:cubicBezTo>
                    <a:pt x="50" y="56"/>
                    <a:pt x="55" y="56"/>
                    <a:pt x="52" y="53"/>
                  </a:cubicBezTo>
                  <a:cubicBezTo>
                    <a:pt x="48" y="50"/>
                    <a:pt x="53" y="52"/>
                    <a:pt x="55" y="52"/>
                  </a:cubicBezTo>
                  <a:cubicBezTo>
                    <a:pt x="55" y="50"/>
                    <a:pt x="53" y="50"/>
                    <a:pt x="50" y="49"/>
                  </a:cubicBezTo>
                  <a:cubicBezTo>
                    <a:pt x="47" y="45"/>
                    <a:pt x="48" y="52"/>
                    <a:pt x="47" y="50"/>
                  </a:cubicBezTo>
                  <a:cubicBezTo>
                    <a:pt x="45" y="50"/>
                    <a:pt x="48" y="47"/>
                    <a:pt x="44" y="45"/>
                  </a:cubicBezTo>
                  <a:cubicBezTo>
                    <a:pt x="41" y="44"/>
                    <a:pt x="42" y="47"/>
                    <a:pt x="41" y="45"/>
                  </a:cubicBezTo>
                  <a:cubicBezTo>
                    <a:pt x="38" y="45"/>
                    <a:pt x="41" y="49"/>
                    <a:pt x="39" y="49"/>
                  </a:cubicBezTo>
                  <a:cubicBezTo>
                    <a:pt x="36" y="47"/>
                    <a:pt x="35" y="42"/>
                    <a:pt x="36" y="41"/>
                  </a:cubicBezTo>
                  <a:cubicBezTo>
                    <a:pt x="36" y="39"/>
                    <a:pt x="33" y="36"/>
                    <a:pt x="35" y="33"/>
                  </a:cubicBezTo>
                  <a:cubicBezTo>
                    <a:pt x="36" y="30"/>
                    <a:pt x="35" y="30"/>
                    <a:pt x="36" y="27"/>
                  </a:cubicBezTo>
                  <a:cubicBezTo>
                    <a:pt x="39" y="25"/>
                    <a:pt x="38" y="28"/>
                    <a:pt x="39" y="28"/>
                  </a:cubicBezTo>
                  <a:cubicBezTo>
                    <a:pt x="41" y="27"/>
                    <a:pt x="42" y="20"/>
                    <a:pt x="42" y="19"/>
                  </a:cubicBezTo>
                  <a:cubicBezTo>
                    <a:pt x="42" y="16"/>
                    <a:pt x="38" y="14"/>
                    <a:pt x="41" y="8"/>
                  </a:cubicBezTo>
                  <a:cubicBezTo>
                    <a:pt x="42" y="3"/>
                    <a:pt x="41" y="2"/>
                    <a:pt x="39" y="5"/>
                  </a:cubicBezTo>
                  <a:cubicBezTo>
                    <a:pt x="36" y="8"/>
                    <a:pt x="33" y="0"/>
                    <a:pt x="29" y="2"/>
                  </a:cubicBezTo>
                  <a:cubicBezTo>
                    <a:pt x="26" y="3"/>
                    <a:pt x="27" y="3"/>
                    <a:pt x="26" y="8"/>
                  </a:cubicBezTo>
                  <a:cubicBezTo>
                    <a:pt x="24" y="13"/>
                    <a:pt x="27" y="14"/>
                    <a:pt x="26" y="20"/>
                  </a:cubicBezTo>
                  <a:cubicBezTo>
                    <a:pt x="23" y="25"/>
                    <a:pt x="27" y="24"/>
                    <a:pt x="26" y="27"/>
                  </a:cubicBezTo>
                  <a:cubicBezTo>
                    <a:pt x="24" y="31"/>
                    <a:pt x="23" y="24"/>
                    <a:pt x="21" y="25"/>
                  </a:cubicBezTo>
                  <a:cubicBezTo>
                    <a:pt x="20" y="25"/>
                    <a:pt x="20" y="28"/>
                    <a:pt x="21" y="28"/>
                  </a:cubicBezTo>
                  <a:cubicBezTo>
                    <a:pt x="23" y="30"/>
                    <a:pt x="21" y="28"/>
                    <a:pt x="23" y="36"/>
                  </a:cubicBezTo>
                  <a:cubicBezTo>
                    <a:pt x="23" y="44"/>
                    <a:pt x="24" y="39"/>
                    <a:pt x="26" y="42"/>
                  </a:cubicBezTo>
                  <a:cubicBezTo>
                    <a:pt x="26" y="45"/>
                    <a:pt x="27" y="44"/>
                    <a:pt x="27" y="42"/>
                  </a:cubicBezTo>
                  <a:cubicBezTo>
                    <a:pt x="27" y="39"/>
                    <a:pt x="27" y="39"/>
                    <a:pt x="29" y="41"/>
                  </a:cubicBezTo>
                  <a:cubicBezTo>
                    <a:pt x="30" y="42"/>
                    <a:pt x="30" y="44"/>
                    <a:pt x="29" y="44"/>
                  </a:cubicBezTo>
                  <a:cubicBezTo>
                    <a:pt x="27" y="45"/>
                    <a:pt x="26" y="50"/>
                    <a:pt x="29" y="50"/>
                  </a:cubicBezTo>
                  <a:cubicBezTo>
                    <a:pt x="30" y="49"/>
                    <a:pt x="30" y="52"/>
                    <a:pt x="33" y="52"/>
                  </a:cubicBezTo>
                  <a:cubicBezTo>
                    <a:pt x="35" y="52"/>
                    <a:pt x="33" y="50"/>
                    <a:pt x="35" y="49"/>
                  </a:cubicBezTo>
                  <a:cubicBezTo>
                    <a:pt x="36" y="49"/>
                    <a:pt x="36" y="49"/>
                    <a:pt x="39" y="52"/>
                  </a:cubicBezTo>
                  <a:cubicBezTo>
                    <a:pt x="42" y="53"/>
                    <a:pt x="41" y="56"/>
                    <a:pt x="44" y="56"/>
                  </a:cubicBezTo>
                  <a:cubicBezTo>
                    <a:pt x="45" y="56"/>
                    <a:pt x="42" y="53"/>
                    <a:pt x="42" y="50"/>
                  </a:cubicBezTo>
                  <a:cubicBezTo>
                    <a:pt x="42" y="49"/>
                    <a:pt x="45" y="50"/>
                    <a:pt x="45" y="52"/>
                  </a:cubicBezTo>
                  <a:cubicBezTo>
                    <a:pt x="45" y="53"/>
                    <a:pt x="47" y="53"/>
                    <a:pt x="48" y="55"/>
                  </a:cubicBezTo>
                  <a:cubicBezTo>
                    <a:pt x="48" y="56"/>
                    <a:pt x="47" y="58"/>
                    <a:pt x="50" y="59"/>
                  </a:cubicBezTo>
                  <a:cubicBezTo>
                    <a:pt x="55" y="61"/>
                    <a:pt x="53" y="61"/>
                    <a:pt x="55" y="63"/>
                  </a:cubicBezTo>
                  <a:cubicBezTo>
                    <a:pt x="55" y="64"/>
                    <a:pt x="56" y="63"/>
                    <a:pt x="56" y="59"/>
                  </a:cubicBezTo>
                  <a:close/>
                  <a:moveTo>
                    <a:pt x="76" y="144"/>
                  </a:moveTo>
                  <a:cubicBezTo>
                    <a:pt x="76" y="144"/>
                    <a:pt x="77" y="144"/>
                    <a:pt x="76" y="145"/>
                  </a:cubicBezTo>
                  <a:cubicBezTo>
                    <a:pt x="74" y="147"/>
                    <a:pt x="77" y="147"/>
                    <a:pt x="77" y="145"/>
                  </a:cubicBezTo>
                  <a:cubicBezTo>
                    <a:pt x="77" y="144"/>
                    <a:pt x="77" y="144"/>
                    <a:pt x="77" y="142"/>
                  </a:cubicBezTo>
                  <a:cubicBezTo>
                    <a:pt x="77" y="142"/>
                    <a:pt x="77" y="140"/>
                    <a:pt x="76" y="140"/>
                  </a:cubicBezTo>
                  <a:cubicBezTo>
                    <a:pt x="76" y="140"/>
                    <a:pt x="76" y="142"/>
                    <a:pt x="76" y="14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9" name="Freeform 211"/>
            <p:cNvSpPr>
              <a:spLocks/>
            </p:cNvSpPr>
            <p:nvPr/>
          </p:nvSpPr>
          <p:spPr bwMode="auto">
            <a:xfrm>
              <a:off x="9315295" y="5667731"/>
              <a:ext cx="56237" cy="27315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0" name="Freeform 212"/>
            <p:cNvSpPr>
              <a:spLocks/>
            </p:cNvSpPr>
            <p:nvPr/>
          </p:nvSpPr>
          <p:spPr bwMode="auto">
            <a:xfrm>
              <a:off x="9355465" y="5624349"/>
              <a:ext cx="49810" cy="33742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1" name="Freeform 213"/>
            <p:cNvSpPr>
              <a:spLocks/>
            </p:cNvSpPr>
            <p:nvPr/>
          </p:nvSpPr>
          <p:spPr bwMode="auto">
            <a:xfrm>
              <a:off x="7653883" y="4922198"/>
              <a:ext cx="245837" cy="194416"/>
            </a:xfrm>
            <a:custGeom>
              <a:avLst/>
              <a:gdLst/>
              <a:ahLst/>
              <a:cxnLst>
                <a:cxn ang="0">
                  <a:pos x="44" y="20"/>
                </a:cxn>
                <a:cxn ang="0">
                  <a:pos x="42" y="22"/>
                </a:cxn>
                <a:cxn ang="0">
                  <a:pos x="42" y="25"/>
                </a:cxn>
                <a:cxn ang="0">
                  <a:pos x="41" y="29"/>
                </a:cxn>
                <a:cxn ang="0">
                  <a:pos x="39" y="2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29" y="37"/>
                </a:cxn>
                <a:cxn ang="0">
                  <a:pos x="17" y="42"/>
                </a:cxn>
                <a:cxn ang="0">
                  <a:pos x="15" y="45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14" y="54"/>
                </a:cxn>
                <a:cxn ang="0">
                  <a:pos x="12" y="54"/>
                </a:cxn>
                <a:cxn ang="0">
                  <a:pos x="9" y="53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3" y="54"/>
                </a:cxn>
                <a:cxn ang="0">
                  <a:pos x="8" y="59"/>
                </a:cxn>
                <a:cxn ang="0">
                  <a:pos x="15" y="59"/>
                </a:cxn>
                <a:cxn ang="0">
                  <a:pos x="21" y="58"/>
                </a:cxn>
                <a:cxn ang="0">
                  <a:pos x="26" y="53"/>
                </a:cxn>
                <a:cxn ang="0">
                  <a:pos x="29" y="54"/>
                </a:cxn>
                <a:cxn ang="0">
                  <a:pos x="35" y="56"/>
                </a:cxn>
                <a:cxn ang="0">
                  <a:pos x="41" y="53"/>
                </a:cxn>
                <a:cxn ang="0">
                  <a:pos x="42" y="48"/>
                </a:cxn>
                <a:cxn ang="0">
                  <a:pos x="45" y="44"/>
                </a:cxn>
                <a:cxn ang="0">
                  <a:pos x="45" y="40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9" y="26"/>
                </a:cxn>
                <a:cxn ang="0">
                  <a:pos x="64" y="28"/>
                </a:cxn>
                <a:cxn ang="0">
                  <a:pos x="67" y="26"/>
                </a:cxn>
                <a:cxn ang="0">
                  <a:pos x="70" y="26"/>
                </a:cxn>
                <a:cxn ang="0">
                  <a:pos x="71" y="23"/>
                </a:cxn>
                <a:cxn ang="0">
                  <a:pos x="70" y="20"/>
                </a:cxn>
                <a:cxn ang="0">
                  <a:pos x="73" y="20"/>
                </a:cxn>
                <a:cxn ang="0">
                  <a:pos x="77" y="15"/>
                </a:cxn>
                <a:cxn ang="0">
                  <a:pos x="74" y="15"/>
                </a:cxn>
                <a:cxn ang="0">
                  <a:pos x="73" y="14"/>
                </a:cxn>
                <a:cxn ang="0">
                  <a:pos x="70" y="12"/>
                </a:cxn>
                <a:cxn ang="0">
                  <a:pos x="67" y="12"/>
                </a:cxn>
                <a:cxn ang="0">
                  <a:pos x="68" y="11"/>
                </a:cxn>
                <a:cxn ang="0">
                  <a:pos x="65" y="9"/>
                </a:cxn>
                <a:cxn ang="0">
                  <a:pos x="65" y="4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4"/>
                </a:cxn>
                <a:cxn ang="0">
                  <a:pos x="58" y="0"/>
                </a:cxn>
                <a:cxn ang="0">
                  <a:pos x="55" y="6"/>
                </a:cxn>
                <a:cxn ang="0">
                  <a:pos x="53" y="9"/>
                </a:cxn>
                <a:cxn ang="0">
                  <a:pos x="52" y="12"/>
                </a:cxn>
                <a:cxn ang="0">
                  <a:pos x="50" y="14"/>
                </a:cxn>
                <a:cxn ang="0">
                  <a:pos x="47" y="15"/>
                </a:cxn>
                <a:cxn ang="0">
                  <a:pos x="49" y="20"/>
                </a:cxn>
                <a:cxn ang="0">
                  <a:pos x="45" y="20"/>
                </a:cxn>
                <a:cxn ang="0">
                  <a:pos x="47" y="25"/>
                </a:cxn>
                <a:cxn ang="0">
                  <a:pos x="45" y="26"/>
                </a:cxn>
                <a:cxn ang="0">
                  <a:pos x="44" y="22"/>
                </a:cxn>
                <a:cxn ang="0">
                  <a:pos x="44" y="20"/>
                </a:cxn>
              </a:cxnLst>
              <a:rect l="0" t="0" r="r" b="b"/>
              <a:pathLst>
                <a:path w="79" h="62">
                  <a:moveTo>
                    <a:pt x="44" y="20"/>
                  </a:moveTo>
                  <a:cubicBezTo>
                    <a:pt x="44" y="22"/>
                    <a:pt x="42" y="22"/>
                    <a:pt x="42" y="22"/>
                  </a:cubicBezTo>
                  <a:cubicBezTo>
                    <a:pt x="42" y="23"/>
                    <a:pt x="42" y="25"/>
                    <a:pt x="42" y="25"/>
                  </a:cubicBezTo>
                  <a:cubicBezTo>
                    <a:pt x="44" y="25"/>
                    <a:pt x="42" y="29"/>
                    <a:pt x="41" y="29"/>
                  </a:cubicBezTo>
                  <a:cubicBezTo>
                    <a:pt x="39" y="29"/>
                    <a:pt x="41" y="26"/>
                    <a:pt x="39" y="26"/>
                  </a:cubicBezTo>
                  <a:cubicBezTo>
                    <a:pt x="38" y="28"/>
                    <a:pt x="39" y="25"/>
                    <a:pt x="36" y="23"/>
                  </a:cubicBezTo>
                  <a:cubicBezTo>
                    <a:pt x="36" y="23"/>
                    <a:pt x="36" y="23"/>
                    <a:pt x="36" y="26"/>
                  </a:cubicBezTo>
                  <a:cubicBezTo>
                    <a:pt x="36" y="29"/>
                    <a:pt x="30" y="31"/>
                    <a:pt x="29" y="37"/>
                  </a:cubicBezTo>
                  <a:cubicBezTo>
                    <a:pt x="29" y="40"/>
                    <a:pt x="18" y="39"/>
                    <a:pt x="17" y="42"/>
                  </a:cubicBezTo>
                  <a:cubicBezTo>
                    <a:pt x="15" y="44"/>
                    <a:pt x="17" y="47"/>
                    <a:pt x="15" y="45"/>
                  </a:cubicBezTo>
                  <a:cubicBezTo>
                    <a:pt x="14" y="44"/>
                    <a:pt x="14" y="47"/>
                    <a:pt x="14" y="48"/>
                  </a:cubicBezTo>
                  <a:cubicBezTo>
                    <a:pt x="15" y="48"/>
                    <a:pt x="14" y="48"/>
                    <a:pt x="14" y="50"/>
                  </a:cubicBezTo>
                  <a:cubicBezTo>
                    <a:pt x="14" y="53"/>
                    <a:pt x="12" y="53"/>
                    <a:pt x="14" y="54"/>
                  </a:cubicBezTo>
                  <a:cubicBezTo>
                    <a:pt x="15" y="56"/>
                    <a:pt x="14" y="54"/>
                    <a:pt x="12" y="54"/>
                  </a:cubicBezTo>
                  <a:cubicBezTo>
                    <a:pt x="11" y="53"/>
                    <a:pt x="8" y="54"/>
                    <a:pt x="9" y="53"/>
                  </a:cubicBezTo>
                  <a:cubicBezTo>
                    <a:pt x="9" y="51"/>
                    <a:pt x="8" y="53"/>
                    <a:pt x="8" y="51"/>
                  </a:cubicBezTo>
                  <a:cubicBezTo>
                    <a:pt x="6" y="50"/>
                    <a:pt x="8" y="51"/>
                    <a:pt x="6" y="51"/>
                  </a:cubicBezTo>
                  <a:cubicBezTo>
                    <a:pt x="5" y="53"/>
                    <a:pt x="1" y="51"/>
                    <a:pt x="1" y="48"/>
                  </a:cubicBezTo>
                  <a:cubicBezTo>
                    <a:pt x="1" y="48"/>
                    <a:pt x="0" y="51"/>
                    <a:pt x="1" y="51"/>
                  </a:cubicBezTo>
                  <a:cubicBezTo>
                    <a:pt x="3" y="53"/>
                    <a:pt x="1" y="54"/>
                    <a:pt x="3" y="54"/>
                  </a:cubicBezTo>
                  <a:cubicBezTo>
                    <a:pt x="5" y="54"/>
                    <a:pt x="6" y="58"/>
                    <a:pt x="8" y="59"/>
                  </a:cubicBezTo>
                  <a:cubicBezTo>
                    <a:pt x="11" y="62"/>
                    <a:pt x="11" y="58"/>
                    <a:pt x="15" y="59"/>
                  </a:cubicBezTo>
                  <a:cubicBezTo>
                    <a:pt x="20" y="61"/>
                    <a:pt x="18" y="58"/>
                    <a:pt x="21" y="58"/>
                  </a:cubicBezTo>
                  <a:cubicBezTo>
                    <a:pt x="23" y="58"/>
                    <a:pt x="20" y="53"/>
                    <a:pt x="26" y="53"/>
                  </a:cubicBezTo>
                  <a:cubicBezTo>
                    <a:pt x="30" y="53"/>
                    <a:pt x="27" y="54"/>
                    <a:pt x="29" y="54"/>
                  </a:cubicBezTo>
                  <a:cubicBezTo>
                    <a:pt x="30" y="56"/>
                    <a:pt x="33" y="58"/>
                    <a:pt x="35" y="56"/>
                  </a:cubicBezTo>
                  <a:cubicBezTo>
                    <a:pt x="36" y="53"/>
                    <a:pt x="41" y="56"/>
                    <a:pt x="41" y="53"/>
                  </a:cubicBezTo>
                  <a:cubicBezTo>
                    <a:pt x="42" y="51"/>
                    <a:pt x="42" y="50"/>
                    <a:pt x="42" y="48"/>
                  </a:cubicBezTo>
                  <a:cubicBezTo>
                    <a:pt x="42" y="45"/>
                    <a:pt x="47" y="45"/>
                    <a:pt x="45" y="44"/>
                  </a:cubicBezTo>
                  <a:cubicBezTo>
                    <a:pt x="44" y="44"/>
                    <a:pt x="44" y="44"/>
                    <a:pt x="45" y="40"/>
                  </a:cubicBezTo>
                  <a:cubicBezTo>
                    <a:pt x="45" y="37"/>
                    <a:pt x="49" y="40"/>
                    <a:pt x="49" y="37"/>
                  </a:cubicBezTo>
                  <a:cubicBezTo>
                    <a:pt x="49" y="34"/>
                    <a:pt x="49" y="31"/>
                    <a:pt x="50" y="28"/>
                  </a:cubicBezTo>
                  <a:cubicBezTo>
                    <a:pt x="52" y="25"/>
                    <a:pt x="55" y="26"/>
                    <a:pt x="59" y="26"/>
                  </a:cubicBezTo>
                  <a:cubicBezTo>
                    <a:pt x="62" y="26"/>
                    <a:pt x="61" y="25"/>
                    <a:pt x="64" y="28"/>
                  </a:cubicBezTo>
                  <a:cubicBezTo>
                    <a:pt x="67" y="28"/>
                    <a:pt x="64" y="23"/>
                    <a:pt x="67" y="26"/>
                  </a:cubicBezTo>
                  <a:cubicBezTo>
                    <a:pt x="68" y="28"/>
                    <a:pt x="68" y="26"/>
                    <a:pt x="70" y="26"/>
                  </a:cubicBezTo>
                  <a:cubicBezTo>
                    <a:pt x="71" y="26"/>
                    <a:pt x="74" y="26"/>
                    <a:pt x="71" y="23"/>
                  </a:cubicBezTo>
                  <a:cubicBezTo>
                    <a:pt x="68" y="22"/>
                    <a:pt x="68" y="20"/>
                    <a:pt x="70" y="20"/>
                  </a:cubicBezTo>
                  <a:cubicBezTo>
                    <a:pt x="71" y="18"/>
                    <a:pt x="70" y="20"/>
                    <a:pt x="73" y="20"/>
                  </a:cubicBezTo>
                  <a:cubicBezTo>
                    <a:pt x="76" y="18"/>
                    <a:pt x="79" y="18"/>
                    <a:pt x="77" y="15"/>
                  </a:cubicBezTo>
                  <a:cubicBezTo>
                    <a:pt x="77" y="14"/>
                    <a:pt x="76" y="17"/>
                    <a:pt x="74" y="15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1" y="12"/>
                    <a:pt x="70" y="11"/>
                    <a:pt x="70" y="12"/>
                  </a:cubicBezTo>
                  <a:cubicBezTo>
                    <a:pt x="68" y="12"/>
                    <a:pt x="68" y="14"/>
                    <a:pt x="67" y="12"/>
                  </a:cubicBezTo>
                  <a:cubicBezTo>
                    <a:pt x="67" y="11"/>
                    <a:pt x="68" y="12"/>
                    <a:pt x="68" y="11"/>
                  </a:cubicBezTo>
                  <a:cubicBezTo>
                    <a:pt x="67" y="8"/>
                    <a:pt x="65" y="11"/>
                    <a:pt x="65" y="9"/>
                  </a:cubicBezTo>
                  <a:cubicBezTo>
                    <a:pt x="64" y="8"/>
                    <a:pt x="67" y="6"/>
                    <a:pt x="65" y="4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2" y="4"/>
                    <a:pt x="62" y="0"/>
                    <a:pt x="61" y="0"/>
                  </a:cubicBezTo>
                  <a:cubicBezTo>
                    <a:pt x="59" y="0"/>
                    <a:pt x="61" y="3"/>
                    <a:pt x="59" y="4"/>
                  </a:cubicBezTo>
                  <a:cubicBezTo>
                    <a:pt x="58" y="6"/>
                    <a:pt x="59" y="0"/>
                    <a:pt x="58" y="0"/>
                  </a:cubicBezTo>
                  <a:cubicBezTo>
                    <a:pt x="56" y="0"/>
                    <a:pt x="58" y="1"/>
                    <a:pt x="55" y="6"/>
                  </a:cubicBezTo>
                  <a:cubicBezTo>
                    <a:pt x="53" y="9"/>
                    <a:pt x="53" y="8"/>
                    <a:pt x="53" y="9"/>
                  </a:cubicBezTo>
                  <a:cubicBezTo>
                    <a:pt x="52" y="12"/>
                    <a:pt x="52" y="11"/>
                    <a:pt x="52" y="12"/>
                  </a:cubicBezTo>
                  <a:cubicBezTo>
                    <a:pt x="52" y="15"/>
                    <a:pt x="50" y="15"/>
                    <a:pt x="50" y="14"/>
                  </a:cubicBezTo>
                  <a:cubicBezTo>
                    <a:pt x="49" y="14"/>
                    <a:pt x="47" y="15"/>
                    <a:pt x="47" y="15"/>
                  </a:cubicBezTo>
                  <a:cubicBezTo>
                    <a:pt x="47" y="17"/>
                    <a:pt x="50" y="17"/>
                    <a:pt x="49" y="20"/>
                  </a:cubicBezTo>
                  <a:cubicBezTo>
                    <a:pt x="45" y="22"/>
                    <a:pt x="47" y="18"/>
                    <a:pt x="45" y="20"/>
                  </a:cubicBezTo>
                  <a:cubicBezTo>
                    <a:pt x="47" y="23"/>
                    <a:pt x="45" y="22"/>
                    <a:pt x="47" y="25"/>
                  </a:cubicBezTo>
                  <a:cubicBezTo>
                    <a:pt x="47" y="28"/>
                    <a:pt x="47" y="26"/>
                    <a:pt x="45" y="26"/>
                  </a:cubicBezTo>
                  <a:cubicBezTo>
                    <a:pt x="44" y="26"/>
                    <a:pt x="44" y="25"/>
                    <a:pt x="44" y="22"/>
                  </a:cubicBezTo>
                  <a:cubicBezTo>
                    <a:pt x="44" y="20"/>
                    <a:pt x="44" y="20"/>
                    <a:pt x="44" y="2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2" name="Freeform 214"/>
            <p:cNvSpPr>
              <a:spLocks/>
            </p:cNvSpPr>
            <p:nvPr/>
          </p:nvSpPr>
          <p:spPr bwMode="auto">
            <a:xfrm>
              <a:off x="7766357" y="4978435"/>
              <a:ext cx="30529" cy="3856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8" y="2"/>
                </a:cxn>
              </a:cxnLst>
              <a:rect l="0" t="0" r="r" b="b"/>
              <a:pathLst>
                <a:path w="10" h="12">
                  <a:moveTo>
                    <a:pt x="8" y="2"/>
                  </a:moveTo>
                  <a:cubicBezTo>
                    <a:pt x="10" y="0"/>
                    <a:pt x="8" y="0"/>
                    <a:pt x="8" y="2"/>
                  </a:cubicBezTo>
                  <a:cubicBezTo>
                    <a:pt x="7" y="2"/>
                    <a:pt x="4" y="5"/>
                    <a:pt x="0" y="5"/>
                  </a:cubicBezTo>
                  <a:cubicBezTo>
                    <a:pt x="4" y="7"/>
                    <a:pt x="2" y="10"/>
                    <a:pt x="4" y="8"/>
                  </a:cubicBezTo>
                  <a:cubicBezTo>
                    <a:pt x="5" y="8"/>
                    <a:pt x="4" y="12"/>
                    <a:pt x="5" y="12"/>
                  </a:cubicBezTo>
                  <a:cubicBezTo>
                    <a:pt x="7" y="12"/>
                    <a:pt x="8" y="7"/>
                    <a:pt x="7" y="7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4"/>
                    <a:pt x="8" y="4"/>
                    <a:pt x="8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3" name="Freeform 215"/>
            <p:cNvSpPr>
              <a:spLocks/>
            </p:cNvSpPr>
            <p:nvPr/>
          </p:nvSpPr>
          <p:spPr bwMode="auto">
            <a:xfrm>
              <a:off x="7792066" y="4984862"/>
              <a:ext cx="8034" cy="2570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1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4" name="Freeform 216"/>
            <p:cNvSpPr>
              <a:spLocks noEditPoints="1"/>
            </p:cNvSpPr>
            <p:nvPr/>
          </p:nvSpPr>
          <p:spPr bwMode="auto">
            <a:xfrm>
              <a:off x="8413891" y="5176065"/>
              <a:ext cx="393661" cy="313317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5" y="37"/>
                </a:cxn>
                <a:cxn ang="0">
                  <a:pos x="56" y="45"/>
                </a:cxn>
                <a:cxn ang="0">
                  <a:pos x="53" y="54"/>
                </a:cxn>
                <a:cxn ang="0">
                  <a:pos x="70" y="76"/>
                </a:cxn>
                <a:cxn ang="0">
                  <a:pos x="80" y="87"/>
                </a:cxn>
                <a:cxn ang="0">
                  <a:pos x="68" y="87"/>
                </a:cxn>
                <a:cxn ang="0">
                  <a:pos x="41" y="65"/>
                </a:cxn>
                <a:cxn ang="0">
                  <a:pos x="29" y="60"/>
                </a:cxn>
                <a:cxn ang="0">
                  <a:pos x="24" y="70"/>
                </a:cxn>
                <a:cxn ang="0">
                  <a:pos x="17" y="77"/>
                </a:cxn>
                <a:cxn ang="0">
                  <a:pos x="0" y="68"/>
                </a:cxn>
                <a:cxn ang="0">
                  <a:pos x="68" y="46"/>
                </a:cxn>
                <a:cxn ang="0">
                  <a:pos x="90" y="43"/>
                </a:cxn>
                <a:cxn ang="0">
                  <a:pos x="94" y="36"/>
                </a:cxn>
                <a:cxn ang="0">
                  <a:pos x="91" y="28"/>
                </a:cxn>
                <a:cxn ang="0">
                  <a:pos x="82" y="40"/>
                </a:cxn>
                <a:cxn ang="0">
                  <a:pos x="79" y="37"/>
                </a:cxn>
                <a:cxn ang="0">
                  <a:pos x="65" y="42"/>
                </a:cxn>
                <a:cxn ang="0">
                  <a:pos x="55" y="9"/>
                </a:cxn>
                <a:cxn ang="0">
                  <a:pos x="50" y="8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97" y="26"/>
                </a:cxn>
                <a:cxn ang="0">
                  <a:pos x="100" y="25"/>
                </a:cxn>
                <a:cxn ang="0">
                  <a:pos x="85" y="14"/>
                </a:cxn>
                <a:cxn ang="0">
                  <a:pos x="74" y="1"/>
                </a:cxn>
                <a:cxn ang="0">
                  <a:pos x="74" y="1"/>
                </a:cxn>
                <a:cxn ang="0">
                  <a:pos x="117" y="42"/>
                </a:cxn>
                <a:cxn ang="0">
                  <a:pos x="115" y="43"/>
                </a:cxn>
                <a:cxn ang="0">
                  <a:pos x="125" y="54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56" y="40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99" y="76"/>
                </a:cxn>
                <a:cxn ang="0">
                  <a:pos x="102" y="76"/>
                </a:cxn>
                <a:cxn ang="0">
                  <a:pos x="108" y="101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85" y="81"/>
                </a:cxn>
                <a:cxn ang="0">
                  <a:pos x="82" y="82"/>
                </a:cxn>
                <a:cxn ang="0">
                  <a:pos x="88" y="87"/>
                </a:cxn>
                <a:cxn ang="0">
                  <a:pos x="85" y="84"/>
                </a:cxn>
              </a:cxnLst>
              <a:rect l="0" t="0" r="r" b="b"/>
              <a:pathLst>
                <a:path w="126" h="101">
                  <a:moveTo>
                    <a:pt x="0" y="11"/>
                  </a:moveTo>
                  <a:cubicBezTo>
                    <a:pt x="6" y="9"/>
                    <a:pt x="17" y="18"/>
                    <a:pt x="22" y="20"/>
                  </a:cubicBezTo>
                  <a:cubicBezTo>
                    <a:pt x="29" y="21"/>
                    <a:pt x="29" y="25"/>
                    <a:pt x="32" y="25"/>
                  </a:cubicBezTo>
                  <a:cubicBezTo>
                    <a:pt x="35" y="25"/>
                    <a:pt x="45" y="34"/>
                    <a:pt x="45" y="37"/>
                  </a:cubicBezTo>
                  <a:cubicBezTo>
                    <a:pt x="44" y="40"/>
                    <a:pt x="42" y="40"/>
                    <a:pt x="48" y="42"/>
                  </a:cubicBezTo>
                  <a:cubicBezTo>
                    <a:pt x="53" y="43"/>
                    <a:pt x="52" y="46"/>
                    <a:pt x="56" y="45"/>
                  </a:cubicBezTo>
                  <a:cubicBezTo>
                    <a:pt x="59" y="45"/>
                    <a:pt x="62" y="51"/>
                    <a:pt x="61" y="53"/>
                  </a:cubicBezTo>
                  <a:cubicBezTo>
                    <a:pt x="59" y="54"/>
                    <a:pt x="56" y="53"/>
                    <a:pt x="53" y="54"/>
                  </a:cubicBezTo>
                  <a:cubicBezTo>
                    <a:pt x="52" y="54"/>
                    <a:pt x="59" y="64"/>
                    <a:pt x="62" y="65"/>
                  </a:cubicBezTo>
                  <a:cubicBezTo>
                    <a:pt x="65" y="67"/>
                    <a:pt x="64" y="77"/>
                    <a:pt x="70" y="76"/>
                  </a:cubicBezTo>
                  <a:cubicBezTo>
                    <a:pt x="77" y="73"/>
                    <a:pt x="67" y="81"/>
                    <a:pt x="74" y="81"/>
                  </a:cubicBezTo>
                  <a:cubicBezTo>
                    <a:pt x="82" y="81"/>
                    <a:pt x="70" y="84"/>
                    <a:pt x="80" y="87"/>
                  </a:cubicBezTo>
                  <a:cubicBezTo>
                    <a:pt x="87" y="88"/>
                    <a:pt x="84" y="91"/>
                    <a:pt x="80" y="91"/>
                  </a:cubicBezTo>
                  <a:cubicBezTo>
                    <a:pt x="76" y="91"/>
                    <a:pt x="79" y="90"/>
                    <a:pt x="68" y="87"/>
                  </a:cubicBezTo>
                  <a:cubicBezTo>
                    <a:pt x="58" y="85"/>
                    <a:pt x="59" y="85"/>
                    <a:pt x="53" y="77"/>
                  </a:cubicBezTo>
                  <a:cubicBezTo>
                    <a:pt x="47" y="70"/>
                    <a:pt x="48" y="65"/>
                    <a:pt x="41" y="65"/>
                  </a:cubicBezTo>
                  <a:cubicBezTo>
                    <a:pt x="35" y="64"/>
                    <a:pt x="39" y="60"/>
                    <a:pt x="33" y="64"/>
                  </a:cubicBezTo>
                  <a:cubicBezTo>
                    <a:pt x="30" y="64"/>
                    <a:pt x="30" y="64"/>
                    <a:pt x="29" y="60"/>
                  </a:cubicBezTo>
                  <a:cubicBezTo>
                    <a:pt x="30" y="68"/>
                    <a:pt x="27" y="64"/>
                    <a:pt x="27" y="67"/>
                  </a:cubicBezTo>
                  <a:cubicBezTo>
                    <a:pt x="27" y="70"/>
                    <a:pt x="20" y="68"/>
                    <a:pt x="24" y="70"/>
                  </a:cubicBezTo>
                  <a:cubicBezTo>
                    <a:pt x="26" y="71"/>
                    <a:pt x="27" y="76"/>
                    <a:pt x="24" y="76"/>
                  </a:cubicBezTo>
                  <a:cubicBezTo>
                    <a:pt x="22" y="76"/>
                    <a:pt x="21" y="81"/>
                    <a:pt x="17" y="77"/>
                  </a:cubicBezTo>
                  <a:cubicBezTo>
                    <a:pt x="13" y="76"/>
                    <a:pt x="7" y="79"/>
                    <a:pt x="6" y="77"/>
                  </a:cubicBezTo>
                  <a:cubicBezTo>
                    <a:pt x="4" y="74"/>
                    <a:pt x="4" y="71"/>
                    <a:pt x="0" y="68"/>
                  </a:cubicBezTo>
                  <a:cubicBezTo>
                    <a:pt x="0" y="11"/>
                    <a:pt x="0" y="11"/>
                    <a:pt x="0" y="11"/>
                  </a:cubicBezTo>
                  <a:close/>
                  <a:moveTo>
                    <a:pt x="68" y="46"/>
                  </a:moveTo>
                  <a:cubicBezTo>
                    <a:pt x="73" y="49"/>
                    <a:pt x="71" y="45"/>
                    <a:pt x="74" y="48"/>
                  </a:cubicBezTo>
                  <a:cubicBezTo>
                    <a:pt x="77" y="51"/>
                    <a:pt x="88" y="46"/>
                    <a:pt x="90" y="43"/>
                  </a:cubicBezTo>
                  <a:cubicBezTo>
                    <a:pt x="91" y="40"/>
                    <a:pt x="91" y="43"/>
                    <a:pt x="94" y="42"/>
                  </a:cubicBezTo>
                  <a:cubicBezTo>
                    <a:pt x="97" y="39"/>
                    <a:pt x="93" y="36"/>
                    <a:pt x="94" y="36"/>
                  </a:cubicBezTo>
                  <a:cubicBezTo>
                    <a:pt x="97" y="36"/>
                    <a:pt x="99" y="31"/>
                    <a:pt x="97" y="29"/>
                  </a:cubicBezTo>
                  <a:cubicBezTo>
                    <a:pt x="96" y="28"/>
                    <a:pt x="94" y="28"/>
                    <a:pt x="91" y="28"/>
                  </a:cubicBezTo>
                  <a:cubicBezTo>
                    <a:pt x="88" y="28"/>
                    <a:pt x="94" y="37"/>
                    <a:pt x="90" y="36"/>
                  </a:cubicBezTo>
                  <a:cubicBezTo>
                    <a:pt x="87" y="34"/>
                    <a:pt x="87" y="43"/>
                    <a:pt x="82" y="40"/>
                  </a:cubicBezTo>
                  <a:cubicBezTo>
                    <a:pt x="80" y="39"/>
                    <a:pt x="80" y="43"/>
                    <a:pt x="79" y="40"/>
                  </a:cubicBezTo>
                  <a:cubicBezTo>
                    <a:pt x="77" y="37"/>
                    <a:pt x="80" y="37"/>
                    <a:pt x="79" y="37"/>
                  </a:cubicBezTo>
                  <a:cubicBezTo>
                    <a:pt x="79" y="36"/>
                    <a:pt x="77" y="36"/>
                    <a:pt x="77" y="40"/>
                  </a:cubicBezTo>
                  <a:cubicBezTo>
                    <a:pt x="77" y="43"/>
                    <a:pt x="65" y="39"/>
                    <a:pt x="65" y="42"/>
                  </a:cubicBezTo>
                  <a:cubicBezTo>
                    <a:pt x="65" y="45"/>
                    <a:pt x="67" y="43"/>
                    <a:pt x="68" y="46"/>
                  </a:cubicBezTo>
                  <a:close/>
                  <a:moveTo>
                    <a:pt x="55" y="9"/>
                  </a:moveTo>
                  <a:cubicBezTo>
                    <a:pt x="58" y="9"/>
                    <a:pt x="58" y="8"/>
                    <a:pt x="56" y="6"/>
                  </a:cubicBezTo>
                  <a:cubicBezTo>
                    <a:pt x="55" y="6"/>
                    <a:pt x="50" y="6"/>
                    <a:pt x="50" y="8"/>
                  </a:cubicBezTo>
                  <a:cubicBezTo>
                    <a:pt x="50" y="11"/>
                    <a:pt x="52" y="9"/>
                    <a:pt x="55" y="9"/>
                  </a:cubicBezTo>
                  <a:close/>
                  <a:moveTo>
                    <a:pt x="79" y="11"/>
                  </a:moveTo>
                  <a:cubicBezTo>
                    <a:pt x="79" y="9"/>
                    <a:pt x="84" y="12"/>
                    <a:pt x="82" y="12"/>
                  </a:cubicBezTo>
                  <a:cubicBezTo>
                    <a:pt x="80" y="14"/>
                    <a:pt x="77" y="12"/>
                    <a:pt x="79" y="11"/>
                  </a:cubicBezTo>
                  <a:close/>
                  <a:moveTo>
                    <a:pt x="91" y="18"/>
                  </a:moveTo>
                  <a:cubicBezTo>
                    <a:pt x="91" y="20"/>
                    <a:pt x="96" y="21"/>
                    <a:pt x="97" y="26"/>
                  </a:cubicBezTo>
                  <a:cubicBezTo>
                    <a:pt x="100" y="29"/>
                    <a:pt x="99" y="29"/>
                    <a:pt x="100" y="34"/>
                  </a:cubicBezTo>
                  <a:cubicBezTo>
                    <a:pt x="102" y="37"/>
                    <a:pt x="105" y="28"/>
                    <a:pt x="100" y="25"/>
                  </a:cubicBezTo>
                  <a:cubicBezTo>
                    <a:pt x="96" y="23"/>
                    <a:pt x="96" y="20"/>
                    <a:pt x="93" y="18"/>
                  </a:cubicBezTo>
                  <a:cubicBezTo>
                    <a:pt x="87" y="15"/>
                    <a:pt x="85" y="11"/>
                    <a:pt x="85" y="14"/>
                  </a:cubicBezTo>
                  <a:cubicBezTo>
                    <a:pt x="80" y="15"/>
                    <a:pt x="87" y="14"/>
                    <a:pt x="91" y="18"/>
                  </a:cubicBezTo>
                  <a:close/>
                  <a:moveTo>
                    <a:pt x="74" y="1"/>
                  </a:moveTo>
                  <a:cubicBezTo>
                    <a:pt x="76" y="0"/>
                    <a:pt x="77" y="3"/>
                    <a:pt x="76" y="3"/>
                  </a:cubicBezTo>
                  <a:cubicBezTo>
                    <a:pt x="74" y="3"/>
                    <a:pt x="74" y="3"/>
                    <a:pt x="74" y="1"/>
                  </a:cubicBezTo>
                  <a:close/>
                  <a:moveTo>
                    <a:pt x="123" y="48"/>
                  </a:moveTo>
                  <a:cubicBezTo>
                    <a:pt x="120" y="46"/>
                    <a:pt x="120" y="42"/>
                    <a:pt x="117" y="42"/>
                  </a:cubicBezTo>
                  <a:cubicBezTo>
                    <a:pt x="115" y="40"/>
                    <a:pt x="115" y="34"/>
                    <a:pt x="114" y="37"/>
                  </a:cubicBezTo>
                  <a:cubicBezTo>
                    <a:pt x="112" y="39"/>
                    <a:pt x="115" y="39"/>
                    <a:pt x="115" y="43"/>
                  </a:cubicBezTo>
                  <a:cubicBezTo>
                    <a:pt x="114" y="46"/>
                    <a:pt x="119" y="48"/>
                    <a:pt x="120" y="51"/>
                  </a:cubicBezTo>
                  <a:cubicBezTo>
                    <a:pt x="120" y="54"/>
                    <a:pt x="122" y="54"/>
                    <a:pt x="125" y="54"/>
                  </a:cubicBezTo>
                  <a:cubicBezTo>
                    <a:pt x="126" y="53"/>
                    <a:pt x="125" y="48"/>
                    <a:pt x="123" y="48"/>
                  </a:cubicBezTo>
                  <a:close/>
                  <a:moveTo>
                    <a:pt x="61" y="43"/>
                  </a:moveTo>
                  <a:cubicBezTo>
                    <a:pt x="59" y="42"/>
                    <a:pt x="61" y="39"/>
                    <a:pt x="62" y="42"/>
                  </a:cubicBezTo>
                  <a:cubicBezTo>
                    <a:pt x="64" y="43"/>
                    <a:pt x="62" y="45"/>
                    <a:pt x="61" y="43"/>
                  </a:cubicBezTo>
                  <a:close/>
                  <a:moveTo>
                    <a:pt x="55" y="39"/>
                  </a:moveTo>
                  <a:cubicBezTo>
                    <a:pt x="55" y="37"/>
                    <a:pt x="58" y="40"/>
                    <a:pt x="56" y="40"/>
                  </a:cubicBezTo>
                  <a:cubicBezTo>
                    <a:pt x="56" y="42"/>
                    <a:pt x="53" y="40"/>
                    <a:pt x="55" y="39"/>
                  </a:cubicBezTo>
                  <a:close/>
                  <a:moveTo>
                    <a:pt x="47" y="31"/>
                  </a:moveTo>
                  <a:cubicBezTo>
                    <a:pt x="48" y="32"/>
                    <a:pt x="47" y="36"/>
                    <a:pt x="45" y="34"/>
                  </a:cubicBezTo>
                  <a:cubicBezTo>
                    <a:pt x="44" y="32"/>
                    <a:pt x="45" y="31"/>
                    <a:pt x="47" y="31"/>
                  </a:cubicBezTo>
                  <a:close/>
                  <a:moveTo>
                    <a:pt x="102" y="76"/>
                  </a:moveTo>
                  <a:cubicBezTo>
                    <a:pt x="100" y="74"/>
                    <a:pt x="97" y="74"/>
                    <a:pt x="99" y="76"/>
                  </a:cubicBezTo>
                  <a:cubicBezTo>
                    <a:pt x="100" y="76"/>
                    <a:pt x="99" y="77"/>
                    <a:pt x="100" y="77"/>
                  </a:cubicBezTo>
                  <a:cubicBezTo>
                    <a:pt x="102" y="77"/>
                    <a:pt x="103" y="77"/>
                    <a:pt x="102" y="76"/>
                  </a:cubicBezTo>
                  <a:close/>
                  <a:moveTo>
                    <a:pt x="103" y="99"/>
                  </a:moveTo>
                  <a:cubicBezTo>
                    <a:pt x="102" y="96"/>
                    <a:pt x="106" y="99"/>
                    <a:pt x="108" y="101"/>
                  </a:cubicBezTo>
                  <a:cubicBezTo>
                    <a:pt x="103" y="99"/>
                    <a:pt x="103" y="99"/>
                    <a:pt x="103" y="99"/>
                  </a:cubicBezTo>
                  <a:close/>
                  <a:moveTo>
                    <a:pt x="79" y="79"/>
                  </a:moveTo>
                  <a:cubicBezTo>
                    <a:pt x="77" y="77"/>
                    <a:pt x="79" y="76"/>
                    <a:pt x="80" y="77"/>
                  </a:cubicBezTo>
                  <a:cubicBezTo>
                    <a:pt x="82" y="79"/>
                    <a:pt x="80" y="82"/>
                    <a:pt x="79" y="79"/>
                  </a:cubicBezTo>
                  <a:close/>
                  <a:moveTo>
                    <a:pt x="82" y="82"/>
                  </a:moveTo>
                  <a:cubicBezTo>
                    <a:pt x="84" y="82"/>
                    <a:pt x="85" y="82"/>
                    <a:pt x="85" y="81"/>
                  </a:cubicBezTo>
                  <a:cubicBezTo>
                    <a:pt x="85" y="79"/>
                    <a:pt x="82" y="77"/>
                    <a:pt x="82" y="79"/>
                  </a:cubicBezTo>
                  <a:cubicBezTo>
                    <a:pt x="82" y="81"/>
                    <a:pt x="80" y="82"/>
                    <a:pt x="82" y="82"/>
                  </a:cubicBezTo>
                  <a:close/>
                  <a:moveTo>
                    <a:pt x="85" y="84"/>
                  </a:moveTo>
                  <a:cubicBezTo>
                    <a:pt x="85" y="85"/>
                    <a:pt x="87" y="88"/>
                    <a:pt x="88" y="87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7" y="85"/>
                    <a:pt x="85" y="82"/>
                    <a:pt x="85" y="8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5" name="Freeform 217"/>
            <p:cNvSpPr>
              <a:spLocks noEditPoints="1"/>
            </p:cNvSpPr>
            <p:nvPr/>
          </p:nvSpPr>
          <p:spPr bwMode="auto">
            <a:xfrm>
              <a:off x="8797911" y="5333527"/>
              <a:ext cx="165499" cy="165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" name="Freeform 218"/>
            <p:cNvSpPr>
              <a:spLocks noEditPoints="1"/>
            </p:cNvSpPr>
            <p:nvPr/>
          </p:nvSpPr>
          <p:spPr bwMode="auto">
            <a:xfrm>
              <a:off x="9063030" y="5580966"/>
              <a:ext cx="77125" cy="16228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" name="Freeform 219"/>
            <p:cNvSpPr>
              <a:spLocks noEditPoints="1"/>
            </p:cNvSpPr>
            <p:nvPr/>
          </p:nvSpPr>
          <p:spPr bwMode="auto">
            <a:xfrm>
              <a:off x="8993939" y="5754496"/>
              <a:ext cx="118902" cy="7230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" name="Freeform 220"/>
            <p:cNvSpPr>
              <a:spLocks/>
            </p:cNvSpPr>
            <p:nvPr/>
          </p:nvSpPr>
          <p:spPr bwMode="auto">
            <a:xfrm>
              <a:off x="7427327" y="4925412"/>
              <a:ext cx="102834" cy="17835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8" y="8"/>
                </a:cxn>
                <a:cxn ang="0">
                  <a:pos x="26" y="19"/>
                </a:cxn>
                <a:cxn ang="0">
                  <a:pos x="26" y="27"/>
                </a:cxn>
                <a:cxn ang="0">
                  <a:pos x="26" y="32"/>
                </a:cxn>
                <a:cxn ang="0">
                  <a:pos x="27" y="41"/>
                </a:cxn>
                <a:cxn ang="0">
                  <a:pos x="32" y="49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29" y="54"/>
                </a:cxn>
                <a:cxn ang="0">
                  <a:pos x="26" y="54"/>
                </a:cxn>
                <a:cxn ang="0">
                  <a:pos x="17" y="47"/>
                </a:cxn>
                <a:cxn ang="0">
                  <a:pos x="9" y="38"/>
                </a:cxn>
                <a:cxn ang="0">
                  <a:pos x="5" y="28"/>
                </a:cxn>
                <a:cxn ang="0">
                  <a:pos x="3" y="24"/>
                </a:cxn>
                <a:cxn ang="0">
                  <a:pos x="2" y="1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5" y="7"/>
                </a:cxn>
              </a:cxnLst>
              <a:rect l="0" t="0" r="r" b="b"/>
              <a:pathLst>
                <a:path w="33" h="57">
                  <a:moveTo>
                    <a:pt x="15" y="7"/>
                  </a:moveTo>
                  <a:cubicBezTo>
                    <a:pt x="17" y="7"/>
                    <a:pt x="17" y="5"/>
                    <a:pt x="18" y="8"/>
                  </a:cubicBezTo>
                  <a:cubicBezTo>
                    <a:pt x="18" y="11"/>
                    <a:pt x="24" y="14"/>
                    <a:pt x="26" y="19"/>
                  </a:cubicBezTo>
                  <a:cubicBezTo>
                    <a:pt x="27" y="24"/>
                    <a:pt x="26" y="27"/>
                    <a:pt x="26" y="27"/>
                  </a:cubicBezTo>
                  <a:cubicBezTo>
                    <a:pt x="26" y="28"/>
                    <a:pt x="24" y="30"/>
                    <a:pt x="26" y="32"/>
                  </a:cubicBezTo>
                  <a:cubicBezTo>
                    <a:pt x="27" y="33"/>
                    <a:pt x="23" y="38"/>
                    <a:pt x="27" y="41"/>
                  </a:cubicBezTo>
                  <a:cubicBezTo>
                    <a:pt x="30" y="44"/>
                    <a:pt x="29" y="47"/>
                    <a:pt x="32" y="49"/>
                  </a:cubicBezTo>
                  <a:cubicBezTo>
                    <a:pt x="32" y="50"/>
                    <a:pt x="33" y="55"/>
                    <a:pt x="32" y="54"/>
                  </a:cubicBezTo>
                  <a:cubicBezTo>
                    <a:pt x="30" y="54"/>
                    <a:pt x="32" y="54"/>
                    <a:pt x="30" y="52"/>
                  </a:cubicBezTo>
                  <a:cubicBezTo>
                    <a:pt x="29" y="52"/>
                    <a:pt x="30" y="54"/>
                    <a:pt x="29" y="54"/>
                  </a:cubicBezTo>
                  <a:cubicBezTo>
                    <a:pt x="26" y="52"/>
                    <a:pt x="27" y="57"/>
                    <a:pt x="26" y="54"/>
                  </a:cubicBezTo>
                  <a:cubicBezTo>
                    <a:pt x="24" y="50"/>
                    <a:pt x="23" y="54"/>
                    <a:pt x="17" y="47"/>
                  </a:cubicBezTo>
                  <a:cubicBezTo>
                    <a:pt x="9" y="39"/>
                    <a:pt x="8" y="41"/>
                    <a:pt x="9" y="38"/>
                  </a:cubicBezTo>
                  <a:cubicBezTo>
                    <a:pt x="11" y="35"/>
                    <a:pt x="3" y="30"/>
                    <a:pt x="5" y="28"/>
                  </a:cubicBezTo>
                  <a:cubicBezTo>
                    <a:pt x="5" y="27"/>
                    <a:pt x="3" y="28"/>
                    <a:pt x="3" y="24"/>
                  </a:cubicBezTo>
                  <a:cubicBezTo>
                    <a:pt x="3" y="17"/>
                    <a:pt x="0" y="19"/>
                    <a:pt x="2" y="16"/>
                  </a:cubicBezTo>
                  <a:cubicBezTo>
                    <a:pt x="2" y="14"/>
                    <a:pt x="3" y="8"/>
                    <a:pt x="0" y="3"/>
                  </a:cubicBezTo>
                  <a:cubicBezTo>
                    <a:pt x="0" y="0"/>
                    <a:pt x="0" y="0"/>
                    <a:pt x="2" y="2"/>
                  </a:cubicBezTo>
                  <a:cubicBezTo>
                    <a:pt x="3" y="3"/>
                    <a:pt x="5" y="2"/>
                    <a:pt x="5" y="5"/>
                  </a:cubicBezTo>
                  <a:cubicBezTo>
                    <a:pt x="6" y="7"/>
                    <a:pt x="8" y="3"/>
                    <a:pt x="8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3"/>
                    <a:pt x="9" y="7"/>
                    <a:pt x="12" y="10"/>
                  </a:cubicBezTo>
                  <a:cubicBezTo>
                    <a:pt x="14" y="11"/>
                    <a:pt x="14" y="11"/>
                    <a:pt x="15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" name="Freeform 221"/>
            <p:cNvSpPr>
              <a:spLocks/>
            </p:cNvSpPr>
            <p:nvPr/>
          </p:nvSpPr>
          <p:spPr bwMode="auto">
            <a:xfrm>
              <a:off x="7510880" y="5090908"/>
              <a:ext cx="9641" cy="128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" name="Freeform 222"/>
            <p:cNvSpPr>
              <a:spLocks noEditPoints="1"/>
            </p:cNvSpPr>
            <p:nvPr/>
          </p:nvSpPr>
          <p:spPr bwMode="auto">
            <a:xfrm>
              <a:off x="7298784" y="4957547"/>
              <a:ext cx="1115107" cy="510947"/>
            </a:xfrm>
            <a:custGeom>
              <a:avLst/>
              <a:gdLst/>
              <a:ahLst/>
              <a:cxnLst>
                <a:cxn ang="0">
                  <a:pos x="306" y="91"/>
                </a:cxn>
                <a:cxn ang="0">
                  <a:pos x="288" y="67"/>
                </a:cxn>
                <a:cxn ang="0">
                  <a:pos x="341" y="73"/>
                </a:cxn>
                <a:cxn ang="0">
                  <a:pos x="157" y="37"/>
                </a:cxn>
                <a:cxn ang="0">
                  <a:pos x="115" y="40"/>
                </a:cxn>
                <a:cxn ang="0">
                  <a:pos x="121" y="87"/>
                </a:cxn>
                <a:cxn ang="0">
                  <a:pos x="167" y="87"/>
                </a:cxn>
                <a:cxn ang="0">
                  <a:pos x="179" y="29"/>
                </a:cxn>
                <a:cxn ang="0">
                  <a:pos x="24" y="35"/>
                </a:cxn>
                <a:cxn ang="0">
                  <a:pos x="71" y="112"/>
                </a:cxn>
                <a:cxn ang="0">
                  <a:pos x="77" y="80"/>
                </a:cxn>
                <a:cxn ang="0">
                  <a:pos x="45" y="37"/>
                </a:cxn>
                <a:cxn ang="0">
                  <a:pos x="4" y="1"/>
                </a:cxn>
                <a:cxn ang="0">
                  <a:pos x="138" y="140"/>
                </a:cxn>
                <a:cxn ang="0">
                  <a:pos x="128" y="122"/>
                </a:cxn>
                <a:cxn ang="0">
                  <a:pos x="85" y="121"/>
                </a:cxn>
                <a:cxn ang="0">
                  <a:pos x="347" y="129"/>
                </a:cxn>
                <a:cxn ang="0">
                  <a:pos x="161" y="124"/>
                </a:cxn>
                <a:cxn ang="0">
                  <a:pos x="166" y="143"/>
                </a:cxn>
                <a:cxn ang="0">
                  <a:pos x="189" y="144"/>
                </a:cxn>
                <a:cxn ang="0">
                  <a:pos x="181" y="141"/>
                </a:cxn>
                <a:cxn ang="0">
                  <a:pos x="195" y="140"/>
                </a:cxn>
                <a:cxn ang="0">
                  <a:pos x="208" y="144"/>
                </a:cxn>
                <a:cxn ang="0">
                  <a:pos x="210" y="141"/>
                </a:cxn>
                <a:cxn ang="0">
                  <a:pos x="222" y="141"/>
                </a:cxn>
                <a:cxn ang="0">
                  <a:pos x="228" y="138"/>
                </a:cxn>
                <a:cxn ang="0">
                  <a:pos x="236" y="136"/>
                </a:cxn>
                <a:cxn ang="0">
                  <a:pos x="195" y="149"/>
                </a:cxn>
                <a:cxn ang="0">
                  <a:pos x="240" y="149"/>
                </a:cxn>
                <a:cxn ang="0">
                  <a:pos x="230" y="149"/>
                </a:cxn>
                <a:cxn ang="0">
                  <a:pos x="205" y="88"/>
                </a:cxn>
                <a:cxn ang="0">
                  <a:pos x="221" y="63"/>
                </a:cxn>
                <a:cxn ang="0">
                  <a:pos x="231" y="48"/>
                </a:cxn>
                <a:cxn ang="0">
                  <a:pos x="193" y="73"/>
                </a:cxn>
                <a:cxn ang="0">
                  <a:pos x="246" y="88"/>
                </a:cxn>
                <a:cxn ang="0">
                  <a:pos x="260" y="90"/>
                </a:cxn>
                <a:cxn ang="0">
                  <a:pos x="262" y="71"/>
                </a:cxn>
                <a:cxn ang="0">
                  <a:pos x="285" y="70"/>
                </a:cxn>
                <a:cxn ang="0">
                  <a:pos x="260" y="54"/>
                </a:cxn>
                <a:cxn ang="0">
                  <a:pos x="257" y="48"/>
                </a:cxn>
                <a:cxn ang="0">
                  <a:pos x="213" y="107"/>
                </a:cxn>
                <a:cxn ang="0">
                  <a:pos x="224" y="101"/>
                </a:cxn>
                <a:cxn ang="0">
                  <a:pos x="225" y="70"/>
                </a:cxn>
                <a:cxn ang="0">
                  <a:pos x="312" y="119"/>
                </a:cxn>
                <a:cxn ang="0">
                  <a:pos x="100" y="88"/>
                </a:cxn>
                <a:cxn ang="0">
                  <a:pos x="90" y="82"/>
                </a:cxn>
                <a:cxn ang="0">
                  <a:pos x="12" y="34"/>
                </a:cxn>
                <a:cxn ang="0">
                  <a:pos x="29" y="67"/>
                </a:cxn>
                <a:cxn ang="0">
                  <a:pos x="74" y="60"/>
                </a:cxn>
                <a:cxn ang="0">
                  <a:pos x="67" y="48"/>
                </a:cxn>
                <a:cxn ang="0">
                  <a:pos x="58" y="43"/>
                </a:cxn>
                <a:cxn ang="0">
                  <a:pos x="62" y="48"/>
                </a:cxn>
                <a:cxn ang="0">
                  <a:pos x="326" y="74"/>
                </a:cxn>
                <a:cxn ang="0">
                  <a:pos x="275" y="135"/>
                </a:cxn>
                <a:cxn ang="0">
                  <a:pos x="260" y="138"/>
                </a:cxn>
                <a:cxn ang="0">
                  <a:pos x="312" y="115"/>
                </a:cxn>
                <a:cxn ang="0">
                  <a:pos x="245" y="76"/>
                </a:cxn>
                <a:cxn ang="0">
                  <a:pos x="265" y="91"/>
                </a:cxn>
                <a:cxn ang="0">
                  <a:pos x="74" y="45"/>
                </a:cxn>
              </a:cxnLst>
              <a:rect l="0" t="0" r="r" b="b"/>
              <a:pathLst>
                <a:path w="358" h="164">
                  <a:moveTo>
                    <a:pt x="358" y="138"/>
                  </a:moveTo>
                  <a:cubicBezTo>
                    <a:pt x="353" y="136"/>
                    <a:pt x="352" y="138"/>
                    <a:pt x="350" y="136"/>
                  </a:cubicBezTo>
                  <a:cubicBezTo>
                    <a:pt x="350" y="135"/>
                    <a:pt x="345" y="140"/>
                    <a:pt x="349" y="133"/>
                  </a:cubicBezTo>
                  <a:cubicBezTo>
                    <a:pt x="352" y="129"/>
                    <a:pt x="345" y="130"/>
                    <a:pt x="345" y="125"/>
                  </a:cubicBezTo>
                  <a:cubicBezTo>
                    <a:pt x="344" y="122"/>
                    <a:pt x="349" y="125"/>
                    <a:pt x="345" y="121"/>
                  </a:cubicBezTo>
                  <a:cubicBezTo>
                    <a:pt x="342" y="118"/>
                    <a:pt x="341" y="110"/>
                    <a:pt x="338" y="107"/>
                  </a:cubicBezTo>
                  <a:cubicBezTo>
                    <a:pt x="333" y="104"/>
                    <a:pt x="330" y="105"/>
                    <a:pt x="327" y="102"/>
                  </a:cubicBezTo>
                  <a:cubicBezTo>
                    <a:pt x="321" y="99"/>
                    <a:pt x="320" y="102"/>
                    <a:pt x="313" y="97"/>
                  </a:cubicBezTo>
                  <a:cubicBezTo>
                    <a:pt x="309" y="93"/>
                    <a:pt x="306" y="94"/>
                    <a:pt x="306" y="91"/>
                  </a:cubicBezTo>
                  <a:cubicBezTo>
                    <a:pt x="307" y="85"/>
                    <a:pt x="306" y="85"/>
                    <a:pt x="304" y="93"/>
                  </a:cubicBezTo>
                  <a:cubicBezTo>
                    <a:pt x="304" y="97"/>
                    <a:pt x="300" y="97"/>
                    <a:pt x="298" y="94"/>
                  </a:cubicBezTo>
                  <a:cubicBezTo>
                    <a:pt x="297" y="91"/>
                    <a:pt x="303" y="93"/>
                    <a:pt x="298" y="88"/>
                  </a:cubicBezTo>
                  <a:cubicBezTo>
                    <a:pt x="294" y="85"/>
                    <a:pt x="294" y="87"/>
                    <a:pt x="292" y="85"/>
                  </a:cubicBezTo>
                  <a:cubicBezTo>
                    <a:pt x="292" y="80"/>
                    <a:pt x="300" y="87"/>
                    <a:pt x="301" y="82"/>
                  </a:cubicBezTo>
                  <a:cubicBezTo>
                    <a:pt x="301" y="79"/>
                    <a:pt x="307" y="84"/>
                    <a:pt x="307" y="80"/>
                  </a:cubicBezTo>
                  <a:cubicBezTo>
                    <a:pt x="307" y="76"/>
                    <a:pt x="295" y="82"/>
                    <a:pt x="294" y="77"/>
                  </a:cubicBezTo>
                  <a:cubicBezTo>
                    <a:pt x="291" y="73"/>
                    <a:pt x="291" y="71"/>
                    <a:pt x="288" y="71"/>
                  </a:cubicBezTo>
                  <a:cubicBezTo>
                    <a:pt x="281" y="71"/>
                    <a:pt x="288" y="68"/>
                    <a:pt x="288" y="67"/>
                  </a:cubicBezTo>
                  <a:cubicBezTo>
                    <a:pt x="286" y="63"/>
                    <a:pt x="289" y="65"/>
                    <a:pt x="292" y="63"/>
                  </a:cubicBezTo>
                  <a:cubicBezTo>
                    <a:pt x="294" y="63"/>
                    <a:pt x="294" y="57"/>
                    <a:pt x="301" y="62"/>
                  </a:cubicBezTo>
                  <a:cubicBezTo>
                    <a:pt x="309" y="67"/>
                    <a:pt x="309" y="62"/>
                    <a:pt x="310" y="67"/>
                  </a:cubicBezTo>
                  <a:cubicBezTo>
                    <a:pt x="312" y="73"/>
                    <a:pt x="309" y="73"/>
                    <a:pt x="310" y="80"/>
                  </a:cubicBezTo>
                  <a:cubicBezTo>
                    <a:pt x="313" y="87"/>
                    <a:pt x="312" y="79"/>
                    <a:pt x="313" y="80"/>
                  </a:cubicBezTo>
                  <a:cubicBezTo>
                    <a:pt x="315" y="84"/>
                    <a:pt x="313" y="88"/>
                    <a:pt x="318" y="90"/>
                  </a:cubicBezTo>
                  <a:cubicBezTo>
                    <a:pt x="321" y="91"/>
                    <a:pt x="327" y="77"/>
                    <a:pt x="329" y="79"/>
                  </a:cubicBezTo>
                  <a:cubicBezTo>
                    <a:pt x="330" y="80"/>
                    <a:pt x="335" y="77"/>
                    <a:pt x="335" y="76"/>
                  </a:cubicBezTo>
                  <a:cubicBezTo>
                    <a:pt x="333" y="74"/>
                    <a:pt x="338" y="71"/>
                    <a:pt x="341" y="73"/>
                  </a:cubicBezTo>
                  <a:cubicBezTo>
                    <a:pt x="344" y="74"/>
                    <a:pt x="353" y="80"/>
                    <a:pt x="358" y="80"/>
                  </a:cubicBezTo>
                  <a:cubicBezTo>
                    <a:pt x="358" y="138"/>
                    <a:pt x="358" y="138"/>
                    <a:pt x="358" y="138"/>
                  </a:cubicBezTo>
                  <a:close/>
                  <a:moveTo>
                    <a:pt x="178" y="17"/>
                  </a:moveTo>
                  <a:cubicBezTo>
                    <a:pt x="175" y="14"/>
                    <a:pt x="176" y="15"/>
                    <a:pt x="173" y="15"/>
                  </a:cubicBezTo>
                  <a:cubicBezTo>
                    <a:pt x="169" y="15"/>
                    <a:pt x="166" y="14"/>
                    <a:pt x="164" y="17"/>
                  </a:cubicBezTo>
                  <a:cubicBezTo>
                    <a:pt x="163" y="20"/>
                    <a:pt x="163" y="23"/>
                    <a:pt x="163" y="26"/>
                  </a:cubicBezTo>
                  <a:cubicBezTo>
                    <a:pt x="163" y="29"/>
                    <a:pt x="160" y="26"/>
                    <a:pt x="160" y="29"/>
                  </a:cubicBezTo>
                  <a:cubicBezTo>
                    <a:pt x="158" y="32"/>
                    <a:pt x="158" y="32"/>
                    <a:pt x="160" y="32"/>
                  </a:cubicBezTo>
                  <a:cubicBezTo>
                    <a:pt x="161" y="34"/>
                    <a:pt x="157" y="34"/>
                    <a:pt x="157" y="37"/>
                  </a:cubicBezTo>
                  <a:cubicBezTo>
                    <a:pt x="157" y="39"/>
                    <a:pt x="157" y="40"/>
                    <a:pt x="155" y="42"/>
                  </a:cubicBezTo>
                  <a:cubicBezTo>
                    <a:pt x="155" y="45"/>
                    <a:pt x="150" y="42"/>
                    <a:pt x="149" y="45"/>
                  </a:cubicBezTo>
                  <a:cubicBezTo>
                    <a:pt x="147" y="46"/>
                    <a:pt x="144" y="45"/>
                    <a:pt x="143" y="43"/>
                  </a:cubicBezTo>
                  <a:cubicBezTo>
                    <a:pt x="141" y="43"/>
                    <a:pt x="144" y="42"/>
                    <a:pt x="140" y="42"/>
                  </a:cubicBezTo>
                  <a:cubicBezTo>
                    <a:pt x="134" y="42"/>
                    <a:pt x="137" y="46"/>
                    <a:pt x="135" y="46"/>
                  </a:cubicBezTo>
                  <a:cubicBezTo>
                    <a:pt x="132" y="46"/>
                    <a:pt x="134" y="49"/>
                    <a:pt x="129" y="48"/>
                  </a:cubicBezTo>
                  <a:cubicBezTo>
                    <a:pt x="125" y="46"/>
                    <a:pt x="125" y="51"/>
                    <a:pt x="121" y="48"/>
                  </a:cubicBezTo>
                  <a:cubicBezTo>
                    <a:pt x="120" y="46"/>
                    <a:pt x="118" y="43"/>
                    <a:pt x="117" y="43"/>
                  </a:cubicBezTo>
                  <a:cubicBezTo>
                    <a:pt x="115" y="43"/>
                    <a:pt x="117" y="42"/>
                    <a:pt x="115" y="40"/>
                  </a:cubicBezTo>
                  <a:cubicBezTo>
                    <a:pt x="114" y="40"/>
                    <a:pt x="115" y="37"/>
                    <a:pt x="115" y="37"/>
                  </a:cubicBezTo>
                  <a:cubicBezTo>
                    <a:pt x="112" y="37"/>
                    <a:pt x="112" y="40"/>
                    <a:pt x="112" y="42"/>
                  </a:cubicBezTo>
                  <a:cubicBezTo>
                    <a:pt x="109" y="45"/>
                    <a:pt x="108" y="54"/>
                    <a:pt x="111" y="56"/>
                  </a:cubicBezTo>
                  <a:cubicBezTo>
                    <a:pt x="114" y="57"/>
                    <a:pt x="109" y="59"/>
                    <a:pt x="112" y="62"/>
                  </a:cubicBezTo>
                  <a:cubicBezTo>
                    <a:pt x="115" y="65"/>
                    <a:pt x="111" y="65"/>
                    <a:pt x="114" y="65"/>
                  </a:cubicBezTo>
                  <a:cubicBezTo>
                    <a:pt x="117" y="67"/>
                    <a:pt x="112" y="68"/>
                    <a:pt x="114" y="70"/>
                  </a:cubicBezTo>
                  <a:cubicBezTo>
                    <a:pt x="115" y="71"/>
                    <a:pt x="117" y="67"/>
                    <a:pt x="118" y="70"/>
                  </a:cubicBezTo>
                  <a:cubicBezTo>
                    <a:pt x="120" y="73"/>
                    <a:pt x="117" y="73"/>
                    <a:pt x="118" y="77"/>
                  </a:cubicBezTo>
                  <a:cubicBezTo>
                    <a:pt x="123" y="88"/>
                    <a:pt x="118" y="87"/>
                    <a:pt x="121" y="87"/>
                  </a:cubicBezTo>
                  <a:cubicBezTo>
                    <a:pt x="125" y="87"/>
                    <a:pt x="126" y="88"/>
                    <a:pt x="128" y="87"/>
                  </a:cubicBezTo>
                  <a:cubicBezTo>
                    <a:pt x="129" y="84"/>
                    <a:pt x="134" y="87"/>
                    <a:pt x="132" y="90"/>
                  </a:cubicBezTo>
                  <a:cubicBezTo>
                    <a:pt x="132" y="93"/>
                    <a:pt x="134" y="91"/>
                    <a:pt x="135" y="90"/>
                  </a:cubicBezTo>
                  <a:cubicBezTo>
                    <a:pt x="137" y="88"/>
                    <a:pt x="140" y="91"/>
                    <a:pt x="141" y="88"/>
                  </a:cubicBezTo>
                  <a:cubicBezTo>
                    <a:pt x="143" y="85"/>
                    <a:pt x="144" y="90"/>
                    <a:pt x="146" y="88"/>
                  </a:cubicBezTo>
                  <a:cubicBezTo>
                    <a:pt x="147" y="88"/>
                    <a:pt x="146" y="91"/>
                    <a:pt x="149" y="90"/>
                  </a:cubicBezTo>
                  <a:cubicBezTo>
                    <a:pt x="153" y="88"/>
                    <a:pt x="155" y="93"/>
                    <a:pt x="155" y="96"/>
                  </a:cubicBezTo>
                  <a:cubicBezTo>
                    <a:pt x="153" y="101"/>
                    <a:pt x="161" y="94"/>
                    <a:pt x="164" y="93"/>
                  </a:cubicBezTo>
                  <a:cubicBezTo>
                    <a:pt x="166" y="93"/>
                    <a:pt x="167" y="88"/>
                    <a:pt x="167" y="87"/>
                  </a:cubicBezTo>
                  <a:cubicBezTo>
                    <a:pt x="167" y="85"/>
                    <a:pt x="169" y="87"/>
                    <a:pt x="169" y="84"/>
                  </a:cubicBezTo>
                  <a:cubicBezTo>
                    <a:pt x="169" y="80"/>
                    <a:pt x="172" y="84"/>
                    <a:pt x="170" y="77"/>
                  </a:cubicBezTo>
                  <a:cubicBezTo>
                    <a:pt x="169" y="71"/>
                    <a:pt x="173" y="71"/>
                    <a:pt x="175" y="68"/>
                  </a:cubicBezTo>
                  <a:cubicBezTo>
                    <a:pt x="176" y="65"/>
                    <a:pt x="179" y="68"/>
                    <a:pt x="179" y="62"/>
                  </a:cubicBezTo>
                  <a:cubicBezTo>
                    <a:pt x="178" y="56"/>
                    <a:pt x="179" y="51"/>
                    <a:pt x="181" y="49"/>
                  </a:cubicBezTo>
                  <a:cubicBezTo>
                    <a:pt x="182" y="48"/>
                    <a:pt x="181" y="46"/>
                    <a:pt x="184" y="48"/>
                  </a:cubicBezTo>
                  <a:cubicBezTo>
                    <a:pt x="185" y="51"/>
                    <a:pt x="190" y="49"/>
                    <a:pt x="190" y="48"/>
                  </a:cubicBezTo>
                  <a:cubicBezTo>
                    <a:pt x="190" y="46"/>
                    <a:pt x="179" y="40"/>
                    <a:pt x="181" y="37"/>
                  </a:cubicBezTo>
                  <a:cubicBezTo>
                    <a:pt x="184" y="34"/>
                    <a:pt x="181" y="34"/>
                    <a:pt x="179" y="29"/>
                  </a:cubicBezTo>
                  <a:cubicBezTo>
                    <a:pt x="179" y="26"/>
                    <a:pt x="176" y="28"/>
                    <a:pt x="176" y="25"/>
                  </a:cubicBezTo>
                  <a:cubicBezTo>
                    <a:pt x="178" y="20"/>
                    <a:pt x="181" y="23"/>
                    <a:pt x="181" y="21"/>
                  </a:cubicBezTo>
                  <a:cubicBezTo>
                    <a:pt x="181" y="21"/>
                    <a:pt x="179" y="20"/>
                    <a:pt x="178" y="18"/>
                  </a:cubicBezTo>
                  <a:cubicBezTo>
                    <a:pt x="178" y="17"/>
                    <a:pt x="178" y="18"/>
                    <a:pt x="178" y="17"/>
                  </a:cubicBezTo>
                  <a:close/>
                  <a:moveTo>
                    <a:pt x="4" y="12"/>
                  </a:moveTo>
                  <a:cubicBezTo>
                    <a:pt x="7" y="17"/>
                    <a:pt x="7" y="15"/>
                    <a:pt x="10" y="18"/>
                  </a:cubicBezTo>
                  <a:cubicBezTo>
                    <a:pt x="12" y="23"/>
                    <a:pt x="12" y="18"/>
                    <a:pt x="16" y="23"/>
                  </a:cubicBezTo>
                  <a:cubicBezTo>
                    <a:pt x="19" y="29"/>
                    <a:pt x="15" y="26"/>
                    <a:pt x="19" y="29"/>
                  </a:cubicBezTo>
                  <a:cubicBezTo>
                    <a:pt x="22" y="31"/>
                    <a:pt x="18" y="32"/>
                    <a:pt x="24" y="35"/>
                  </a:cubicBezTo>
                  <a:cubicBezTo>
                    <a:pt x="27" y="37"/>
                    <a:pt x="30" y="40"/>
                    <a:pt x="30" y="42"/>
                  </a:cubicBezTo>
                  <a:cubicBezTo>
                    <a:pt x="29" y="43"/>
                    <a:pt x="29" y="42"/>
                    <a:pt x="32" y="48"/>
                  </a:cubicBezTo>
                  <a:cubicBezTo>
                    <a:pt x="33" y="54"/>
                    <a:pt x="32" y="54"/>
                    <a:pt x="35" y="56"/>
                  </a:cubicBezTo>
                  <a:cubicBezTo>
                    <a:pt x="38" y="57"/>
                    <a:pt x="35" y="57"/>
                    <a:pt x="41" y="63"/>
                  </a:cubicBezTo>
                  <a:cubicBezTo>
                    <a:pt x="44" y="67"/>
                    <a:pt x="41" y="68"/>
                    <a:pt x="42" y="70"/>
                  </a:cubicBezTo>
                  <a:cubicBezTo>
                    <a:pt x="45" y="71"/>
                    <a:pt x="45" y="74"/>
                    <a:pt x="47" y="79"/>
                  </a:cubicBezTo>
                  <a:cubicBezTo>
                    <a:pt x="47" y="82"/>
                    <a:pt x="50" y="87"/>
                    <a:pt x="54" y="91"/>
                  </a:cubicBezTo>
                  <a:cubicBezTo>
                    <a:pt x="58" y="94"/>
                    <a:pt x="56" y="94"/>
                    <a:pt x="62" y="101"/>
                  </a:cubicBezTo>
                  <a:cubicBezTo>
                    <a:pt x="67" y="105"/>
                    <a:pt x="70" y="107"/>
                    <a:pt x="71" y="112"/>
                  </a:cubicBezTo>
                  <a:cubicBezTo>
                    <a:pt x="74" y="115"/>
                    <a:pt x="77" y="119"/>
                    <a:pt x="76" y="113"/>
                  </a:cubicBezTo>
                  <a:cubicBezTo>
                    <a:pt x="74" y="107"/>
                    <a:pt x="80" y="116"/>
                    <a:pt x="80" y="112"/>
                  </a:cubicBezTo>
                  <a:cubicBezTo>
                    <a:pt x="82" y="108"/>
                    <a:pt x="83" y="116"/>
                    <a:pt x="85" y="115"/>
                  </a:cubicBezTo>
                  <a:cubicBezTo>
                    <a:pt x="86" y="113"/>
                    <a:pt x="86" y="110"/>
                    <a:pt x="86" y="104"/>
                  </a:cubicBezTo>
                  <a:cubicBezTo>
                    <a:pt x="86" y="99"/>
                    <a:pt x="85" y="101"/>
                    <a:pt x="86" y="97"/>
                  </a:cubicBezTo>
                  <a:cubicBezTo>
                    <a:pt x="88" y="93"/>
                    <a:pt x="85" y="94"/>
                    <a:pt x="86" y="90"/>
                  </a:cubicBezTo>
                  <a:cubicBezTo>
                    <a:pt x="90" y="87"/>
                    <a:pt x="86" y="87"/>
                    <a:pt x="85" y="84"/>
                  </a:cubicBezTo>
                  <a:cubicBezTo>
                    <a:pt x="83" y="80"/>
                    <a:pt x="83" y="79"/>
                    <a:pt x="80" y="80"/>
                  </a:cubicBezTo>
                  <a:cubicBezTo>
                    <a:pt x="79" y="82"/>
                    <a:pt x="80" y="79"/>
                    <a:pt x="77" y="80"/>
                  </a:cubicBezTo>
                  <a:cubicBezTo>
                    <a:pt x="74" y="84"/>
                    <a:pt x="80" y="77"/>
                    <a:pt x="77" y="77"/>
                  </a:cubicBezTo>
                  <a:cubicBezTo>
                    <a:pt x="74" y="77"/>
                    <a:pt x="76" y="67"/>
                    <a:pt x="73" y="67"/>
                  </a:cubicBezTo>
                  <a:cubicBezTo>
                    <a:pt x="68" y="68"/>
                    <a:pt x="65" y="65"/>
                    <a:pt x="67" y="62"/>
                  </a:cubicBezTo>
                  <a:cubicBezTo>
                    <a:pt x="68" y="60"/>
                    <a:pt x="65" y="59"/>
                    <a:pt x="68" y="59"/>
                  </a:cubicBezTo>
                  <a:cubicBezTo>
                    <a:pt x="71" y="57"/>
                    <a:pt x="68" y="51"/>
                    <a:pt x="65" y="52"/>
                  </a:cubicBezTo>
                  <a:cubicBezTo>
                    <a:pt x="62" y="54"/>
                    <a:pt x="65" y="51"/>
                    <a:pt x="61" y="49"/>
                  </a:cubicBezTo>
                  <a:cubicBezTo>
                    <a:pt x="54" y="49"/>
                    <a:pt x="59" y="42"/>
                    <a:pt x="51" y="40"/>
                  </a:cubicBezTo>
                  <a:cubicBezTo>
                    <a:pt x="48" y="40"/>
                    <a:pt x="50" y="37"/>
                    <a:pt x="48" y="35"/>
                  </a:cubicBezTo>
                  <a:cubicBezTo>
                    <a:pt x="44" y="32"/>
                    <a:pt x="47" y="39"/>
                    <a:pt x="45" y="37"/>
                  </a:cubicBezTo>
                  <a:cubicBezTo>
                    <a:pt x="44" y="35"/>
                    <a:pt x="42" y="37"/>
                    <a:pt x="42" y="32"/>
                  </a:cubicBezTo>
                  <a:cubicBezTo>
                    <a:pt x="41" y="29"/>
                    <a:pt x="41" y="32"/>
                    <a:pt x="39" y="29"/>
                  </a:cubicBezTo>
                  <a:cubicBezTo>
                    <a:pt x="38" y="28"/>
                    <a:pt x="35" y="23"/>
                    <a:pt x="32" y="21"/>
                  </a:cubicBezTo>
                  <a:cubicBezTo>
                    <a:pt x="29" y="21"/>
                    <a:pt x="29" y="18"/>
                    <a:pt x="27" y="17"/>
                  </a:cubicBezTo>
                  <a:cubicBezTo>
                    <a:pt x="24" y="17"/>
                    <a:pt x="27" y="14"/>
                    <a:pt x="24" y="14"/>
                  </a:cubicBezTo>
                  <a:cubicBezTo>
                    <a:pt x="22" y="12"/>
                    <a:pt x="24" y="11"/>
                    <a:pt x="21" y="7"/>
                  </a:cubicBezTo>
                  <a:cubicBezTo>
                    <a:pt x="18" y="3"/>
                    <a:pt x="19" y="7"/>
                    <a:pt x="16" y="6"/>
                  </a:cubicBezTo>
                  <a:cubicBezTo>
                    <a:pt x="15" y="4"/>
                    <a:pt x="15" y="6"/>
                    <a:pt x="10" y="6"/>
                  </a:cubicBezTo>
                  <a:cubicBezTo>
                    <a:pt x="4" y="4"/>
                    <a:pt x="9" y="4"/>
                    <a:pt x="4" y="1"/>
                  </a:cubicBezTo>
                  <a:cubicBezTo>
                    <a:pt x="0" y="0"/>
                    <a:pt x="1" y="6"/>
                    <a:pt x="4" y="12"/>
                  </a:cubicBezTo>
                  <a:close/>
                  <a:moveTo>
                    <a:pt x="82" y="124"/>
                  </a:moveTo>
                  <a:cubicBezTo>
                    <a:pt x="83" y="124"/>
                    <a:pt x="86" y="122"/>
                    <a:pt x="88" y="125"/>
                  </a:cubicBezTo>
                  <a:cubicBezTo>
                    <a:pt x="90" y="127"/>
                    <a:pt x="93" y="124"/>
                    <a:pt x="91" y="127"/>
                  </a:cubicBezTo>
                  <a:cubicBezTo>
                    <a:pt x="90" y="130"/>
                    <a:pt x="91" y="127"/>
                    <a:pt x="102" y="133"/>
                  </a:cubicBezTo>
                  <a:cubicBezTo>
                    <a:pt x="106" y="135"/>
                    <a:pt x="108" y="130"/>
                    <a:pt x="109" y="132"/>
                  </a:cubicBezTo>
                  <a:cubicBezTo>
                    <a:pt x="111" y="133"/>
                    <a:pt x="112" y="132"/>
                    <a:pt x="117" y="133"/>
                  </a:cubicBezTo>
                  <a:cubicBezTo>
                    <a:pt x="121" y="135"/>
                    <a:pt x="118" y="136"/>
                    <a:pt x="129" y="138"/>
                  </a:cubicBezTo>
                  <a:cubicBezTo>
                    <a:pt x="137" y="140"/>
                    <a:pt x="129" y="136"/>
                    <a:pt x="138" y="140"/>
                  </a:cubicBezTo>
                  <a:cubicBezTo>
                    <a:pt x="146" y="141"/>
                    <a:pt x="138" y="135"/>
                    <a:pt x="146" y="140"/>
                  </a:cubicBezTo>
                  <a:cubicBezTo>
                    <a:pt x="150" y="141"/>
                    <a:pt x="150" y="141"/>
                    <a:pt x="153" y="143"/>
                  </a:cubicBezTo>
                  <a:cubicBezTo>
                    <a:pt x="155" y="144"/>
                    <a:pt x="155" y="141"/>
                    <a:pt x="153" y="141"/>
                  </a:cubicBezTo>
                  <a:cubicBezTo>
                    <a:pt x="150" y="140"/>
                    <a:pt x="158" y="132"/>
                    <a:pt x="152" y="132"/>
                  </a:cubicBezTo>
                  <a:cubicBezTo>
                    <a:pt x="147" y="132"/>
                    <a:pt x="147" y="133"/>
                    <a:pt x="143" y="132"/>
                  </a:cubicBezTo>
                  <a:cubicBezTo>
                    <a:pt x="138" y="130"/>
                    <a:pt x="141" y="130"/>
                    <a:pt x="140" y="125"/>
                  </a:cubicBezTo>
                  <a:cubicBezTo>
                    <a:pt x="137" y="121"/>
                    <a:pt x="137" y="127"/>
                    <a:pt x="135" y="124"/>
                  </a:cubicBezTo>
                  <a:cubicBezTo>
                    <a:pt x="134" y="121"/>
                    <a:pt x="134" y="125"/>
                    <a:pt x="132" y="122"/>
                  </a:cubicBezTo>
                  <a:cubicBezTo>
                    <a:pt x="131" y="121"/>
                    <a:pt x="129" y="124"/>
                    <a:pt x="128" y="122"/>
                  </a:cubicBezTo>
                  <a:cubicBezTo>
                    <a:pt x="126" y="119"/>
                    <a:pt x="125" y="118"/>
                    <a:pt x="123" y="122"/>
                  </a:cubicBezTo>
                  <a:cubicBezTo>
                    <a:pt x="121" y="129"/>
                    <a:pt x="121" y="124"/>
                    <a:pt x="117" y="124"/>
                  </a:cubicBezTo>
                  <a:cubicBezTo>
                    <a:pt x="114" y="124"/>
                    <a:pt x="114" y="125"/>
                    <a:pt x="112" y="124"/>
                  </a:cubicBezTo>
                  <a:cubicBezTo>
                    <a:pt x="109" y="122"/>
                    <a:pt x="108" y="125"/>
                    <a:pt x="106" y="119"/>
                  </a:cubicBezTo>
                  <a:cubicBezTo>
                    <a:pt x="105" y="116"/>
                    <a:pt x="105" y="119"/>
                    <a:pt x="102" y="118"/>
                  </a:cubicBezTo>
                  <a:cubicBezTo>
                    <a:pt x="100" y="116"/>
                    <a:pt x="100" y="119"/>
                    <a:pt x="99" y="116"/>
                  </a:cubicBezTo>
                  <a:cubicBezTo>
                    <a:pt x="97" y="115"/>
                    <a:pt x="94" y="113"/>
                    <a:pt x="94" y="116"/>
                  </a:cubicBezTo>
                  <a:cubicBezTo>
                    <a:pt x="94" y="118"/>
                    <a:pt x="93" y="116"/>
                    <a:pt x="88" y="115"/>
                  </a:cubicBezTo>
                  <a:cubicBezTo>
                    <a:pt x="85" y="115"/>
                    <a:pt x="86" y="119"/>
                    <a:pt x="85" y="121"/>
                  </a:cubicBezTo>
                  <a:cubicBezTo>
                    <a:pt x="82" y="121"/>
                    <a:pt x="85" y="122"/>
                    <a:pt x="82" y="122"/>
                  </a:cubicBezTo>
                  <a:cubicBezTo>
                    <a:pt x="80" y="122"/>
                    <a:pt x="80" y="124"/>
                    <a:pt x="82" y="124"/>
                  </a:cubicBezTo>
                  <a:close/>
                  <a:moveTo>
                    <a:pt x="339" y="133"/>
                  </a:moveTo>
                  <a:cubicBezTo>
                    <a:pt x="339" y="135"/>
                    <a:pt x="338" y="138"/>
                    <a:pt x="338" y="140"/>
                  </a:cubicBezTo>
                  <a:cubicBezTo>
                    <a:pt x="338" y="141"/>
                    <a:pt x="339" y="138"/>
                    <a:pt x="342" y="140"/>
                  </a:cubicBezTo>
                  <a:cubicBezTo>
                    <a:pt x="345" y="141"/>
                    <a:pt x="345" y="136"/>
                    <a:pt x="347" y="136"/>
                  </a:cubicBezTo>
                  <a:cubicBezTo>
                    <a:pt x="349" y="136"/>
                    <a:pt x="347" y="135"/>
                    <a:pt x="349" y="133"/>
                  </a:cubicBezTo>
                  <a:cubicBezTo>
                    <a:pt x="349" y="132"/>
                    <a:pt x="350" y="132"/>
                    <a:pt x="349" y="132"/>
                  </a:cubicBezTo>
                  <a:cubicBezTo>
                    <a:pt x="347" y="130"/>
                    <a:pt x="347" y="130"/>
                    <a:pt x="347" y="129"/>
                  </a:cubicBezTo>
                  <a:cubicBezTo>
                    <a:pt x="344" y="129"/>
                    <a:pt x="339" y="132"/>
                    <a:pt x="339" y="133"/>
                  </a:cubicBezTo>
                  <a:close/>
                  <a:moveTo>
                    <a:pt x="147" y="127"/>
                  </a:moveTo>
                  <a:cubicBezTo>
                    <a:pt x="149" y="125"/>
                    <a:pt x="152" y="125"/>
                    <a:pt x="150" y="124"/>
                  </a:cubicBezTo>
                  <a:cubicBezTo>
                    <a:pt x="150" y="124"/>
                    <a:pt x="150" y="124"/>
                    <a:pt x="146" y="124"/>
                  </a:cubicBezTo>
                  <a:cubicBezTo>
                    <a:pt x="143" y="124"/>
                    <a:pt x="140" y="124"/>
                    <a:pt x="140" y="127"/>
                  </a:cubicBezTo>
                  <a:cubicBezTo>
                    <a:pt x="141" y="127"/>
                    <a:pt x="146" y="129"/>
                    <a:pt x="147" y="127"/>
                  </a:cubicBezTo>
                  <a:close/>
                  <a:moveTo>
                    <a:pt x="161" y="125"/>
                  </a:moveTo>
                  <a:cubicBezTo>
                    <a:pt x="161" y="124"/>
                    <a:pt x="163" y="125"/>
                    <a:pt x="163" y="125"/>
                  </a:cubicBezTo>
                  <a:cubicBezTo>
                    <a:pt x="163" y="124"/>
                    <a:pt x="163" y="124"/>
                    <a:pt x="161" y="124"/>
                  </a:cubicBezTo>
                  <a:cubicBezTo>
                    <a:pt x="160" y="124"/>
                    <a:pt x="161" y="125"/>
                    <a:pt x="161" y="125"/>
                  </a:cubicBezTo>
                  <a:close/>
                  <a:moveTo>
                    <a:pt x="158" y="141"/>
                  </a:moveTo>
                  <a:cubicBezTo>
                    <a:pt x="161" y="143"/>
                    <a:pt x="158" y="143"/>
                    <a:pt x="160" y="144"/>
                  </a:cubicBezTo>
                  <a:cubicBezTo>
                    <a:pt x="161" y="144"/>
                    <a:pt x="161" y="141"/>
                    <a:pt x="163" y="140"/>
                  </a:cubicBezTo>
                  <a:cubicBezTo>
                    <a:pt x="166" y="140"/>
                    <a:pt x="163" y="138"/>
                    <a:pt x="161" y="136"/>
                  </a:cubicBezTo>
                  <a:cubicBezTo>
                    <a:pt x="160" y="135"/>
                    <a:pt x="160" y="138"/>
                    <a:pt x="157" y="136"/>
                  </a:cubicBezTo>
                  <a:cubicBezTo>
                    <a:pt x="153" y="135"/>
                    <a:pt x="153" y="136"/>
                    <a:pt x="155" y="138"/>
                  </a:cubicBezTo>
                  <a:cubicBezTo>
                    <a:pt x="155" y="140"/>
                    <a:pt x="157" y="140"/>
                    <a:pt x="158" y="141"/>
                  </a:cubicBezTo>
                  <a:close/>
                  <a:moveTo>
                    <a:pt x="166" y="143"/>
                  </a:moveTo>
                  <a:cubicBezTo>
                    <a:pt x="164" y="143"/>
                    <a:pt x="164" y="144"/>
                    <a:pt x="169" y="144"/>
                  </a:cubicBezTo>
                  <a:cubicBezTo>
                    <a:pt x="172" y="144"/>
                    <a:pt x="170" y="144"/>
                    <a:pt x="172" y="141"/>
                  </a:cubicBezTo>
                  <a:cubicBezTo>
                    <a:pt x="173" y="138"/>
                    <a:pt x="173" y="138"/>
                    <a:pt x="170" y="138"/>
                  </a:cubicBezTo>
                  <a:cubicBezTo>
                    <a:pt x="169" y="136"/>
                    <a:pt x="167" y="140"/>
                    <a:pt x="167" y="140"/>
                  </a:cubicBezTo>
                  <a:cubicBezTo>
                    <a:pt x="167" y="141"/>
                    <a:pt x="167" y="143"/>
                    <a:pt x="166" y="143"/>
                  </a:cubicBezTo>
                  <a:close/>
                  <a:moveTo>
                    <a:pt x="175" y="146"/>
                  </a:moveTo>
                  <a:cubicBezTo>
                    <a:pt x="176" y="146"/>
                    <a:pt x="181" y="144"/>
                    <a:pt x="182" y="144"/>
                  </a:cubicBezTo>
                  <a:cubicBezTo>
                    <a:pt x="184" y="144"/>
                    <a:pt x="185" y="143"/>
                    <a:pt x="185" y="143"/>
                  </a:cubicBezTo>
                  <a:cubicBezTo>
                    <a:pt x="185" y="144"/>
                    <a:pt x="187" y="143"/>
                    <a:pt x="189" y="144"/>
                  </a:cubicBezTo>
                  <a:cubicBezTo>
                    <a:pt x="189" y="144"/>
                    <a:pt x="192" y="144"/>
                    <a:pt x="190" y="143"/>
                  </a:cubicBezTo>
                  <a:cubicBezTo>
                    <a:pt x="189" y="143"/>
                    <a:pt x="187" y="141"/>
                    <a:pt x="189" y="143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41"/>
                    <a:pt x="190" y="136"/>
                    <a:pt x="189" y="138"/>
                  </a:cubicBezTo>
                  <a:cubicBezTo>
                    <a:pt x="187" y="140"/>
                    <a:pt x="187" y="136"/>
                    <a:pt x="185" y="138"/>
                  </a:cubicBezTo>
                  <a:cubicBezTo>
                    <a:pt x="184" y="140"/>
                    <a:pt x="184" y="136"/>
                    <a:pt x="181" y="136"/>
                  </a:cubicBezTo>
                  <a:cubicBezTo>
                    <a:pt x="178" y="136"/>
                    <a:pt x="181" y="140"/>
                    <a:pt x="182" y="140"/>
                  </a:cubicBezTo>
                  <a:cubicBezTo>
                    <a:pt x="182" y="140"/>
                    <a:pt x="185" y="141"/>
                    <a:pt x="184" y="141"/>
                  </a:cubicBezTo>
                  <a:cubicBezTo>
                    <a:pt x="181" y="141"/>
                    <a:pt x="182" y="143"/>
                    <a:pt x="181" y="141"/>
                  </a:cubicBezTo>
                  <a:cubicBezTo>
                    <a:pt x="179" y="141"/>
                    <a:pt x="179" y="140"/>
                    <a:pt x="178" y="140"/>
                  </a:cubicBezTo>
                  <a:cubicBezTo>
                    <a:pt x="176" y="140"/>
                    <a:pt x="175" y="138"/>
                    <a:pt x="175" y="140"/>
                  </a:cubicBezTo>
                  <a:cubicBezTo>
                    <a:pt x="173" y="141"/>
                    <a:pt x="172" y="140"/>
                    <a:pt x="173" y="143"/>
                  </a:cubicBezTo>
                  <a:cubicBezTo>
                    <a:pt x="173" y="144"/>
                    <a:pt x="172" y="146"/>
                    <a:pt x="175" y="146"/>
                  </a:cubicBezTo>
                  <a:close/>
                  <a:moveTo>
                    <a:pt x="178" y="138"/>
                  </a:moveTo>
                  <a:cubicBezTo>
                    <a:pt x="178" y="136"/>
                    <a:pt x="179" y="136"/>
                    <a:pt x="179" y="138"/>
                  </a:cubicBezTo>
                  <a:cubicBezTo>
                    <a:pt x="179" y="138"/>
                    <a:pt x="178" y="140"/>
                    <a:pt x="178" y="138"/>
                  </a:cubicBezTo>
                  <a:close/>
                  <a:moveTo>
                    <a:pt x="195" y="141"/>
                  </a:moveTo>
                  <a:cubicBezTo>
                    <a:pt x="195" y="140"/>
                    <a:pt x="195" y="140"/>
                    <a:pt x="195" y="140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3" y="141"/>
                    <a:pt x="193" y="141"/>
                    <a:pt x="193" y="143"/>
                  </a:cubicBezTo>
                  <a:cubicBezTo>
                    <a:pt x="193" y="144"/>
                    <a:pt x="193" y="141"/>
                    <a:pt x="195" y="141"/>
                  </a:cubicBezTo>
                  <a:close/>
                  <a:moveTo>
                    <a:pt x="195" y="143"/>
                  </a:moveTo>
                  <a:cubicBezTo>
                    <a:pt x="195" y="144"/>
                    <a:pt x="195" y="141"/>
                    <a:pt x="196" y="141"/>
                  </a:cubicBezTo>
                  <a:cubicBezTo>
                    <a:pt x="196" y="141"/>
                    <a:pt x="196" y="143"/>
                    <a:pt x="195" y="143"/>
                  </a:cubicBezTo>
                  <a:close/>
                  <a:moveTo>
                    <a:pt x="199" y="143"/>
                  </a:moveTo>
                  <a:cubicBezTo>
                    <a:pt x="201" y="144"/>
                    <a:pt x="204" y="143"/>
                    <a:pt x="205" y="144"/>
                  </a:cubicBezTo>
                  <a:cubicBezTo>
                    <a:pt x="207" y="146"/>
                    <a:pt x="207" y="144"/>
                    <a:pt x="208" y="144"/>
                  </a:cubicBezTo>
                  <a:cubicBezTo>
                    <a:pt x="208" y="144"/>
                    <a:pt x="208" y="143"/>
                    <a:pt x="210" y="144"/>
                  </a:cubicBezTo>
                  <a:cubicBezTo>
                    <a:pt x="213" y="144"/>
                    <a:pt x="214" y="143"/>
                    <a:pt x="214" y="143"/>
                  </a:cubicBezTo>
                  <a:cubicBezTo>
                    <a:pt x="216" y="143"/>
                    <a:pt x="221" y="141"/>
                    <a:pt x="221" y="141"/>
                  </a:cubicBezTo>
                  <a:cubicBezTo>
                    <a:pt x="221" y="140"/>
                    <a:pt x="222" y="140"/>
                    <a:pt x="222" y="136"/>
                  </a:cubicBezTo>
                  <a:cubicBezTo>
                    <a:pt x="221" y="135"/>
                    <a:pt x="219" y="138"/>
                    <a:pt x="221" y="138"/>
                  </a:cubicBezTo>
                  <a:cubicBezTo>
                    <a:pt x="221" y="138"/>
                    <a:pt x="221" y="138"/>
                    <a:pt x="219" y="140"/>
                  </a:cubicBezTo>
                  <a:cubicBezTo>
                    <a:pt x="216" y="140"/>
                    <a:pt x="219" y="141"/>
                    <a:pt x="217" y="141"/>
                  </a:cubicBezTo>
                  <a:cubicBezTo>
                    <a:pt x="214" y="143"/>
                    <a:pt x="214" y="138"/>
                    <a:pt x="213" y="140"/>
                  </a:cubicBezTo>
                  <a:cubicBezTo>
                    <a:pt x="211" y="141"/>
                    <a:pt x="211" y="140"/>
                    <a:pt x="210" y="141"/>
                  </a:cubicBezTo>
                  <a:cubicBezTo>
                    <a:pt x="208" y="141"/>
                    <a:pt x="207" y="140"/>
                    <a:pt x="205" y="138"/>
                  </a:cubicBezTo>
                  <a:cubicBezTo>
                    <a:pt x="204" y="138"/>
                    <a:pt x="201" y="136"/>
                    <a:pt x="199" y="138"/>
                  </a:cubicBezTo>
                  <a:cubicBezTo>
                    <a:pt x="198" y="140"/>
                    <a:pt x="196" y="140"/>
                    <a:pt x="196" y="143"/>
                  </a:cubicBezTo>
                  <a:cubicBezTo>
                    <a:pt x="196" y="146"/>
                    <a:pt x="198" y="143"/>
                    <a:pt x="199" y="143"/>
                  </a:cubicBezTo>
                  <a:close/>
                  <a:moveTo>
                    <a:pt x="202" y="113"/>
                  </a:moveTo>
                  <a:cubicBezTo>
                    <a:pt x="202" y="115"/>
                    <a:pt x="202" y="122"/>
                    <a:pt x="202" y="119"/>
                  </a:cubicBezTo>
                  <a:cubicBezTo>
                    <a:pt x="201" y="118"/>
                    <a:pt x="202" y="113"/>
                    <a:pt x="202" y="113"/>
                  </a:cubicBezTo>
                  <a:close/>
                  <a:moveTo>
                    <a:pt x="222" y="140"/>
                  </a:moveTo>
                  <a:cubicBezTo>
                    <a:pt x="222" y="140"/>
                    <a:pt x="224" y="140"/>
                    <a:pt x="222" y="141"/>
                  </a:cubicBezTo>
                  <a:cubicBezTo>
                    <a:pt x="221" y="141"/>
                    <a:pt x="221" y="141"/>
                    <a:pt x="222" y="140"/>
                  </a:cubicBezTo>
                  <a:close/>
                  <a:moveTo>
                    <a:pt x="224" y="140"/>
                  </a:moveTo>
                  <a:cubicBezTo>
                    <a:pt x="224" y="140"/>
                    <a:pt x="224" y="140"/>
                    <a:pt x="225" y="138"/>
                  </a:cubicBezTo>
                  <a:cubicBezTo>
                    <a:pt x="225" y="138"/>
                    <a:pt x="224" y="138"/>
                    <a:pt x="222" y="138"/>
                  </a:cubicBezTo>
                  <a:cubicBezTo>
                    <a:pt x="222" y="140"/>
                    <a:pt x="222" y="140"/>
                    <a:pt x="224" y="140"/>
                  </a:cubicBezTo>
                  <a:close/>
                  <a:moveTo>
                    <a:pt x="225" y="141"/>
                  </a:moveTo>
                  <a:cubicBezTo>
                    <a:pt x="228" y="141"/>
                    <a:pt x="225" y="140"/>
                    <a:pt x="227" y="140"/>
                  </a:cubicBezTo>
                  <a:cubicBezTo>
                    <a:pt x="228" y="140"/>
                    <a:pt x="227" y="140"/>
                    <a:pt x="228" y="138"/>
                  </a:cubicBezTo>
                  <a:cubicBezTo>
                    <a:pt x="230" y="138"/>
                    <a:pt x="230" y="138"/>
                    <a:pt x="228" y="138"/>
                  </a:cubicBezTo>
                  <a:cubicBezTo>
                    <a:pt x="227" y="138"/>
                    <a:pt x="225" y="138"/>
                    <a:pt x="225" y="138"/>
                  </a:cubicBezTo>
                  <a:cubicBezTo>
                    <a:pt x="225" y="140"/>
                    <a:pt x="225" y="140"/>
                    <a:pt x="224" y="140"/>
                  </a:cubicBezTo>
                  <a:cubicBezTo>
                    <a:pt x="222" y="141"/>
                    <a:pt x="224" y="141"/>
                    <a:pt x="225" y="141"/>
                  </a:cubicBezTo>
                  <a:close/>
                  <a:moveTo>
                    <a:pt x="231" y="140"/>
                  </a:moveTo>
                  <a:cubicBezTo>
                    <a:pt x="233" y="138"/>
                    <a:pt x="233" y="136"/>
                    <a:pt x="231" y="138"/>
                  </a:cubicBezTo>
                  <a:cubicBezTo>
                    <a:pt x="230" y="140"/>
                    <a:pt x="230" y="136"/>
                    <a:pt x="230" y="140"/>
                  </a:cubicBezTo>
                  <a:cubicBezTo>
                    <a:pt x="230" y="140"/>
                    <a:pt x="230" y="141"/>
                    <a:pt x="231" y="140"/>
                  </a:cubicBezTo>
                  <a:close/>
                  <a:moveTo>
                    <a:pt x="237" y="140"/>
                  </a:moveTo>
                  <a:cubicBezTo>
                    <a:pt x="240" y="140"/>
                    <a:pt x="239" y="136"/>
                    <a:pt x="236" y="136"/>
                  </a:cubicBezTo>
                  <a:cubicBezTo>
                    <a:pt x="233" y="138"/>
                    <a:pt x="234" y="135"/>
                    <a:pt x="233" y="138"/>
                  </a:cubicBezTo>
                  <a:cubicBezTo>
                    <a:pt x="231" y="141"/>
                    <a:pt x="234" y="140"/>
                    <a:pt x="237" y="140"/>
                  </a:cubicBezTo>
                  <a:close/>
                  <a:moveTo>
                    <a:pt x="196" y="153"/>
                  </a:moveTo>
                  <a:cubicBezTo>
                    <a:pt x="199" y="155"/>
                    <a:pt x="199" y="158"/>
                    <a:pt x="199" y="157"/>
                  </a:cubicBezTo>
                  <a:cubicBezTo>
                    <a:pt x="201" y="157"/>
                    <a:pt x="201" y="158"/>
                    <a:pt x="202" y="158"/>
                  </a:cubicBezTo>
                  <a:cubicBezTo>
                    <a:pt x="202" y="157"/>
                    <a:pt x="204" y="157"/>
                    <a:pt x="204" y="157"/>
                  </a:cubicBezTo>
                  <a:cubicBezTo>
                    <a:pt x="205" y="155"/>
                    <a:pt x="202" y="152"/>
                    <a:pt x="201" y="152"/>
                  </a:cubicBezTo>
                  <a:cubicBezTo>
                    <a:pt x="199" y="150"/>
                    <a:pt x="201" y="150"/>
                    <a:pt x="199" y="149"/>
                  </a:cubicBezTo>
                  <a:cubicBezTo>
                    <a:pt x="198" y="147"/>
                    <a:pt x="196" y="149"/>
                    <a:pt x="195" y="149"/>
                  </a:cubicBezTo>
                  <a:cubicBezTo>
                    <a:pt x="195" y="149"/>
                    <a:pt x="190" y="147"/>
                    <a:pt x="190" y="150"/>
                  </a:cubicBezTo>
                  <a:cubicBezTo>
                    <a:pt x="190" y="153"/>
                    <a:pt x="193" y="152"/>
                    <a:pt x="196" y="153"/>
                  </a:cubicBezTo>
                  <a:close/>
                  <a:moveTo>
                    <a:pt x="225" y="161"/>
                  </a:moveTo>
                  <a:cubicBezTo>
                    <a:pt x="225" y="161"/>
                    <a:pt x="225" y="158"/>
                    <a:pt x="224" y="161"/>
                  </a:cubicBezTo>
                  <a:cubicBezTo>
                    <a:pt x="222" y="163"/>
                    <a:pt x="221" y="161"/>
                    <a:pt x="221" y="163"/>
                  </a:cubicBezTo>
                  <a:cubicBezTo>
                    <a:pt x="221" y="164"/>
                    <a:pt x="224" y="163"/>
                    <a:pt x="225" y="161"/>
                  </a:cubicBezTo>
                  <a:close/>
                  <a:moveTo>
                    <a:pt x="231" y="157"/>
                  </a:moveTo>
                  <a:cubicBezTo>
                    <a:pt x="233" y="157"/>
                    <a:pt x="233" y="157"/>
                    <a:pt x="236" y="153"/>
                  </a:cubicBezTo>
                  <a:cubicBezTo>
                    <a:pt x="237" y="150"/>
                    <a:pt x="237" y="150"/>
                    <a:pt x="240" y="149"/>
                  </a:cubicBezTo>
                  <a:cubicBezTo>
                    <a:pt x="243" y="146"/>
                    <a:pt x="245" y="147"/>
                    <a:pt x="246" y="146"/>
                  </a:cubicBezTo>
                  <a:cubicBezTo>
                    <a:pt x="246" y="144"/>
                    <a:pt x="248" y="146"/>
                    <a:pt x="249" y="144"/>
                  </a:cubicBezTo>
                  <a:cubicBezTo>
                    <a:pt x="251" y="141"/>
                    <a:pt x="253" y="143"/>
                    <a:pt x="254" y="141"/>
                  </a:cubicBezTo>
                  <a:cubicBezTo>
                    <a:pt x="256" y="140"/>
                    <a:pt x="257" y="140"/>
                    <a:pt x="256" y="138"/>
                  </a:cubicBezTo>
                  <a:cubicBezTo>
                    <a:pt x="253" y="138"/>
                    <a:pt x="251" y="140"/>
                    <a:pt x="249" y="140"/>
                  </a:cubicBezTo>
                  <a:cubicBezTo>
                    <a:pt x="248" y="140"/>
                    <a:pt x="246" y="141"/>
                    <a:pt x="245" y="140"/>
                  </a:cubicBezTo>
                  <a:cubicBezTo>
                    <a:pt x="245" y="140"/>
                    <a:pt x="243" y="140"/>
                    <a:pt x="240" y="141"/>
                  </a:cubicBezTo>
                  <a:cubicBezTo>
                    <a:pt x="237" y="143"/>
                    <a:pt x="239" y="143"/>
                    <a:pt x="236" y="146"/>
                  </a:cubicBezTo>
                  <a:cubicBezTo>
                    <a:pt x="233" y="147"/>
                    <a:pt x="233" y="146"/>
                    <a:pt x="230" y="149"/>
                  </a:cubicBezTo>
                  <a:cubicBezTo>
                    <a:pt x="227" y="150"/>
                    <a:pt x="227" y="152"/>
                    <a:pt x="227" y="153"/>
                  </a:cubicBezTo>
                  <a:cubicBezTo>
                    <a:pt x="225" y="155"/>
                    <a:pt x="228" y="155"/>
                    <a:pt x="227" y="157"/>
                  </a:cubicBezTo>
                  <a:cubicBezTo>
                    <a:pt x="225" y="157"/>
                    <a:pt x="224" y="158"/>
                    <a:pt x="227" y="158"/>
                  </a:cubicBezTo>
                  <a:cubicBezTo>
                    <a:pt x="230" y="160"/>
                    <a:pt x="230" y="157"/>
                    <a:pt x="231" y="157"/>
                  </a:cubicBezTo>
                  <a:close/>
                  <a:moveTo>
                    <a:pt x="201" y="112"/>
                  </a:moveTo>
                  <a:cubicBezTo>
                    <a:pt x="204" y="112"/>
                    <a:pt x="199" y="107"/>
                    <a:pt x="201" y="104"/>
                  </a:cubicBezTo>
                  <a:cubicBezTo>
                    <a:pt x="202" y="102"/>
                    <a:pt x="201" y="97"/>
                    <a:pt x="201" y="91"/>
                  </a:cubicBezTo>
                  <a:cubicBezTo>
                    <a:pt x="202" y="85"/>
                    <a:pt x="198" y="88"/>
                    <a:pt x="202" y="84"/>
                  </a:cubicBezTo>
                  <a:cubicBezTo>
                    <a:pt x="207" y="80"/>
                    <a:pt x="208" y="85"/>
                    <a:pt x="205" y="88"/>
                  </a:cubicBezTo>
                  <a:cubicBezTo>
                    <a:pt x="204" y="93"/>
                    <a:pt x="207" y="93"/>
                    <a:pt x="208" y="96"/>
                  </a:cubicBezTo>
                  <a:cubicBezTo>
                    <a:pt x="211" y="99"/>
                    <a:pt x="207" y="105"/>
                    <a:pt x="213" y="105"/>
                  </a:cubicBezTo>
                  <a:cubicBezTo>
                    <a:pt x="216" y="105"/>
                    <a:pt x="213" y="102"/>
                    <a:pt x="216" y="101"/>
                  </a:cubicBezTo>
                  <a:cubicBezTo>
                    <a:pt x="219" y="99"/>
                    <a:pt x="219" y="102"/>
                    <a:pt x="221" y="99"/>
                  </a:cubicBezTo>
                  <a:cubicBezTo>
                    <a:pt x="222" y="94"/>
                    <a:pt x="214" y="94"/>
                    <a:pt x="216" y="91"/>
                  </a:cubicBezTo>
                  <a:cubicBezTo>
                    <a:pt x="219" y="88"/>
                    <a:pt x="214" y="82"/>
                    <a:pt x="211" y="79"/>
                  </a:cubicBezTo>
                  <a:cubicBezTo>
                    <a:pt x="207" y="74"/>
                    <a:pt x="216" y="74"/>
                    <a:pt x="219" y="68"/>
                  </a:cubicBezTo>
                  <a:cubicBezTo>
                    <a:pt x="222" y="62"/>
                    <a:pt x="224" y="70"/>
                    <a:pt x="225" y="67"/>
                  </a:cubicBezTo>
                  <a:cubicBezTo>
                    <a:pt x="227" y="65"/>
                    <a:pt x="227" y="63"/>
                    <a:pt x="221" y="63"/>
                  </a:cubicBezTo>
                  <a:cubicBezTo>
                    <a:pt x="214" y="63"/>
                    <a:pt x="216" y="67"/>
                    <a:pt x="211" y="67"/>
                  </a:cubicBezTo>
                  <a:cubicBezTo>
                    <a:pt x="207" y="65"/>
                    <a:pt x="208" y="71"/>
                    <a:pt x="204" y="71"/>
                  </a:cubicBezTo>
                  <a:cubicBezTo>
                    <a:pt x="201" y="70"/>
                    <a:pt x="204" y="68"/>
                    <a:pt x="201" y="65"/>
                  </a:cubicBezTo>
                  <a:cubicBezTo>
                    <a:pt x="196" y="63"/>
                    <a:pt x="199" y="49"/>
                    <a:pt x="204" y="52"/>
                  </a:cubicBezTo>
                  <a:cubicBezTo>
                    <a:pt x="207" y="54"/>
                    <a:pt x="210" y="52"/>
                    <a:pt x="211" y="52"/>
                  </a:cubicBezTo>
                  <a:cubicBezTo>
                    <a:pt x="214" y="54"/>
                    <a:pt x="222" y="51"/>
                    <a:pt x="224" y="52"/>
                  </a:cubicBezTo>
                  <a:cubicBezTo>
                    <a:pt x="224" y="54"/>
                    <a:pt x="231" y="56"/>
                    <a:pt x="234" y="51"/>
                  </a:cubicBezTo>
                  <a:cubicBezTo>
                    <a:pt x="237" y="46"/>
                    <a:pt x="240" y="43"/>
                    <a:pt x="239" y="42"/>
                  </a:cubicBezTo>
                  <a:cubicBezTo>
                    <a:pt x="237" y="39"/>
                    <a:pt x="234" y="43"/>
                    <a:pt x="231" y="48"/>
                  </a:cubicBezTo>
                  <a:cubicBezTo>
                    <a:pt x="230" y="51"/>
                    <a:pt x="222" y="46"/>
                    <a:pt x="221" y="48"/>
                  </a:cubicBezTo>
                  <a:cubicBezTo>
                    <a:pt x="221" y="49"/>
                    <a:pt x="217" y="46"/>
                    <a:pt x="213" y="46"/>
                  </a:cubicBezTo>
                  <a:cubicBezTo>
                    <a:pt x="208" y="48"/>
                    <a:pt x="211" y="45"/>
                    <a:pt x="208" y="45"/>
                  </a:cubicBezTo>
                  <a:cubicBezTo>
                    <a:pt x="207" y="45"/>
                    <a:pt x="205" y="43"/>
                    <a:pt x="204" y="45"/>
                  </a:cubicBezTo>
                  <a:cubicBezTo>
                    <a:pt x="204" y="46"/>
                    <a:pt x="202" y="51"/>
                    <a:pt x="201" y="48"/>
                  </a:cubicBezTo>
                  <a:cubicBezTo>
                    <a:pt x="199" y="46"/>
                    <a:pt x="199" y="51"/>
                    <a:pt x="198" y="52"/>
                  </a:cubicBezTo>
                  <a:cubicBezTo>
                    <a:pt x="195" y="56"/>
                    <a:pt x="198" y="57"/>
                    <a:pt x="196" y="57"/>
                  </a:cubicBezTo>
                  <a:cubicBezTo>
                    <a:pt x="193" y="59"/>
                    <a:pt x="196" y="59"/>
                    <a:pt x="196" y="62"/>
                  </a:cubicBezTo>
                  <a:cubicBezTo>
                    <a:pt x="195" y="65"/>
                    <a:pt x="192" y="67"/>
                    <a:pt x="193" y="73"/>
                  </a:cubicBezTo>
                  <a:cubicBezTo>
                    <a:pt x="193" y="79"/>
                    <a:pt x="192" y="74"/>
                    <a:pt x="192" y="79"/>
                  </a:cubicBezTo>
                  <a:cubicBezTo>
                    <a:pt x="192" y="85"/>
                    <a:pt x="187" y="82"/>
                    <a:pt x="189" y="85"/>
                  </a:cubicBezTo>
                  <a:cubicBezTo>
                    <a:pt x="190" y="88"/>
                    <a:pt x="187" y="85"/>
                    <a:pt x="189" y="90"/>
                  </a:cubicBezTo>
                  <a:cubicBezTo>
                    <a:pt x="190" y="94"/>
                    <a:pt x="192" y="88"/>
                    <a:pt x="195" y="93"/>
                  </a:cubicBezTo>
                  <a:cubicBezTo>
                    <a:pt x="198" y="99"/>
                    <a:pt x="192" y="107"/>
                    <a:pt x="195" y="112"/>
                  </a:cubicBezTo>
                  <a:cubicBezTo>
                    <a:pt x="196" y="115"/>
                    <a:pt x="198" y="112"/>
                    <a:pt x="201" y="112"/>
                  </a:cubicBezTo>
                  <a:close/>
                  <a:moveTo>
                    <a:pt x="251" y="94"/>
                  </a:moveTo>
                  <a:cubicBezTo>
                    <a:pt x="253" y="96"/>
                    <a:pt x="257" y="91"/>
                    <a:pt x="254" y="88"/>
                  </a:cubicBezTo>
                  <a:cubicBezTo>
                    <a:pt x="253" y="85"/>
                    <a:pt x="246" y="85"/>
                    <a:pt x="246" y="88"/>
                  </a:cubicBezTo>
                  <a:cubicBezTo>
                    <a:pt x="245" y="90"/>
                    <a:pt x="248" y="93"/>
                    <a:pt x="251" y="94"/>
                  </a:cubicBezTo>
                  <a:close/>
                  <a:moveTo>
                    <a:pt x="263" y="88"/>
                  </a:moveTo>
                  <a:cubicBezTo>
                    <a:pt x="263" y="87"/>
                    <a:pt x="265" y="91"/>
                    <a:pt x="268" y="90"/>
                  </a:cubicBezTo>
                  <a:cubicBezTo>
                    <a:pt x="271" y="87"/>
                    <a:pt x="274" y="91"/>
                    <a:pt x="274" y="90"/>
                  </a:cubicBezTo>
                  <a:cubicBezTo>
                    <a:pt x="274" y="88"/>
                    <a:pt x="278" y="91"/>
                    <a:pt x="281" y="94"/>
                  </a:cubicBezTo>
                  <a:cubicBezTo>
                    <a:pt x="286" y="96"/>
                    <a:pt x="286" y="93"/>
                    <a:pt x="283" y="88"/>
                  </a:cubicBezTo>
                  <a:cubicBezTo>
                    <a:pt x="280" y="84"/>
                    <a:pt x="280" y="88"/>
                    <a:pt x="275" y="85"/>
                  </a:cubicBezTo>
                  <a:cubicBezTo>
                    <a:pt x="272" y="82"/>
                    <a:pt x="274" y="85"/>
                    <a:pt x="269" y="85"/>
                  </a:cubicBezTo>
                  <a:cubicBezTo>
                    <a:pt x="263" y="84"/>
                    <a:pt x="260" y="87"/>
                    <a:pt x="260" y="90"/>
                  </a:cubicBezTo>
                  <a:cubicBezTo>
                    <a:pt x="262" y="94"/>
                    <a:pt x="262" y="88"/>
                    <a:pt x="263" y="88"/>
                  </a:cubicBezTo>
                  <a:close/>
                  <a:moveTo>
                    <a:pt x="233" y="76"/>
                  </a:moveTo>
                  <a:cubicBezTo>
                    <a:pt x="233" y="71"/>
                    <a:pt x="240" y="74"/>
                    <a:pt x="240" y="74"/>
                  </a:cubicBezTo>
                  <a:cubicBezTo>
                    <a:pt x="240" y="76"/>
                    <a:pt x="233" y="77"/>
                    <a:pt x="233" y="76"/>
                  </a:cubicBezTo>
                  <a:close/>
                  <a:moveTo>
                    <a:pt x="240" y="76"/>
                  </a:moveTo>
                  <a:cubicBezTo>
                    <a:pt x="242" y="73"/>
                    <a:pt x="251" y="74"/>
                    <a:pt x="248" y="74"/>
                  </a:cubicBezTo>
                  <a:cubicBezTo>
                    <a:pt x="246" y="76"/>
                    <a:pt x="240" y="77"/>
                    <a:pt x="240" y="76"/>
                  </a:cubicBezTo>
                  <a:close/>
                  <a:moveTo>
                    <a:pt x="259" y="74"/>
                  </a:moveTo>
                  <a:cubicBezTo>
                    <a:pt x="262" y="73"/>
                    <a:pt x="265" y="74"/>
                    <a:pt x="262" y="71"/>
                  </a:cubicBezTo>
                  <a:cubicBezTo>
                    <a:pt x="259" y="70"/>
                    <a:pt x="257" y="70"/>
                    <a:pt x="257" y="73"/>
                  </a:cubicBezTo>
                  <a:cubicBezTo>
                    <a:pt x="257" y="74"/>
                    <a:pt x="257" y="74"/>
                    <a:pt x="259" y="74"/>
                  </a:cubicBezTo>
                  <a:close/>
                  <a:moveTo>
                    <a:pt x="275" y="76"/>
                  </a:moveTo>
                  <a:cubicBezTo>
                    <a:pt x="277" y="77"/>
                    <a:pt x="280" y="79"/>
                    <a:pt x="280" y="76"/>
                  </a:cubicBezTo>
                  <a:cubicBezTo>
                    <a:pt x="281" y="74"/>
                    <a:pt x="280" y="73"/>
                    <a:pt x="277" y="74"/>
                  </a:cubicBezTo>
                  <a:cubicBezTo>
                    <a:pt x="275" y="74"/>
                    <a:pt x="274" y="76"/>
                    <a:pt x="275" y="76"/>
                  </a:cubicBezTo>
                  <a:close/>
                  <a:moveTo>
                    <a:pt x="285" y="67"/>
                  </a:moveTo>
                  <a:cubicBezTo>
                    <a:pt x="285" y="65"/>
                    <a:pt x="281" y="67"/>
                    <a:pt x="281" y="67"/>
                  </a:cubicBezTo>
                  <a:cubicBezTo>
                    <a:pt x="283" y="68"/>
                    <a:pt x="283" y="68"/>
                    <a:pt x="285" y="70"/>
                  </a:cubicBezTo>
                  <a:cubicBezTo>
                    <a:pt x="285" y="71"/>
                    <a:pt x="286" y="67"/>
                    <a:pt x="285" y="67"/>
                  </a:cubicBezTo>
                  <a:close/>
                  <a:moveTo>
                    <a:pt x="285" y="59"/>
                  </a:moveTo>
                  <a:cubicBezTo>
                    <a:pt x="285" y="59"/>
                    <a:pt x="286" y="62"/>
                    <a:pt x="288" y="60"/>
                  </a:cubicBezTo>
                  <a:cubicBezTo>
                    <a:pt x="289" y="60"/>
                    <a:pt x="286" y="57"/>
                    <a:pt x="283" y="57"/>
                  </a:cubicBezTo>
                  <a:cubicBezTo>
                    <a:pt x="280" y="59"/>
                    <a:pt x="278" y="59"/>
                    <a:pt x="280" y="60"/>
                  </a:cubicBezTo>
                  <a:cubicBezTo>
                    <a:pt x="281" y="60"/>
                    <a:pt x="283" y="62"/>
                    <a:pt x="285" y="62"/>
                  </a:cubicBezTo>
                  <a:cubicBezTo>
                    <a:pt x="286" y="60"/>
                    <a:pt x="283" y="59"/>
                    <a:pt x="285" y="59"/>
                  </a:cubicBezTo>
                  <a:close/>
                  <a:moveTo>
                    <a:pt x="263" y="63"/>
                  </a:moveTo>
                  <a:cubicBezTo>
                    <a:pt x="262" y="60"/>
                    <a:pt x="260" y="57"/>
                    <a:pt x="260" y="54"/>
                  </a:cubicBezTo>
                  <a:cubicBezTo>
                    <a:pt x="262" y="52"/>
                    <a:pt x="263" y="52"/>
                    <a:pt x="266" y="54"/>
                  </a:cubicBezTo>
                  <a:cubicBezTo>
                    <a:pt x="269" y="56"/>
                    <a:pt x="268" y="52"/>
                    <a:pt x="265" y="51"/>
                  </a:cubicBezTo>
                  <a:cubicBezTo>
                    <a:pt x="262" y="49"/>
                    <a:pt x="265" y="48"/>
                    <a:pt x="266" y="48"/>
                  </a:cubicBezTo>
                  <a:cubicBezTo>
                    <a:pt x="268" y="46"/>
                    <a:pt x="268" y="42"/>
                    <a:pt x="265" y="42"/>
                  </a:cubicBezTo>
                  <a:cubicBezTo>
                    <a:pt x="262" y="43"/>
                    <a:pt x="260" y="51"/>
                    <a:pt x="260" y="49"/>
                  </a:cubicBezTo>
                  <a:cubicBezTo>
                    <a:pt x="259" y="46"/>
                    <a:pt x="260" y="48"/>
                    <a:pt x="262" y="43"/>
                  </a:cubicBezTo>
                  <a:cubicBezTo>
                    <a:pt x="263" y="40"/>
                    <a:pt x="260" y="40"/>
                    <a:pt x="260" y="39"/>
                  </a:cubicBezTo>
                  <a:cubicBezTo>
                    <a:pt x="262" y="37"/>
                    <a:pt x="263" y="34"/>
                    <a:pt x="260" y="35"/>
                  </a:cubicBezTo>
                  <a:cubicBezTo>
                    <a:pt x="257" y="39"/>
                    <a:pt x="257" y="45"/>
                    <a:pt x="257" y="48"/>
                  </a:cubicBezTo>
                  <a:cubicBezTo>
                    <a:pt x="259" y="49"/>
                    <a:pt x="257" y="51"/>
                    <a:pt x="259" y="52"/>
                  </a:cubicBezTo>
                  <a:cubicBezTo>
                    <a:pt x="260" y="56"/>
                    <a:pt x="257" y="57"/>
                    <a:pt x="260" y="60"/>
                  </a:cubicBezTo>
                  <a:cubicBezTo>
                    <a:pt x="262" y="63"/>
                    <a:pt x="263" y="67"/>
                    <a:pt x="265" y="67"/>
                  </a:cubicBezTo>
                  <a:cubicBezTo>
                    <a:pt x="265" y="65"/>
                    <a:pt x="265" y="65"/>
                    <a:pt x="263" y="63"/>
                  </a:cubicBezTo>
                  <a:close/>
                  <a:moveTo>
                    <a:pt x="263" y="37"/>
                  </a:moveTo>
                  <a:cubicBezTo>
                    <a:pt x="263" y="34"/>
                    <a:pt x="265" y="29"/>
                    <a:pt x="266" y="32"/>
                  </a:cubicBezTo>
                  <a:cubicBezTo>
                    <a:pt x="268" y="34"/>
                    <a:pt x="263" y="40"/>
                    <a:pt x="263" y="37"/>
                  </a:cubicBezTo>
                  <a:close/>
                  <a:moveTo>
                    <a:pt x="213" y="110"/>
                  </a:moveTo>
                  <a:cubicBezTo>
                    <a:pt x="213" y="108"/>
                    <a:pt x="213" y="105"/>
                    <a:pt x="213" y="107"/>
                  </a:cubicBezTo>
                  <a:cubicBezTo>
                    <a:pt x="214" y="110"/>
                    <a:pt x="214" y="112"/>
                    <a:pt x="213" y="110"/>
                  </a:cubicBezTo>
                  <a:close/>
                  <a:moveTo>
                    <a:pt x="219" y="108"/>
                  </a:moveTo>
                  <a:cubicBezTo>
                    <a:pt x="219" y="107"/>
                    <a:pt x="219" y="105"/>
                    <a:pt x="219" y="104"/>
                  </a:cubicBezTo>
                  <a:cubicBezTo>
                    <a:pt x="221" y="101"/>
                    <a:pt x="216" y="102"/>
                    <a:pt x="216" y="105"/>
                  </a:cubicBezTo>
                  <a:cubicBezTo>
                    <a:pt x="217" y="107"/>
                    <a:pt x="214" y="112"/>
                    <a:pt x="217" y="110"/>
                  </a:cubicBezTo>
                  <a:cubicBezTo>
                    <a:pt x="219" y="108"/>
                    <a:pt x="219" y="108"/>
                    <a:pt x="219" y="108"/>
                  </a:cubicBezTo>
                  <a:close/>
                  <a:moveTo>
                    <a:pt x="221" y="112"/>
                  </a:moveTo>
                  <a:cubicBezTo>
                    <a:pt x="222" y="108"/>
                    <a:pt x="225" y="112"/>
                    <a:pt x="222" y="108"/>
                  </a:cubicBezTo>
                  <a:cubicBezTo>
                    <a:pt x="219" y="104"/>
                    <a:pt x="225" y="105"/>
                    <a:pt x="224" y="101"/>
                  </a:cubicBezTo>
                  <a:cubicBezTo>
                    <a:pt x="222" y="97"/>
                    <a:pt x="221" y="102"/>
                    <a:pt x="221" y="107"/>
                  </a:cubicBezTo>
                  <a:cubicBezTo>
                    <a:pt x="221" y="112"/>
                    <a:pt x="216" y="112"/>
                    <a:pt x="219" y="113"/>
                  </a:cubicBezTo>
                  <a:cubicBezTo>
                    <a:pt x="221" y="113"/>
                    <a:pt x="221" y="113"/>
                    <a:pt x="221" y="112"/>
                  </a:cubicBezTo>
                  <a:close/>
                  <a:moveTo>
                    <a:pt x="221" y="73"/>
                  </a:moveTo>
                  <a:cubicBezTo>
                    <a:pt x="221" y="70"/>
                    <a:pt x="221" y="68"/>
                    <a:pt x="222" y="68"/>
                  </a:cubicBezTo>
                  <a:cubicBezTo>
                    <a:pt x="224" y="68"/>
                    <a:pt x="221" y="73"/>
                    <a:pt x="221" y="73"/>
                  </a:cubicBezTo>
                  <a:close/>
                  <a:moveTo>
                    <a:pt x="225" y="70"/>
                  </a:moveTo>
                  <a:cubicBezTo>
                    <a:pt x="227" y="68"/>
                    <a:pt x="227" y="71"/>
                    <a:pt x="225" y="71"/>
                  </a:cubicBezTo>
                  <a:cubicBezTo>
                    <a:pt x="225" y="73"/>
                    <a:pt x="224" y="70"/>
                    <a:pt x="225" y="70"/>
                  </a:cubicBezTo>
                  <a:close/>
                  <a:moveTo>
                    <a:pt x="257" y="63"/>
                  </a:moveTo>
                  <a:cubicBezTo>
                    <a:pt x="257" y="65"/>
                    <a:pt x="259" y="65"/>
                    <a:pt x="259" y="62"/>
                  </a:cubicBezTo>
                  <a:cubicBezTo>
                    <a:pt x="259" y="60"/>
                    <a:pt x="257" y="59"/>
                    <a:pt x="257" y="60"/>
                  </a:cubicBezTo>
                  <a:cubicBezTo>
                    <a:pt x="256" y="62"/>
                    <a:pt x="256" y="62"/>
                    <a:pt x="257" y="63"/>
                  </a:cubicBezTo>
                  <a:close/>
                  <a:moveTo>
                    <a:pt x="288" y="135"/>
                  </a:moveTo>
                  <a:cubicBezTo>
                    <a:pt x="285" y="136"/>
                    <a:pt x="289" y="125"/>
                    <a:pt x="291" y="129"/>
                  </a:cubicBezTo>
                  <a:cubicBezTo>
                    <a:pt x="291" y="130"/>
                    <a:pt x="291" y="133"/>
                    <a:pt x="288" y="135"/>
                  </a:cubicBezTo>
                  <a:close/>
                  <a:moveTo>
                    <a:pt x="310" y="124"/>
                  </a:moveTo>
                  <a:cubicBezTo>
                    <a:pt x="309" y="125"/>
                    <a:pt x="309" y="115"/>
                    <a:pt x="312" y="119"/>
                  </a:cubicBezTo>
                  <a:cubicBezTo>
                    <a:pt x="313" y="122"/>
                    <a:pt x="313" y="124"/>
                    <a:pt x="310" y="124"/>
                  </a:cubicBezTo>
                  <a:close/>
                  <a:moveTo>
                    <a:pt x="245" y="133"/>
                  </a:moveTo>
                  <a:cubicBezTo>
                    <a:pt x="246" y="132"/>
                    <a:pt x="253" y="130"/>
                    <a:pt x="253" y="132"/>
                  </a:cubicBezTo>
                  <a:cubicBezTo>
                    <a:pt x="253" y="133"/>
                    <a:pt x="242" y="135"/>
                    <a:pt x="245" y="133"/>
                  </a:cubicBezTo>
                  <a:close/>
                  <a:moveTo>
                    <a:pt x="169" y="94"/>
                  </a:moveTo>
                  <a:cubicBezTo>
                    <a:pt x="169" y="91"/>
                    <a:pt x="169" y="88"/>
                    <a:pt x="167" y="90"/>
                  </a:cubicBezTo>
                  <a:cubicBezTo>
                    <a:pt x="166" y="91"/>
                    <a:pt x="167" y="93"/>
                    <a:pt x="167" y="96"/>
                  </a:cubicBezTo>
                  <a:cubicBezTo>
                    <a:pt x="166" y="97"/>
                    <a:pt x="167" y="97"/>
                    <a:pt x="169" y="94"/>
                  </a:cubicBezTo>
                  <a:close/>
                  <a:moveTo>
                    <a:pt x="100" y="88"/>
                  </a:moveTo>
                  <a:cubicBezTo>
                    <a:pt x="102" y="87"/>
                    <a:pt x="103" y="90"/>
                    <a:pt x="105" y="87"/>
                  </a:cubicBezTo>
                  <a:cubicBezTo>
                    <a:pt x="106" y="85"/>
                    <a:pt x="105" y="84"/>
                    <a:pt x="102" y="82"/>
                  </a:cubicBezTo>
                  <a:cubicBezTo>
                    <a:pt x="99" y="80"/>
                    <a:pt x="99" y="85"/>
                    <a:pt x="99" y="88"/>
                  </a:cubicBezTo>
                  <a:cubicBezTo>
                    <a:pt x="100" y="88"/>
                    <a:pt x="100" y="90"/>
                    <a:pt x="100" y="88"/>
                  </a:cubicBezTo>
                  <a:close/>
                  <a:moveTo>
                    <a:pt x="83" y="77"/>
                  </a:moveTo>
                  <a:cubicBezTo>
                    <a:pt x="86" y="77"/>
                    <a:pt x="85" y="84"/>
                    <a:pt x="88" y="85"/>
                  </a:cubicBezTo>
                  <a:cubicBezTo>
                    <a:pt x="90" y="87"/>
                    <a:pt x="90" y="88"/>
                    <a:pt x="93" y="87"/>
                  </a:cubicBezTo>
                  <a:cubicBezTo>
                    <a:pt x="94" y="87"/>
                    <a:pt x="91" y="85"/>
                    <a:pt x="91" y="84"/>
                  </a:cubicBezTo>
                  <a:cubicBezTo>
                    <a:pt x="93" y="82"/>
                    <a:pt x="93" y="82"/>
                    <a:pt x="90" y="82"/>
                  </a:cubicBezTo>
                  <a:cubicBezTo>
                    <a:pt x="86" y="80"/>
                    <a:pt x="90" y="71"/>
                    <a:pt x="83" y="71"/>
                  </a:cubicBezTo>
                  <a:cubicBezTo>
                    <a:pt x="80" y="73"/>
                    <a:pt x="82" y="74"/>
                    <a:pt x="80" y="76"/>
                  </a:cubicBezTo>
                  <a:cubicBezTo>
                    <a:pt x="77" y="77"/>
                    <a:pt x="82" y="77"/>
                    <a:pt x="83" y="77"/>
                  </a:cubicBezTo>
                  <a:close/>
                  <a:moveTo>
                    <a:pt x="105" y="15"/>
                  </a:moveTo>
                  <a:cubicBezTo>
                    <a:pt x="105" y="15"/>
                    <a:pt x="102" y="18"/>
                    <a:pt x="103" y="20"/>
                  </a:cubicBezTo>
                  <a:cubicBezTo>
                    <a:pt x="105" y="20"/>
                    <a:pt x="102" y="21"/>
                    <a:pt x="103" y="21"/>
                  </a:cubicBezTo>
                  <a:cubicBezTo>
                    <a:pt x="106" y="23"/>
                    <a:pt x="105" y="17"/>
                    <a:pt x="105" y="15"/>
                  </a:cubicBezTo>
                  <a:close/>
                  <a:moveTo>
                    <a:pt x="9" y="32"/>
                  </a:moveTo>
                  <a:cubicBezTo>
                    <a:pt x="10" y="34"/>
                    <a:pt x="12" y="35"/>
                    <a:pt x="12" y="34"/>
                  </a:cubicBezTo>
                  <a:cubicBezTo>
                    <a:pt x="10" y="32"/>
                    <a:pt x="7" y="28"/>
                    <a:pt x="6" y="29"/>
                  </a:cubicBezTo>
                  <a:cubicBezTo>
                    <a:pt x="6" y="31"/>
                    <a:pt x="6" y="32"/>
                    <a:pt x="9" y="32"/>
                  </a:cubicBezTo>
                  <a:close/>
                  <a:moveTo>
                    <a:pt x="21" y="51"/>
                  </a:moveTo>
                  <a:cubicBezTo>
                    <a:pt x="22" y="54"/>
                    <a:pt x="24" y="48"/>
                    <a:pt x="22" y="46"/>
                  </a:cubicBezTo>
                  <a:cubicBezTo>
                    <a:pt x="19" y="45"/>
                    <a:pt x="19" y="42"/>
                    <a:pt x="16" y="42"/>
                  </a:cubicBezTo>
                  <a:cubicBezTo>
                    <a:pt x="15" y="43"/>
                    <a:pt x="18" y="46"/>
                    <a:pt x="21" y="51"/>
                  </a:cubicBezTo>
                  <a:close/>
                  <a:moveTo>
                    <a:pt x="29" y="67"/>
                  </a:moveTo>
                  <a:cubicBezTo>
                    <a:pt x="30" y="65"/>
                    <a:pt x="35" y="73"/>
                    <a:pt x="33" y="74"/>
                  </a:cubicBezTo>
                  <a:cubicBezTo>
                    <a:pt x="32" y="74"/>
                    <a:pt x="26" y="68"/>
                    <a:pt x="29" y="67"/>
                  </a:cubicBezTo>
                  <a:close/>
                  <a:moveTo>
                    <a:pt x="36" y="77"/>
                  </a:moveTo>
                  <a:cubicBezTo>
                    <a:pt x="36" y="76"/>
                    <a:pt x="39" y="79"/>
                    <a:pt x="38" y="80"/>
                  </a:cubicBezTo>
                  <a:cubicBezTo>
                    <a:pt x="38" y="80"/>
                    <a:pt x="35" y="79"/>
                    <a:pt x="36" y="77"/>
                  </a:cubicBezTo>
                  <a:close/>
                  <a:moveTo>
                    <a:pt x="39" y="85"/>
                  </a:moveTo>
                  <a:cubicBezTo>
                    <a:pt x="41" y="85"/>
                    <a:pt x="42" y="90"/>
                    <a:pt x="42" y="88"/>
                  </a:cubicBezTo>
                  <a:cubicBezTo>
                    <a:pt x="44" y="87"/>
                    <a:pt x="41" y="80"/>
                    <a:pt x="39" y="82"/>
                  </a:cubicBezTo>
                  <a:cubicBezTo>
                    <a:pt x="38" y="84"/>
                    <a:pt x="39" y="85"/>
                    <a:pt x="39" y="85"/>
                  </a:cubicBezTo>
                  <a:close/>
                  <a:moveTo>
                    <a:pt x="74" y="63"/>
                  </a:moveTo>
                  <a:cubicBezTo>
                    <a:pt x="71" y="65"/>
                    <a:pt x="73" y="60"/>
                    <a:pt x="74" y="60"/>
                  </a:cubicBezTo>
                  <a:cubicBezTo>
                    <a:pt x="76" y="60"/>
                    <a:pt x="76" y="63"/>
                    <a:pt x="74" y="63"/>
                  </a:cubicBezTo>
                  <a:close/>
                  <a:moveTo>
                    <a:pt x="76" y="57"/>
                  </a:moveTo>
                  <a:cubicBezTo>
                    <a:pt x="74" y="56"/>
                    <a:pt x="74" y="57"/>
                    <a:pt x="74" y="59"/>
                  </a:cubicBezTo>
                  <a:cubicBezTo>
                    <a:pt x="74" y="60"/>
                    <a:pt x="79" y="60"/>
                    <a:pt x="79" y="60"/>
                  </a:cubicBezTo>
                  <a:cubicBezTo>
                    <a:pt x="79" y="60"/>
                    <a:pt x="77" y="59"/>
                    <a:pt x="76" y="57"/>
                  </a:cubicBezTo>
                  <a:close/>
                  <a:moveTo>
                    <a:pt x="53" y="35"/>
                  </a:moveTo>
                  <a:cubicBezTo>
                    <a:pt x="54" y="37"/>
                    <a:pt x="53" y="40"/>
                    <a:pt x="51" y="40"/>
                  </a:cubicBezTo>
                  <a:cubicBezTo>
                    <a:pt x="50" y="39"/>
                    <a:pt x="51" y="35"/>
                    <a:pt x="53" y="35"/>
                  </a:cubicBezTo>
                  <a:close/>
                  <a:moveTo>
                    <a:pt x="67" y="48"/>
                  </a:moveTo>
                  <a:cubicBezTo>
                    <a:pt x="67" y="48"/>
                    <a:pt x="68" y="51"/>
                    <a:pt x="67" y="51"/>
                  </a:cubicBezTo>
                  <a:cubicBezTo>
                    <a:pt x="65" y="51"/>
                    <a:pt x="65" y="48"/>
                    <a:pt x="67" y="48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5"/>
                    <a:pt x="59" y="43"/>
                  </a:cubicBezTo>
                  <a:cubicBezTo>
                    <a:pt x="59" y="42"/>
                    <a:pt x="56" y="40"/>
                    <a:pt x="54" y="42"/>
                  </a:cubicBezTo>
                  <a:cubicBezTo>
                    <a:pt x="54" y="42"/>
                    <a:pt x="56" y="42"/>
                    <a:pt x="58" y="43"/>
                  </a:cubicBezTo>
                  <a:close/>
                  <a:moveTo>
                    <a:pt x="58" y="43"/>
                  </a:moveTo>
                  <a:cubicBezTo>
                    <a:pt x="59" y="45"/>
                    <a:pt x="59" y="49"/>
                    <a:pt x="58" y="48"/>
                  </a:cubicBezTo>
                  <a:cubicBezTo>
                    <a:pt x="58" y="46"/>
                    <a:pt x="56" y="42"/>
                    <a:pt x="58" y="43"/>
                  </a:cubicBezTo>
                  <a:close/>
                  <a:moveTo>
                    <a:pt x="64" y="49"/>
                  </a:moveTo>
                  <a:cubicBezTo>
                    <a:pt x="64" y="48"/>
                    <a:pt x="61" y="48"/>
                    <a:pt x="61" y="46"/>
                  </a:cubicBezTo>
                  <a:cubicBezTo>
                    <a:pt x="59" y="45"/>
                    <a:pt x="59" y="46"/>
                    <a:pt x="59" y="48"/>
                  </a:cubicBezTo>
                  <a:cubicBezTo>
                    <a:pt x="59" y="49"/>
                    <a:pt x="59" y="49"/>
                    <a:pt x="61" y="49"/>
                  </a:cubicBezTo>
                  <a:cubicBezTo>
                    <a:pt x="62" y="49"/>
                    <a:pt x="64" y="51"/>
                    <a:pt x="64" y="49"/>
                  </a:cubicBezTo>
                  <a:close/>
                  <a:moveTo>
                    <a:pt x="62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4" y="46"/>
                    <a:pt x="61" y="45"/>
                    <a:pt x="61" y="46"/>
                  </a:cubicBezTo>
                  <a:cubicBezTo>
                    <a:pt x="61" y="46"/>
                    <a:pt x="61" y="46"/>
                    <a:pt x="62" y="48"/>
                  </a:cubicBezTo>
                  <a:close/>
                  <a:moveTo>
                    <a:pt x="65" y="49"/>
                  </a:moveTo>
                  <a:cubicBezTo>
                    <a:pt x="65" y="52"/>
                    <a:pt x="65" y="52"/>
                    <a:pt x="65" y="52"/>
                  </a:cubicBezTo>
                  <a:cubicBezTo>
                    <a:pt x="64" y="52"/>
                    <a:pt x="64" y="49"/>
                    <a:pt x="65" y="49"/>
                  </a:cubicBezTo>
                  <a:close/>
                  <a:moveTo>
                    <a:pt x="26" y="62"/>
                  </a:moveTo>
                  <a:cubicBezTo>
                    <a:pt x="24" y="60"/>
                    <a:pt x="26" y="59"/>
                    <a:pt x="27" y="59"/>
                  </a:cubicBezTo>
                  <a:cubicBezTo>
                    <a:pt x="29" y="60"/>
                    <a:pt x="27" y="63"/>
                    <a:pt x="26" y="62"/>
                  </a:cubicBezTo>
                  <a:close/>
                  <a:moveTo>
                    <a:pt x="330" y="74"/>
                  </a:moveTo>
                  <a:cubicBezTo>
                    <a:pt x="335" y="74"/>
                    <a:pt x="332" y="73"/>
                    <a:pt x="326" y="73"/>
                  </a:cubicBezTo>
                  <a:cubicBezTo>
                    <a:pt x="320" y="73"/>
                    <a:pt x="323" y="73"/>
                    <a:pt x="326" y="74"/>
                  </a:cubicBezTo>
                  <a:cubicBezTo>
                    <a:pt x="326" y="76"/>
                    <a:pt x="326" y="76"/>
                    <a:pt x="330" y="74"/>
                  </a:cubicBezTo>
                  <a:close/>
                  <a:moveTo>
                    <a:pt x="327" y="67"/>
                  </a:moveTo>
                  <a:cubicBezTo>
                    <a:pt x="326" y="65"/>
                    <a:pt x="327" y="63"/>
                    <a:pt x="323" y="63"/>
                  </a:cubicBezTo>
                  <a:cubicBezTo>
                    <a:pt x="318" y="62"/>
                    <a:pt x="321" y="65"/>
                    <a:pt x="323" y="67"/>
                  </a:cubicBezTo>
                  <a:cubicBezTo>
                    <a:pt x="326" y="67"/>
                    <a:pt x="323" y="70"/>
                    <a:pt x="327" y="68"/>
                  </a:cubicBezTo>
                  <a:cubicBezTo>
                    <a:pt x="329" y="68"/>
                    <a:pt x="329" y="68"/>
                    <a:pt x="327" y="67"/>
                  </a:cubicBezTo>
                  <a:close/>
                  <a:moveTo>
                    <a:pt x="275" y="135"/>
                  </a:moveTo>
                  <a:cubicBezTo>
                    <a:pt x="272" y="132"/>
                    <a:pt x="275" y="133"/>
                    <a:pt x="275" y="135"/>
                  </a:cubicBezTo>
                  <a:cubicBezTo>
                    <a:pt x="277" y="135"/>
                    <a:pt x="275" y="136"/>
                    <a:pt x="275" y="135"/>
                  </a:cubicBezTo>
                  <a:close/>
                  <a:moveTo>
                    <a:pt x="298" y="115"/>
                  </a:moveTo>
                  <a:cubicBezTo>
                    <a:pt x="298" y="110"/>
                    <a:pt x="300" y="113"/>
                    <a:pt x="300" y="113"/>
                  </a:cubicBezTo>
                  <a:cubicBezTo>
                    <a:pt x="300" y="115"/>
                    <a:pt x="298" y="116"/>
                    <a:pt x="298" y="115"/>
                  </a:cubicBezTo>
                  <a:close/>
                  <a:moveTo>
                    <a:pt x="300" y="116"/>
                  </a:moveTo>
                  <a:cubicBezTo>
                    <a:pt x="300" y="112"/>
                    <a:pt x="303" y="107"/>
                    <a:pt x="303" y="108"/>
                  </a:cubicBezTo>
                  <a:cubicBezTo>
                    <a:pt x="303" y="110"/>
                    <a:pt x="300" y="116"/>
                    <a:pt x="300" y="116"/>
                  </a:cubicBezTo>
                  <a:close/>
                  <a:moveTo>
                    <a:pt x="260" y="138"/>
                  </a:moveTo>
                  <a:cubicBezTo>
                    <a:pt x="259" y="136"/>
                    <a:pt x="260" y="136"/>
                    <a:pt x="262" y="136"/>
                  </a:cubicBezTo>
                  <a:cubicBezTo>
                    <a:pt x="263" y="138"/>
                    <a:pt x="262" y="138"/>
                    <a:pt x="260" y="138"/>
                  </a:cubicBezTo>
                  <a:close/>
                  <a:moveTo>
                    <a:pt x="312" y="118"/>
                  </a:moveTo>
                  <a:cubicBezTo>
                    <a:pt x="310" y="118"/>
                    <a:pt x="310" y="116"/>
                    <a:pt x="310" y="116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2" y="119"/>
                    <a:pt x="312" y="119"/>
                    <a:pt x="313" y="121"/>
                  </a:cubicBezTo>
                  <a:cubicBezTo>
                    <a:pt x="313" y="121"/>
                    <a:pt x="313" y="119"/>
                    <a:pt x="312" y="118"/>
                  </a:cubicBezTo>
                  <a:close/>
                  <a:moveTo>
                    <a:pt x="315" y="115"/>
                  </a:moveTo>
                  <a:cubicBezTo>
                    <a:pt x="315" y="110"/>
                    <a:pt x="313" y="108"/>
                    <a:pt x="312" y="112"/>
                  </a:cubicBezTo>
                  <a:cubicBezTo>
                    <a:pt x="312" y="113"/>
                    <a:pt x="310" y="112"/>
                    <a:pt x="310" y="113"/>
                  </a:cubicBezTo>
                  <a:cubicBezTo>
                    <a:pt x="310" y="113"/>
                    <a:pt x="312" y="113"/>
                    <a:pt x="312" y="115"/>
                  </a:cubicBezTo>
                  <a:cubicBezTo>
                    <a:pt x="310" y="118"/>
                    <a:pt x="312" y="118"/>
                    <a:pt x="313" y="119"/>
                  </a:cubicBezTo>
                  <a:cubicBezTo>
                    <a:pt x="315" y="119"/>
                    <a:pt x="315" y="118"/>
                    <a:pt x="315" y="115"/>
                  </a:cubicBezTo>
                  <a:close/>
                  <a:moveTo>
                    <a:pt x="347" y="140"/>
                  </a:moveTo>
                  <a:cubicBezTo>
                    <a:pt x="349" y="140"/>
                    <a:pt x="347" y="138"/>
                    <a:pt x="347" y="138"/>
                  </a:cubicBezTo>
                  <a:cubicBezTo>
                    <a:pt x="347" y="136"/>
                    <a:pt x="347" y="136"/>
                    <a:pt x="345" y="138"/>
                  </a:cubicBezTo>
                  <a:cubicBezTo>
                    <a:pt x="345" y="140"/>
                    <a:pt x="345" y="140"/>
                    <a:pt x="347" y="140"/>
                  </a:cubicBezTo>
                  <a:close/>
                  <a:moveTo>
                    <a:pt x="245" y="80"/>
                  </a:moveTo>
                  <a:cubicBezTo>
                    <a:pt x="246" y="82"/>
                    <a:pt x="246" y="80"/>
                    <a:pt x="246" y="79"/>
                  </a:cubicBezTo>
                  <a:cubicBezTo>
                    <a:pt x="245" y="77"/>
                    <a:pt x="246" y="76"/>
                    <a:pt x="245" y="76"/>
                  </a:cubicBezTo>
                  <a:cubicBezTo>
                    <a:pt x="245" y="77"/>
                    <a:pt x="245" y="79"/>
                    <a:pt x="245" y="80"/>
                  </a:cubicBezTo>
                  <a:close/>
                  <a:moveTo>
                    <a:pt x="256" y="60"/>
                  </a:moveTo>
                  <a:cubicBezTo>
                    <a:pt x="256" y="59"/>
                    <a:pt x="256" y="62"/>
                    <a:pt x="256" y="62"/>
                  </a:cubicBezTo>
                  <a:cubicBezTo>
                    <a:pt x="254" y="62"/>
                    <a:pt x="254" y="60"/>
                    <a:pt x="256" y="60"/>
                  </a:cubicBezTo>
                  <a:close/>
                  <a:moveTo>
                    <a:pt x="259" y="65"/>
                  </a:moveTo>
                  <a:cubicBezTo>
                    <a:pt x="260" y="63"/>
                    <a:pt x="262" y="63"/>
                    <a:pt x="260" y="65"/>
                  </a:cubicBezTo>
                  <a:cubicBezTo>
                    <a:pt x="260" y="67"/>
                    <a:pt x="259" y="65"/>
                    <a:pt x="259" y="65"/>
                  </a:cubicBezTo>
                  <a:close/>
                  <a:moveTo>
                    <a:pt x="260" y="94"/>
                  </a:moveTo>
                  <a:cubicBezTo>
                    <a:pt x="260" y="93"/>
                    <a:pt x="265" y="90"/>
                    <a:pt x="265" y="91"/>
                  </a:cubicBezTo>
                  <a:cubicBezTo>
                    <a:pt x="263" y="93"/>
                    <a:pt x="262" y="94"/>
                    <a:pt x="260" y="94"/>
                  </a:cubicBezTo>
                  <a:close/>
                  <a:moveTo>
                    <a:pt x="256" y="65"/>
                  </a:moveTo>
                  <a:cubicBezTo>
                    <a:pt x="254" y="65"/>
                    <a:pt x="256" y="63"/>
                    <a:pt x="256" y="63"/>
                  </a:cubicBezTo>
                  <a:cubicBezTo>
                    <a:pt x="257" y="65"/>
                    <a:pt x="257" y="65"/>
                    <a:pt x="256" y="65"/>
                  </a:cubicBezTo>
                  <a:close/>
                  <a:moveTo>
                    <a:pt x="280" y="67"/>
                  </a:moveTo>
                  <a:cubicBezTo>
                    <a:pt x="280" y="65"/>
                    <a:pt x="281" y="65"/>
                    <a:pt x="283" y="65"/>
                  </a:cubicBezTo>
                  <a:cubicBezTo>
                    <a:pt x="285" y="65"/>
                    <a:pt x="280" y="67"/>
                    <a:pt x="280" y="67"/>
                  </a:cubicBezTo>
                  <a:close/>
                  <a:moveTo>
                    <a:pt x="76" y="49"/>
                  </a:moveTo>
                  <a:cubicBezTo>
                    <a:pt x="74" y="48"/>
                    <a:pt x="71" y="46"/>
                    <a:pt x="74" y="45"/>
                  </a:cubicBezTo>
                  <a:cubicBezTo>
                    <a:pt x="77" y="43"/>
                    <a:pt x="76" y="49"/>
                    <a:pt x="76" y="49"/>
                  </a:cubicBezTo>
                  <a:close/>
                  <a:moveTo>
                    <a:pt x="71" y="46"/>
                  </a:moveTo>
                  <a:cubicBezTo>
                    <a:pt x="71" y="45"/>
                    <a:pt x="73" y="46"/>
                    <a:pt x="71" y="48"/>
                  </a:cubicBezTo>
                  <a:cubicBezTo>
                    <a:pt x="71" y="48"/>
                    <a:pt x="70" y="46"/>
                    <a:pt x="71" y="46"/>
                  </a:cubicBezTo>
                  <a:close/>
                  <a:moveTo>
                    <a:pt x="71" y="49"/>
                  </a:moveTo>
                  <a:cubicBezTo>
                    <a:pt x="71" y="48"/>
                    <a:pt x="73" y="48"/>
                    <a:pt x="73" y="49"/>
                  </a:cubicBezTo>
                  <a:cubicBezTo>
                    <a:pt x="73" y="49"/>
                    <a:pt x="73" y="51"/>
                    <a:pt x="71" y="49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" name="Freeform 223"/>
            <p:cNvSpPr>
              <a:spLocks/>
            </p:cNvSpPr>
            <p:nvPr/>
          </p:nvSpPr>
          <p:spPr bwMode="auto">
            <a:xfrm>
              <a:off x="6201352" y="4321274"/>
              <a:ext cx="22495" cy="530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" name="Freeform 224"/>
            <p:cNvSpPr>
              <a:spLocks/>
            </p:cNvSpPr>
            <p:nvPr/>
          </p:nvSpPr>
          <p:spPr bwMode="auto">
            <a:xfrm>
              <a:off x="6336322" y="4318059"/>
              <a:ext cx="11247" cy="22494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" name="Freeform 225"/>
            <p:cNvSpPr>
              <a:spLocks/>
            </p:cNvSpPr>
            <p:nvPr/>
          </p:nvSpPr>
          <p:spPr bwMode="auto">
            <a:xfrm>
              <a:off x="6210993" y="4327700"/>
              <a:ext cx="133363" cy="118900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4" name="Freeform 226"/>
            <p:cNvSpPr>
              <a:spLocks/>
            </p:cNvSpPr>
            <p:nvPr/>
          </p:nvSpPr>
          <p:spPr bwMode="auto">
            <a:xfrm>
              <a:off x="6313828" y="4293959"/>
              <a:ext cx="30529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5" name="Freeform 227"/>
            <p:cNvSpPr>
              <a:spLocks/>
            </p:cNvSpPr>
            <p:nvPr/>
          </p:nvSpPr>
          <p:spPr bwMode="auto">
            <a:xfrm>
              <a:off x="6138688" y="4199160"/>
              <a:ext cx="6427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6" name="Freeform 228"/>
            <p:cNvSpPr>
              <a:spLocks/>
            </p:cNvSpPr>
            <p:nvPr/>
          </p:nvSpPr>
          <p:spPr bwMode="auto">
            <a:xfrm>
              <a:off x="5812512" y="4112396"/>
              <a:ext cx="17675" cy="4659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4" y="3"/>
                </a:cxn>
              </a:cxnLst>
              <a:rect l="0" t="0" r="r" b="b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7" name="Freeform 229"/>
            <p:cNvSpPr>
              <a:spLocks/>
            </p:cNvSpPr>
            <p:nvPr/>
          </p:nvSpPr>
          <p:spPr bwMode="auto">
            <a:xfrm>
              <a:off x="5799657" y="4088294"/>
              <a:ext cx="30529" cy="12693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8" name="Freeform 230"/>
            <p:cNvSpPr>
              <a:spLocks/>
            </p:cNvSpPr>
            <p:nvPr/>
          </p:nvSpPr>
          <p:spPr bwMode="auto">
            <a:xfrm>
              <a:off x="5793230" y="4147744"/>
              <a:ext cx="12854" cy="144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9" name="Freeform 231"/>
            <p:cNvSpPr>
              <a:spLocks noEditPoints="1"/>
            </p:cNvSpPr>
            <p:nvPr/>
          </p:nvSpPr>
          <p:spPr bwMode="auto">
            <a:xfrm>
              <a:off x="5434918" y="3797473"/>
              <a:ext cx="212095" cy="244227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44" y="6"/>
                </a:cxn>
                <a:cxn ang="0">
                  <a:pos x="54" y="8"/>
                </a:cxn>
                <a:cxn ang="0">
                  <a:pos x="41" y="11"/>
                </a:cxn>
                <a:cxn ang="0">
                  <a:pos x="36" y="19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27" y="28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0" y="50"/>
                </a:cxn>
                <a:cxn ang="0">
                  <a:pos x="29" y="60"/>
                </a:cxn>
                <a:cxn ang="0">
                  <a:pos x="19" y="56"/>
                </a:cxn>
                <a:cxn ang="0">
                  <a:pos x="12" y="45"/>
                </a:cxn>
                <a:cxn ang="0">
                  <a:pos x="21" y="40"/>
                </a:cxn>
                <a:cxn ang="0">
                  <a:pos x="22" y="39"/>
                </a:cxn>
                <a:cxn ang="0">
                  <a:pos x="9" y="36"/>
                </a:cxn>
                <a:cxn ang="0">
                  <a:pos x="4" y="25"/>
                </a:cxn>
                <a:cxn ang="0">
                  <a:pos x="9" y="19"/>
                </a:cxn>
                <a:cxn ang="0">
                  <a:pos x="21" y="8"/>
                </a:cxn>
                <a:cxn ang="0">
                  <a:pos x="7" y="43"/>
                </a:cxn>
                <a:cxn ang="0">
                  <a:pos x="7" y="39"/>
                </a:cxn>
                <a:cxn ang="0">
                  <a:pos x="27" y="60"/>
                </a:cxn>
                <a:cxn ang="0">
                  <a:pos x="41" y="74"/>
                </a:cxn>
                <a:cxn ang="0">
                  <a:pos x="47" y="73"/>
                </a:cxn>
                <a:cxn ang="0">
                  <a:pos x="33" y="68"/>
                </a:cxn>
                <a:cxn ang="0">
                  <a:pos x="68" y="60"/>
                </a:cxn>
                <a:cxn ang="0">
                  <a:pos x="68" y="60"/>
                </a:cxn>
                <a:cxn ang="0">
                  <a:pos x="50" y="39"/>
                </a:cxn>
                <a:cxn ang="0">
                  <a:pos x="53" y="28"/>
                </a:cxn>
                <a:cxn ang="0">
                  <a:pos x="54" y="31"/>
                </a:cxn>
                <a:cxn ang="0">
                  <a:pos x="41" y="12"/>
                </a:cxn>
                <a:cxn ang="0">
                  <a:pos x="38" y="43"/>
                </a:cxn>
                <a:cxn ang="0">
                  <a:pos x="30" y="33"/>
                </a:cxn>
                <a:cxn ang="0">
                  <a:pos x="47" y="53"/>
                </a:cxn>
                <a:cxn ang="0">
                  <a:pos x="60" y="71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45" y="22"/>
                </a:cxn>
                <a:cxn ang="0">
                  <a:pos x="48" y="20"/>
                </a:cxn>
                <a:cxn ang="0">
                  <a:pos x="44" y="54"/>
                </a:cxn>
                <a:cxn ang="0">
                  <a:pos x="38" y="57"/>
                </a:cxn>
                <a:cxn ang="0">
                  <a:pos x="38" y="48"/>
                </a:cxn>
                <a:cxn ang="0">
                  <a:pos x="38" y="51"/>
                </a:cxn>
                <a:cxn ang="0">
                  <a:pos x="50" y="48"/>
                </a:cxn>
                <a:cxn ang="0">
                  <a:pos x="7" y="37"/>
                </a:cxn>
                <a:cxn ang="0">
                  <a:pos x="41" y="34"/>
                </a:cxn>
                <a:cxn ang="0">
                  <a:pos x="42" y="48"/>
                </a:cxn>
                <a:cxn ang="0">
                  <a:pos x="42" y="48"/>
                </a:cxn>
              </a:cxnLst>
              <a:rect l="0" t="0" r="r" b="b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0" name="Freeform 235"/>
            <p:cNvSpPr>
              <a:spLocks/>
            </p:cNvSpPr>
            <p:nvPr/>
          </p:nvSpPr>
          <p:spPr bwMode="auto">
            <a:xfrm>
              <a:off x="6648037" y="6712119"/>
              <a:ext cx="46597" cy="43383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12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" y="12"/>
                </a:cxn>
                <a:cxn ang="0">
                  <a:pos x="2" y="14"/>
                </a:cxn>
              </a:cxnLst>
              <a:rect l="0" t="0" r="r" b="b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1" name="Freeform 236"/>
            <p:cNvSpPr>
              <a:spLocks noEditPoints="1"/>
            </p:cNvSpPr>
            <p:nvPr/>
          </p:nvSpPr>
          <p:spPr bwMode="auto">
            <a:xfrm>
              <a:off x="8008981" y="3667325"/>
              <a:ext cx="546306" cy="719825"/>
            </a:xfrm>
            <a:custGeom>
              <a:avLst/>
              <a:gdLst/>
              <a:ahLst/>
              <a:cxnLst>
                <a:cxn ang="0">
                  <a:pos x="53" y="168"/>
                </a:cxn>
                <a:cxn ang="0">
                  <a:pos x="39" y="142"/>
                </a:cxn>
                <a:cxn ang="0">
                  <a:pos x="49" y="146"/>
                </a:cxn>
                <a:cxn ang="0">
                  <a:pos x="102" y="123"/>
                </a:cxn>
                <a:cxn ang="0">
                  <a:pos x="111" y="122"/>
                </a:cxn>
                <a:cxn ang="0">
                  <a:pos x="122" y="118"/>
                </a:cxn>
                <a:cxn ang="0">
                  <a:pos x="128" y="112"/>
                </a:cxn>
                <a:cxn ang="0">
                  <a:pos x="134" y="107"/>
                </a:cxn>
                <a:cxn ang="0">
                  <a:pos x="142" y="75"/>
                </a:cxn>
                <a:cxn ang="0">
                  <a:pos x="137" y="47"/>
                </a:cxn>
                <a:cxn ang="0">
                  <a:pos x="134" y="53"/>
                </a:cxn>
                <a:cxn ang="0">
                  <a:pos x="126" y="64"/>
                </a:cxn>
                <a:cxn ang="0">
                  <a:pos x="107" y="98"/>
                </a:cxn>
                <a:cxn ang="0">
                  <a:pos x="102" y="95"/>
                </a:cxn>
                <a:cxn ang="0">
                  <a:pos x="90" y="109"/>
                </a:cxn>
                <a:cxn ang="0">
                  <a:pos x="61" y="123"/>
                </a:cxn>
                <a:cxn ang="0">
                  <a:pos x="67" y="125"/>
                </a:cxn>
                <a:cxn ang="0">
                  <a:pos x="87" y="122"/>
                </a:cxn>
                <a:cxn ang="0">
                  <a:pos x="90" y="131"/>
                </a:cxn>
                <a:cxn ang="0">
                  <a:pos x="52" y="140"/>
                </a:cxn>
                <a:cxn ang="0">
                  <a:pos x="52" y="154"/>
                </a:cxn>
                <a:cxn ang="0">
                  <a:pos x="58" y="156"/>
                </a:cxn>
                <a:cxn ang="0">
                  <a:pos x="62" y="137"/>
                </a:cxn>
                <a:cxn ang="0">
                  <a:pos x="53" y="131"/>
                </a:cxn>
                <a:cxn ang="0">
                  <a:pos x="46" y="137"/>
                </a:cxn>
                <a:cxn ang="0">
                  <a:pos x="52" y="143"/>
                </a:cxn>
                <a:cxn ang="0">
                  <a:pos x="82" y="136"/>
                </a:cxn>
                <a:cxn ang="0">
                  <a:pos x="79" y="126"/>
                </a:cxn>
                <a:cxn ang="0">
                  <a:pos x="70" y="131"/>
                </a:cxn>
                <a:cxn ang="0">
                  <a:pos x="71" y="142"/>
                </a:cxn>
                <a:cxn ang="0">
                  <a:pos x="117" y="86"/>
                </a:cxn>
                <a:cxn ang="0">
                  <a:pos x="137" y="44"/>
                </a:cxn>
                <a:cxn ang="0">
                  <a:pos x="152" y="40"/>
                </a:cxn>
                <a:cxn ang="0">
                  <a:pos x="175" y="25"/>
                </a:cxn>
                <a:cxn ang="0">
                  <a:pos x="164" y="19"/>
                </a:cxn>
                <a:cxn ang="0">
                  <a:pos x="142" y="6"/>
                </a:cxn>
                <a:cxn ang="0">
                  <a:pos x="135" y="28"/>
                </a:cxn>
                <a:cxn ang="0">
                  <a:pos x="129" y="48"/>
                </a:cxn>
                <a:cxn ang="0">
                  <a:pos x="90" y="123"/>
                </a:cxn>
                <a:cxn ang="0">
                  <a:pos x="76" y="103"/>
                </a:cxn>
                <a:cxn ang="0">
                  <a:pos x="35" y="206"/>
                </a:cxn>
                <a:cxn ang="0">
                  <a:pos x="32" y="210"/>
                </a:cxn>
                <a:cxn ang="0">
                  <a:pos x="41" y="195"/>
                </a:cxn>
                <a:cxn ang="0">
                  <a:pos x="44" y="190"/>
                </a:cxn>
                <a:cxn ang="0">
                  <a:pos x="0" y="229"/>
                </a:cxn>
                <a:cxn ang="0">
                  <a:pos x="3" y="229"/>
                </a:cxn>
                <a:cxn ang="0">
                  <a:pos x="12" y="226"/>
                </a:cxn>
              </a:cxnLst>
              <a:rect l="0" t="0" r="r" b="b"/>
              <a:pathLst>
                <a:path w="175" h="231">
                  <a:moveTo>
                    <a:pt x="53" y="168"/>
                  </a:moveTo>
                  <a:cubicBezTo>
                    <a:pt x="52" y="168"/>
                    <a:pt x="53" y="165"/>
                    <a:pt x="53" y="167"/>
                  </a:cubicBezTo>
                  <a:cubicBezTo>
                    <a:pt x="55" y="167"/>
                    <a:pt x="55" y="168"/>
                    <a:pt x="53" y="168"/>
                  </a:cubicBezTo>
                  <a:close/>
                  <a:moveTo>
                    <a:pt x="39" y="142"/>
                  </a:moveTo>
                  <a:cubicBezTo>
                    <a:pt x="41" y="142"/>
                    <a:pt x="41" y="143"/>
                    <a:pt x="39" y="143"/>
                  </a:cubicBezTo>
                  <a:cubicBezTo>
                    <a:pt x="38" y="143"/>
                    <a:pt x="39" y="142"/>
                    <a:pt x="39" y="142"/>
                  </a:cubicBezTo>
                  <a:close/>
                  <a:moveTo>
                    <a:pt x="49" y="146"/>
                  </a:moveTo>
                  <a:cubicBezTo>
                    <a:pt x="49" y="145"/>
                    <a:pt x="52" y="143"/>
                    <a:pt x="52" y="145"/>
                  </a:cubicBezTo>
                  <a:cubicBezTo>
                    <a:pt x="52" y="146"/>
                    <a:pt x="50" y="148"/>
                    <a:pt x="49" y="146"/>
                  </a:cubicBezTo>
                  <a:close/>
                  <a:moveTo>
                    <a:pt x="93" y="134"/>
                  </a:moveTo>
                  <a:cubicBezTo>
                    <a:pt x="96" y="137"/>
                    <a:pt x="97" y="131"/>
                    <a:pt x="99" y="128"/>
                  </a:cubicBezTo>
                  <a:cubicBezTo>
                    <a:pt x="102" y="125"/>
                    <a:pt x="107" y="126"/>
                    <a:pt x="102" y="123"/>
                  </a:cubicBezTo>
                  <a:cubicBezTo>
                    <a:pt x="99" y="122"/>
                    <a:pt x="103" y="115"/>
                    <a:pt x="103" y="118"/>
                  </a:cubicBezTo>
                  <a:cubicBezTo>
                    <a:pt x="103" y="123"/>
                    <a:pt x="108" y="118"/>
                    <a:pt x="105" y="122"/>
                  </a:cubicBezTo>
                  <a:cubicBezTo>
                    <a:pt x="103" y="125"/>
                    <a:pt x="108" y="122"/>
                    <a:pt x="111" y="122"/>
                  </a:cubicBezTo>
                  <a:cubicBezTo>
                    <a:pt x="114" y="123"/>
                    <a:pt x="113" y="123"/>
                    <a:pt x="116" y="120"/>
                  </a:cubicBezTo>
                  <a:cubicBezTo>
                    <a:pt x="117" y="117"/>
                    <a:pt x="119" y="115"/>
                    <a:pt x="119" y="120"/>
                  </a:cubicBezTo>
                  <a:cubicBezTo>
                    <a:pt x="117" y="125"/>
                    <a:pt x="120" y="123"/>
                    <a:pt x="122" y="118"/>
                  </a:cubicBezTo>
                  <a:cubicBezTo>
                    <a:pt x="122" y="115"/>
                    <a:pt x="122" y="114"/>
                    <a:pt x="125" y="115"/>
                  </a:cubicBezTo>
                  <a:cubicBezTo>
                    <a:pt x="126" y="118"/>
                    <a:pt x="125" y="115"/>
                    <a:pt x="126" y="112"/>
                  </a:cubicBezTo>
                  <a:cubicBezTo>
                    <a:pt x="128" y="111"/>
                    <a:pt x="129" y="111"/>
                    <a:pt x="128" y="112"/>
                  </a:cubicBezTo>
                  <a:cubicBezTo>
                    <a:pt x="128" y="115"/>
                    <a:pt x="126" y="122"/>
                    <a:pt x="128" y="118"/>
                  </a:cubicBezTo>
                  <a:cubicBezTo>
                    <a:pt x="129" y="115"/>
                    <a:pt x="131" y="118"/>
                    <a:pt x="132" y="114"/>
                  </a:cubicBezTo>
                  <a:cubicBezTo>
                    <a:pt x="132" y="107"/>
                    <a:pt x="139" y="115"/>
                    <a:pt x="134" y="107"/>
                  </a:cubicBezTo>
                  <a:cubicBezTo>
                    <a:pt x="129" y="101"/>
                    <a:pt x="139" y="97"/>
                    <a:pt x="135" y="89"/>
                  </a:cubicBezTo>
                  <a:cubicBezTo>
                    <a:pt x="135" y="84"/>
                    <a:pt x="137" y="79"/>
                    <a:pt x="140" y="83"/>
                  </a:cubicBezTo>
                  <a:cubicBezTo>
                    <a:pt x="143" y="84"/>
                    <a:pt x="139" y="79"/>
                    <a:pt x="142" y="75"/>
                  </a:cubicBezTo>
                  <a:cubicBezTo>
                    <a:pt x="145" y="70"/>
                    <a:pt x="146" y="64"/>
                    <a:pt x="142" y="61"/>
                  </a:cubicBezTo>
                  <a:cubicBezTo>
                    <a:pt x="139" y="56"/>
                    <a:pt x="139" y="51"/>
                    <a:pt x="140" y="50"/>
                  </a:cubicBezTo>
                  <a:cubicBezTo>
                    <a:pt x="140" y="47"/>
                    <a:pt x="139" y="48"/>
                    <a:pt x="137" y="47"/>
                  </a:cubicBezTo>
                  <a:cubicBezTo>
                    <a:pt x="135" y="45"/>
                    <a:pt x="134" y="51"/>
                    <a:pt x="137" y="50"/>
                  </a:cubicBezTo>
                  <a:cubicBezTo>
                    <a:pt x="140" y="48"/>
                    <a:pt x="139" y="54"/>
                    <a:pt x="137" y="53"/>
                  </a:cubicBezTo>
                  <a:cubicBezTo>
                    <a:pt x="135" y="51"/>
                    <a:pt x="134" y="56"/>
                    <a:pt x="134" y="53"/>
                  </a:cubicBezTo>
                  <a:cubicBezTo>
                    <a:pt x="134" y="48"/>
                    <a:pt x="131" y="48"/>
                    <a:pt x="131" y="53"/>
                  </a:cubicBezTo>
                  <a:cubicBezTo>
                    <a:pt x="131" y="58"/>
                    <a:pt x="126" y="53"/>
                    <a:pt x="128" y="58"/>
                  </a:cubicBezTo>
                  <a:cubicBezTo>
                    <a:pt x="129" y="64"/>
                    <a:pt x="126" y="62"/>
                    <a:pt x="126" y="64"/>
                  </a:cubicBezTo>
                  <a:cubicBezTo>
                    <a:pt x="126" y="65"/>
                    <a:pt x="131" y="62"/>
                    <a:pt x="126" y="75"/>
                  </a:cubicBezTo>
                  <a:cubicBezTo>
                    <a:pt x="125" y="84"/>
                    <a:pt x="122" y="84"/>
                    <a:pt x="119" y="90"/>
                  </a:cubicBezTo>
                  <a:cubicBezTo>
                    <a:pt x="114" y="97"/>
                    <a:pt x="111" y="95"/>
                    <a:pt x="107" y="98"/>
                  </a:cubicBezTo>
                  <a:cubicBezTo>
                    <a:pt x="103" y="101"/>
                    <a:pt x="107" y="97"/>
                    <a:pt x="105" y="95"/>
                  </a:cubicBezTo>
                  <a:cubicBezTo>
                    <a:pt x="103" y="95"/>
                    <a:pt x="110" y="94"/>
                    <a:pt x="108" y="90"/>
                  </a:cubicBezTo>
                  <a:cubicBezTo>
                    <a:pt x="107" y="89"/>
                    <a:pt x="102" y="92"/>
                    <a:pt x="102" y="95"/>
                  </a:cubicBezTo>
                  <a:cubicBezTo>
                    <a:pt x="103" y="100"/>
                    <a:pt x="96" y="106"/>
                    <a:pt x="96" y="107"/>
                  </a:cubicBezTo>
                  <a:cubicBezTo>
                    <a:pt x="97" y="109"/>
                    <a:pt x="97" y="112"/>
                    <a:pt x="93" y="112"/>
                  </a:cubicBezTo>
                  <a:cubicBezTo>
                    <a:pt x="88" y="114"/>
                    <a:pt x="93" y="111"/>
                    <a:pt x="90" y="109"/>
                  </a:cubicBezTo>
                  <a:cubicBezTo>
                    <a:pt x="88" y="109"/>
                    <a:pt x="76" y="115"/>
                    <a:pt x="75" y="112"/>
                  </a:cubicBezTo>
                  <a:cubicBezTo>
                    <a:pt x="73" y="109"/>
                    <a:pt x="71" y="112"/>
                    <a:pt x="67" y="117"/>
                  </a:cubicBezTo>
                  <a:cubicBezTo>
                    <a:pt x="62" y="123"/>
                    <a:pt x="62" y="118"/>
                    <a:pt x="61" y="123"/>
                  </a:cubicBezTo>
                  <a:cubicBezTo>
                    <a:pt x="59" y="126"/>
                    <a:pt x="56" y="123"/>
                    <a:pt x="56" y="126"/>
                  </a:cubicBezTo>
                  <a:cubicBezTo>
                    <a:pt x="56" y="131"/>
                    <a:pt x="61" y="128"/>
                    <a:pt x="64" y="129"/>
                  </a:cubicBezTo>
                  <a:cubicBezTo>
                    <a:pt x="68" y="131"/>
                    <a:pt x="65" y="126"/>
                    <a:pt x="67" y="125"/>
                  </a:cubicBezTo>
                  <a:cubicBezTo>
                    <a:pt x="70" y="125"/>
                    <a:pt x="68" y="126"/>
                    <a:pt x="71" y="126"/>
                  </a:cubicBezTo>
                  <a:cubicBezTo>
                    <a:pt x="75" y="125"/>
                    <a:pt x="78" y="125"/>
                    <a:pt x="81" y="123"/>
                  </a:cubicBezTo>
                  <a:cubicBezTo>
                    <a:pt x="85" y="122"/>
                    <a:pt x="81" y="120"/>
                    <a:pt x="87" y="122"/>
                  </a:cubicBezTo>
                  <a:cubicBezTo>
                    <a:pt x="91" y="123"/>
                    <a:pt x="91" y="120"/>
                    <a:pt x="93" y="122"/>
                  </a:cubicBezTo>
                  <a:cubicBezTo>
                    <a:pt x="93" y="125"/>
                    <a:pt x="90" y="125"/>
                    <a:pt x="90" y="126"/>
                  </a:cubicBezTo>
                  <a:cubicBezTo>
                    <a:pt x="90" y="128"/>
                    <a:pt x="88" y="129"/>
                    <a:pt x="90" y="131"/>
                  </a:cubicBezTo>
                  <a:cubicBezTo>
                    <a:pt x="93" y="132"/>
                    <a:pt x="90" y="132"/>
                    <a:pt x="94" y="134"/>
                  </a:cubicBezTo>
                  <a:cubicBezTo>
                    <a:pt x="93" y="134"/>
                    <a:pt x="93" y="134"/>
                    <a:pt x="93" y="134"/>
                  </a:cubicBezTo>
                  <a:close/>
                  <a:moveTo>
                    <a:pt x="52" y="140"/>
                  </a:moveTo>
                  <a:cubicBezTo>
                    <a:pt x="50" y="140"/>
                    <a:pt x="50" y="136"/>
                    <a:pt x="52" y="139"/>
                  </a:cubicBezTo>
                  <a:cubicBezTo>
                    <a:pt x="53" y="142"/>
                    <a:pt x="55" y="145"/>
                    <a:pt x="52" y="148"/>
                  </a:cubicBezTo>
                  <a:cubicBezTo>
                    <a:pt x="50" y="151"/>
                    <a:pt x="50" y="150"/>
                    <a:pt x="52" y="154"/>
                  </a:cubicBezTo>
                  <a:cubicBezTo>
                    <a:pt x="52" y="157"/>
                    <a:pt x="49" y="156"/>
                    <a:pt x="53" y="157"/>
                  </a:cubicBezTo>
                  <a:cubicBezTo>
                    <a:pt x="56" y="159"/>
                    <a:pt x="53" y="162"/>
                    <a:pt x="56" y="159"/>
                  </a:cubicBezTo>
                  <a:cubicBezTo>
                    <a:pt x="59" y="157"/>
                    <a:pt x="56" y="157"/>
                    <a:pt x="58" y="156"/>
                  </a:cubicBezTo>
                  <a:cubicBezTo>
                    <a:pt x="59" y="154"/>
                    <a:pt x="58" y="157"/>
                    <a:pt x="59" y="156"/>
                  </a:cubicBezTo>
                  <a:cubicBezTo>
                    <a:pt x="61" y="156"/>
                    <a:pt x="61" y="142"/>
                    <a:pt x="64" y="142"/>
                  </a:cubicBezTo>
                  <a:cubicBezTo>
                    <a:pt x="67" y="140"/>
                    <a:pt x="65" y="137"/>
                    <a:pt x="62" y="137"/>
                  </a:cubicBezTo>
                  <a:cubicBezTo>
                    <a:pt x="59" y="137"/>
                    <a:pt x="64" y="134"/>
                    <a:pt x="62" y="132"/>
                  </a:cubicBezTo>
                  <a:cubicBezTo>
                    <a:pt x="61" y="131"/>
                    <a:pt x="58" y="136"/>
                    <a:pt x="58" y="131"/>
                  </a:cubicBezTo>
                  <a:cubicBezTo>
                    <a:pt x="56" y="129"/>
                    <a:pt x="53" y="128"/>
                    <a:pt x="53" y="131"/>
                  </a:cubicBezTo>
                  <a:cubicBezTo>
                    <a:pt x="52" y="134"/>
                    <a:pt x="52" y="131"/>
                    <a:pt x="50" y="134"/>
                  </a:cubicBezTo>
                  <a:cubicBezTo>
                    <a:pt x="49" y="137"/>
                    <a:pt x="49" y="131"/>
                    <a:pt x="47" y="134"/>
                  </a:cubicBezTo>
                  <a:cubicBezTo>
                    <a:pt x="47" y="137"/>
                    <a:pt x="44" y="134"/>
                    <a:pt x="46" y="137"/>
                  </a:cubicBezTo>
                  <a:cubicBezTo>
                    <a:pt x="47" y="140"/>
                    <a:pt x="46" y="139"/>
                    <a:pt x="47" y="140"/>
                  </a:cubicBezTo>
                  <a:cubicBezTo>
                    <a:pt x="49" y="143"/>
                    <a:pt x="46" y="145"/>
                    <a:pt x="49" y="143"/>
                  </a:cubicBezTo>
                  <a:cubicBezTo>
                    <a:pt x="52" y="140"/>
                    <a:pt x="49" y="145"/>
                    <a:pt x="52" y="143"/>
                  </a:cubicBezTo>
                  <a:cubicBezTo>
                    <a:pt x="53" y="142"/>
                    <a:pt x="53" y="142"/>
                    <a:pt x="52" y="140"/>
                  </a:cubicBezTo>
                  <a:close/>
                  <a:moveTo>
                    <a:pt x="78" y="134"/>
                  </a:moveTo>
                  <a:cubicBezTo>
                    <a:pt x="81" y="132"/>
                    <a:pt x="82" y="139"/>
                    <a:pt x="82" y="136"/>
                  </a:cubicBezTo>
                  <a:cubicBezTo>
                    <a:pt x="84" y="131"/>
                    <a:pt x="87" y="132"/>
                    <a:pt x="87" y="129"/>
                  </a:cubicBezTo>
                  <a:cubicBezTo>
                    <a:pt x="85" y="128"/>
                    <a:pt x="87" y="128"/>
                    <a:pt x="85" y="126"/>
                  </a:cubicBezTo>
                  <a:cubicBezTo>
                    <a:pt x="84" y="125"/>
                    <a:pt x="82" y="125"/>
                    <a:pt x="79" y="126"/>
                  </a:cubicBezTo>
                  <a:cubicBezTo>
                    <a:pt x="76" y="128"/>
                    <a:pt x="78" y="129"/>
                    <a:pt x="76" y="129"/>
                  </a:cubicBezTo>
                  <a:cubicBezTo>
                    <a:pt x="75" y="128"/>
                    <a:pt x="73" y="131"/>
                    <a:pt x="73" y="129"/>
                  </a:cubicBezTo>
                  <a:cubicBezTo>
                    <a:pt x="73" y="126"/>
                    <a:pt x="73" y="126"/>
                    <a:pt x="70" y="131"/>
                  </a:cubicBezTo>
                  <a:cubicBezTo>
                    <a:pt x="68" y="134"/>
                    <a:pt x="64" y="136"/>
                    <a:pt x="67" y="136"/>
                  </a:cubicBezTo>
                  <a:cubicBezTo>
                    <a:pt x="70" y="136"/>
                    <a:pt x="67" y="137"/>
                    <a:pt x="70" y="140"/>
                  </a:cubicBezTo>
                  <a:cubicBezTo>
                    <a:pt x="71" y="142"/>
                    <a:pt x="67" y="142"/>
                    <a:pt x="71" y="142"/>
                  </a:cubicBezTo>
                  <a:cubicBezTo>
                    <a:pt x="75" y="143"/>
                    <a:pt x="73" y="136"/>
                    <a:pt x="78" y="134"/>
                  </a:cubicBezTo>
                  <a:close/>
                  <a:moveTo>
                    <a:pt x="116" y="84"/>
                  </a:moveTo>
                  <a:cubicBezTo>
                    <a:pt x="117" y="81"/>
                    <a:pt x="117" y="84"/>
                    <a:pt x="117" y="86"/>
                  </a:cubicBezTo>
                  <a:cubicBezTo>
                    <a:pt x="116" y="87"/>
                    <a:pt x="114" y="86"/>
                    <a:pt x="116" y="84"/>
                  </a:cubicBezTo>
                  <a:close/>
                  <a:moveTo>
                    <a:pt x="132" y="45"/>
                  </a:moveTo>
                  <a:cubicBezTo>
                    <a:pt x="134" y="40"/>
                    <a:pt x="134" y="45"/>
                    <a:pt x="137" y="44"/>
                  </a:cubicBezTo>
                  <a:cubicBezTo>
                    <a:pt x="142" y="42"/>
                    <a:pt x="129" y="40"/>
                    <a:pt x="131" y="36"/>
                  </a:cubicBezTo>
                  <a:cubicBezTo>
                    <a:pt x="134" y="31"/>
                    <a:pt x="134" y="39"/>
                    <a:pt x="139" y="36"/>
                  </a:cubicBezTo>
                  <a:cubicBezTo>
                    <a:pt x="142" y="33"/>
                    <a:pt x="143" y="34"/>
                    <a:pt x="152" y="40"/>
                  </a:cubicBezTo>
                  <a:cubicBezTo>
                    <a:pt x="157" y="44"/>
                    <a:pt x="155" y="33"/>
                    <a:pt x="160" y="31"/>
                  </a:cubicBezTo>
                  <a:cubicBezTo>
                    <a:pt x="163" y="30"/>
                    <a:pt x="166" y="31"/>
                    <a:pt x="169" y="30"/>
                  </a:cubicBezTo>
                  <a:cubicBezTo>
                    <a:pt x="174" y="26"/>
                    <a:pt x="175" y="26"/>
                    <a:pt x="175" y="25"/>
                  </a:cubicBezTo>
                  <a:cubicBezTo>
                    <a:pt x="174" y="23"/>
                    <a:pt x="172" y="28"/>
                    <a:pt x="169" y="23"/>
                  </a:cubicBezTo>
                  <a:cubicBezTo>
                    <a:pt x="168" y="19"/>
                    <a:pt x="172" y="14"/>
                    <a:pt x="171" y="14"/>
                  </a:cubicBezTo>
                  <a:cubicBezTo>
                    <a:pt x="169" y="16"/>
                    <a:pt x="168" y="20"/>
                    <a:pt x="164" y="19"/>
                  </a:cubicBezTo>
                  <a:cubicBezTo>
                    <a:pt x="161" y="19"/>
                    <a:pt x="164" y="17"/>
                    <a:pt x="160" y="17"/>
                  </a:cubicBezTo>
                  <a:cubicBezTo>
                    <a:pt x="155" y="16"/>
                    <a:pt x="149" y="8"/>
                    <a:pt x="146" y="5"/>
                  </a:cubicBezTo>
                  <a:cubicBezTo>
                    <a:pt x="143" y="0"/>
                    <a:pt x="139" y="2"/>
                    <a:pt x="142" y="6"/>
                  </a:cubicBezTo>
                  <a:cubicBezTo>
                    <a:pt x="145" y="12"/>
                    <a:pt x="140" y="12"/>
                    <a:pt x="142" y="16"/>
                  </a:cubicBezTo>
                  <a:cubicBezTo>
                    <a:pt x="143" y="19"/>
                    <a:pt x="139" y="20"/>
                    <a:pt x="139" y="23"/>
                  </a:cubicBezTo>
                  <a:cubicBezTo>
                    <a:pt x="140" y="25"/>
                    <a:pt x="140" y="30"/>
                    <a:pt x="135" y="28"/>
                  </a:cubicBezTo>
                  <a:cubicBezTo>
                    <a:pt x="132" y="25"/>
                    <a:pt x="129" y="25"/>
                    <a:pt x="132" y="28"/>
                  </a:cubicBezTo>
                  <a:cubicBezTo>
                    <a:pt x="134" y="31"/>
                    <a:pt x="123" y="36"/>
                    <a:pt x="128" y="39"/>
                  </a:cubicBezTo>
                  <a:cubicBezTo>
                    <a:pt x="132" y="42"/>
                    <a:pt x="126" y="45"/>
                    <a:pt x="129" y="48"/>
                  </a:cubicBezTo>
                  <a:cubicBezTo>
                    <a:pt x="129" y="48"/>
                    <a:pt x="129" y="50"/>
                    <a:pt x="132" y="45"/>
                  </a:cubicBezTo>
                  <a:close/>
                  <a:moveTo>
                    <a:pt x="87" y="126"/>
                  </a:moveTo>
                  <a:cubicBezTo>
                    <a:pt x="87" y="125"/>
                    <a:pt x="90" y="122"/>
                    <a:pt x="90" y="123"/>
                  </a:cubicBezTo>
                  <a:cubicBezTo>
                    <a:pt x="90" y="125"/>
                    <a:pt x="88" y="128"/>
                    <a:pt x="87" y="126"/>
                  </a:cubicBezTo>
                  <a:close/>
                  <a:moveTo>
                    <a:pt x="76" y="106"/>
                  </a:moveTo>
                  <a:cubicBezTo>
                    <a:pt x="76" y="103"/>
                    <a:pt x="76" y="103"/>
                    <a:pt x="76" y="103"/>
                  </a:cubicBezTo>
                  <a:cubicBezTo>
                    <a:pt x="75" y="104"/>
                    <a:pt x="75" y="106"/>
                    <a:pt x="76" y="106"/>
                  </a:cubicBezTo>
                  <a:close/>
                  <a:moveTo>
                    <a:pt x="32" y="210"/>
                  </a:moveTo>
                  <a:cubicBezTo>
                    <a:pt x="32" y="209"/>
                    <a:pt x="32" y="209"/>
                    <a:pt x="35" y="206"/>
                  </a:cubicBezTo>
                  <a:cubicBezTo>
                    <a:pt x="38" y="204"/>
                    <a:pt x="36" y="203"/>
                    <a:pt x="35" y="204"/>
                  </a:cubicBezTo>
                  <a:cubicBezTo>
                    <a:pt x="33" y="207"/>
                    <a:pt x="32" y="207"/>
                    <a:pt x="30" y="210"/>
                  </a:cubicBezTo>
                  <a:cubicBezTo>
                    <a:pt x="30" y="212"/>
                    <a:pt x="32" y="212"/>
                    <a:pt x="32" y="210"/>
                  </a:cubicBezTo>
                  <a:close/>
                  <a:moveTo>
                    <a:pt x="41" y="195"/>
                  </a:moveTo>
                  <a:cubicBezTo>
                    <a:pt x="39" y="193"/>
                    <a:pt x="41" y="192"/>
                    <a:pt x="41" y="193"/>
                  </a:cubicBezTo>
                  <a:cubicBezTo>
                    <a:pt x="43" y="195"/>
                    <a:pt x="41" y="196"/>
                    <a:pt x="41" y="195"/>
                  </a:cubicBezTo>
                  <a:close/>
                  <a:moveTo>
                    <a:pt x="44" y="190"/>
                  </a:moveTo>
                  <a:cubicBezTo>
                    <a:pt x="44" y="187"/>
                    <a:pt x="47" y="185"/>
                    <a:pt x="47" y="187"/>
                  </a:cubicBezTo>
                  <a:cubicBezTo>
                    <a:pt x="47" y="187"/>
                    <a:pt x="44" y="192"/>
                    <a:pt x="44" y="190"/>
                  </a:cubicBezTo>
                  <a:close/>
                  <a:moveTo>
                    <a:pt x="0" y="229"/>
                  </a:moveTo>
                  <a:cubicBezTo>
                    <a:pt x="0" y="228"/>
                    <a:pt x="1" y="229"/>
                    <a:pt x="1" y="231"/>
                  </a:cubicBezTo>
                  <a:cubicBezTo>
                    <a:pt x="1" y="231"/>
                    <a:pt x="0" y="231"/>
                    <a:pt x="0" y="229"/>
                  </a:cubicBezTo>
                  <a:close/>
                  <a:moveTo>
                    <a:pt x="3" y="229"/>
                  </a:moveTo>
                  <a:cubicBezTo>
                    <a:pt x="1" y="229"/>
                    <a:pt x="4" y="226"/>
                    <a:pt x="4" y="228"/>
                  </a:cubicBezTo>
                  <a:cubicBezTo>
                    <a:pt x="4" y="229"/>
                    <a:pt x="4" y="231"/>
                    <a:pt x="3" y="229"/>
                  </a:cubicBezTo>
                  <a:close/>
                  <a:moveTo>
                    <a:pt x="12" y="226"/>
                  </a:moveTo>
                  <a:cubicBezTo>
                    <a:pt x="11" y="224"/>
                    <a:pt x="12" y="224"/>
                    <a:pt x="14" y="224"/>
                  </a:cubicBezTo>
                  <a:cubicBezTo>
                    <a:pt x="14" y="226"/>
                    <a:pt x="12" y="226"/>
                    <a:pt x="12" y="226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2" name="Freeform 237"/>
            <p:cNvSpPr>
              <a:spLocks noEditPoints="1"/>
            </p:cNvSpPr>
            <p:nvPr/>
          </p:nvSpPr>
          <p:spPr bwMode="auto">
            <a:xfrm>
              <a:off x="5431704" y="2102349"/>
              <a:ext cx="4235476" cy="1724045"/>
            </a:xfrm>
            <a:custGeom>
              <a:avLst/>
              <a:gdLst/>
              <a:ahLst/>
              <a:cxnLst>
                <a:cxn ang="0">
                  <a:pos x="404" y="136"/>
                </a:cxn>
                <a:cxn ang="0">
                  <a:pos x="273" y="177"/>
                </a:cxn>
                <a:cxn ang="0">
                  <a:pos x="361" y="90"/>
                </a:cxn>
                <a:cxn ang="0">
                  <a:pos x="278" y="138"/>
                </a:cxn>
                <a:cxn ang="0">
                  <a:pos x="227" y="31"/>
                </a:cxn>
                <a:cxn ang="0">
                  <a:pos x="217" y="29"/>
                </a:cxn>
                <a:cxn ang="0">
                  <a:pos x="343" y="18"/>
                </a:cxn>
                <a:cxn ang="0">
                  <a:pos x="328" y="25"/>
                </a:cxn>
                <a:cxn ang="0">
                  <a:pos x="297" y="32"/>
                </a:cxn>
                <a:cxn ang="0">
                  <a:pos x="314" y="31"/>
                </a:cxn>
                <a:cxn ang="0">
                  <a:pos x="285" y="12"/>
                </a:cxn>
                <a:cxn ang="0">
                  <a:pos x="291" y="14"/>
                </a:cxn>
                <a:cxn ang="0">
                  <a:pos x="288" y="20"/>
                </a:cxn>
                <a:cxn ang="0">
                  <a:pos x="276" y="23"/>
                </a:cxn>
                <a:cxn ang="0">
                  <a:pos x="1351" y="247"/>
                </a:cxn>
                <a:cxn ang="0">
                  <a:pos x="1184" y="200"/>
                </a:cxn>
                <a:cxn ang="0">
                  <a:pos x="902" y="164"/>
                </a:cxn>
                <a:cxn ang="0">
                  <a:pos x="734" y="116"/>
                </a:cxn>
                <a:cxn ang="0">
                  <a:pos x="570" y="104"/>
                </a:cxn>
                <a:cxn ang="0">
                  <a:pos x="474" y="154"/>
                </a:cxn>
                <a:cxn ang="0">
                  <a:pos x="457" y="217"/>
                </a:cxn>
                <a:cxn ang="0">
                  <a:pos x="381" y="169"/>
                </a:cxn>
                <a:cxn ang="0">
                  <a:pos x="214" y="233"/>
                </a:cxn>
                <a:cxn ang="0">
                  <a:pos x="144" y="275"/>
                </a:cxn>
                <a:cxn ang="0">
                  <a:pos x="90" y="191"/>
                </a:cxn>
                <a:cxn ang="0">
                  <a:pos x="84" y="250"/>
                </a:cxn>
                <a:cxn ang="0">
                  <a:pos x="80" y="306"/>
                </a:cxn>
                <a:cxn ang="0">
                  <a:pos x="67" y="332"/>
                </a:cxn>
                <a:cxn ang="0">
                  <a:pos x="87" y="380"/>
                </a:cxn>
                <a:cxn ang="0">
                  <a:pos x="109" y="422"/>
                </a:cxn>
                <a:cxn ang="0">
                  <a:pos x="163" y="455"/>
                </a:cxn>
                <a:cxn ang="0">
                  <a:pos x="148" y="492"/>
                </a:cxn>
                <a:cxn ang="0">
                  <a:pos x="172" y="528"/>
                </a:cxn>
                <a:cxn ang="0">
                  <a:pos x="220" y="548"/>
                </a:cxn>
                <a:cxn ang="0">
                  <a:pos x="217" y="469"/>
                </a:cxn>
                <a:cxn ang="0">
                  <a:pos x="329" y="432"/>
                </a:cxn>
                <a:cxn ang="0">
                  <a:pos x="472" y="425"/>
                </a:cxn>
                <a:cxn ang="0">
                  <a:pos x="623" y="433"/>
                </a:cxn>
                <a:cxn ang="0">
                  <a:pos x="798" y="419"/>
                </a:cxn>
                <a:cxn ang="0">
                  <a:pos x="899" y="508"/>
                </a:cxn>
                <a:cxn ang="0">
                  <a:pos x="900" y="534"/>
                </a:cxn>
                <a:cxn ang="0">
                  <a:pos x="957" y="401"/>
                </a:cxn>
                <a:cxn ang="0">
                  <a:pos x="1013" y="334"/>
                </a:cxn>
                <a:cxn ang="0">
                  <a:pos x="1121" y="329"/>
                </a:cxn>
                <a:cxn ang="0">
                  <a:pos x="1146" y="326"/>
                </a:cxn>
                <a:cxn ang="0">
                  <a:pos x="1273" y="256"/>
                </a:cxn>
                <a:cxn ang="0">
                  <a:pos x="978" y="489"/>
                </a:cxn>
                <a:cxn ang="0">
                  <a:pos x="984" y="441"/>
                </a:cxn>
                <a:cxn ang="0">
                  <a:pos x="975" y="407"/>
                </a:cxn>
                <a:cxn ang="0">
                  <a:pos x="1025" y="503"/>
                </a:cxn>
                <a:cxn ang="0">
                  <a:pos x="1066" y="464"/>
                </a:cxn>
                <a:cxn ang="0">
                  <a:pos x="1080" y="446"/>
                </a:cxn>
                <a:cxn ang="0">
                  <a:pos x="25" y="390"/>
                </a:cxn>
                <a:cxn ang="0">
                  <a:pos x="937" y="393"/>
                </a:cxn>
                <a:cxn ang="0">
                  <a:pos x="1274" y="175"/>
                </a:cxn>
                <a:cxn ang="0">
                  <a:pos x="1018" y="107"/>
                </a:cxn>
                <a:cxn ang="0">
                  <a:pos x="946" y="118"/>
                </a:cxn>
                <a:cxn ang="0">
                  <a:pos x="870" y="149"/>
                </a:cxn>
                <a:cxn ang="0">
                  <a:pos x="739" y="121"/>
                </a:cxn>
                <a:cxn ang="0">
                  <a:pos x="638" y="35"/>
                </a:cxn>
                <a:cxn ang="0">
                  <a:pos x="600" y="29"/>
                </a:cxn>
                <a:cxn ang="0">
                  <a:pos x="571" y="14"/>
                </a:cxn>
              </a:cxnLst>
              <a:rect l="0" t="0" r="r" b="b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Freeform 238"/>
            <p:cNvSpPr>
              <a:spLocks noEditPoints="1"/>
            </p:cNvSpPr>
            <p:nvPr/>
          </p:nvSpPr>
          <p:spPr bwMode="auto">
            <a:xfrm>
              <a:off x="7739042" y="5455640"/>
              <a:ext cx="1015486" cy="1078131"/>
            </a:xfrm>
            <a:custGeom>
              <a:avLst/>
              <a:gdLst/>
              <a:ahLst/>
              <a:cxnLst>
                <a:cxn ang="0">
                  <a:pos x="86" y="62"/>
                </a:cxn>
                <a:cxn ang="0">
                  <a:pos x="105" y="36"/>
                </a:cxn>
                <a:cxn ang="0">
                  <a:pos x="133" y="43"/>
                </a:cxn>
                <a:cxn ang="0">
                  <a:pos x="151" y="17"/>
                </a:cxn>
                <a:cxn ang="0">
                  <a:pos x="154" y="6"/>
                </a:cxn>
                <a:cxn ang="0">
                  <a:pos x="172" y="14"/>
                </a:cxn>
                <a:cxn ang="0">
                  <a:pos x="185" y="18"/>
                </a:cxn>
                <a:cxn ang="0">
                  <a:pos x="188" y="25"/>
                </a:cxn>
                <a:cxn ang="0">
                  <a:pos x="188" y="51"/>
                </a:cxn>
                <a:cxn ang="0">
                  <a:pos x="220" y="70"/>
                </a:cxn>
                <a:cxn ang="0">
                  <a:pos x="227" y="29"/>
                </a:cxn>
                <a:cxn ang="0">
                  <a:pos x="232" y="6"/>
                </a:cxn>
                <a:cxn ang="0">
                  <a:pos x="241" y="18"/>
                </a:cxn>
                <a:cxn ang="0">
                  <a:pos x="256" y="42"/>
                </a:cxn>
                <a:cxn ang="0">
                  <a:pos x="271" y="87"/>
                </a:cxn>
                <a:cxn ang="0">
                  <a:pos x="291" y="109"/>
                </a:cxn>
                <a:cxn ang="0">
                  <a:pos x="300" y="118"/>
                </a:cxn>
                <a:cxn ang="0">
                  <a:pos x="317" y="149"/>
                </a:cxn>
                <a:cxn ang="0">
                  <a:pos x="323" y="186"/>
                </a:cxn>
                <a:cxn ang="0">
                  <a:pos x="311" y="228"/>
                </a:cxn>
                <a:cxn ang="0">
                  <a:pos x="294" y="273"/>
                </a:cxn>
                <a:cxn ang="0">
                  <a:pos x="265" y="295"/>
                </a:cxn>
                <a:cxn ang="0">
                  <a:pos x="256" y="283"/>
                </a:cxn>
                <a:cxn ang="0">
                  <a:pos x="229" y="287"/>
                </a:cxn>
                <a:cxn ang="0">
                  <a:pos x="207" y="258"/>
                </a:cxn>
                <a:cxn ang="0">
                  <a:pos x="195" y="253"/>
                </a:cxn>
                <a:cxn ang="0">
                  <a:pos x="200" y="228"/>
                </a:cxn>
                <a:cxn ang="0">
                  <a:pos x="186" y="242"/>
                </a:cxn>
                <a:cxn ang="0">
                  <a:pos x="168" y="222"/>
                </a:cxn>
                <a:cxn ang="0">
                  <a:pos x="107" y="222"/>
                </a:cxn>
                <a:cxn ang="0">
                  <a:pos x="70" y="238"/>
                </a:cxn>
                <a:cxn ang="0">
                  <a:pos x="34" y="252"/>
                </a:cxn>
                <a:cxn ang="0">
                  <a:pos x="22" y="228"/>
                </a:cxn>
                <a:cxn ang="0">
                  <a:pos x="10" y="174"/>
                </a:cxn>
                <a:cxn ang="0">
                  <a:pos x="5" y="151"/>
                </a:cxn>
                <a:cxn ang="0">
                  <a:pos x="8" y="116"/>
                </a:cxn>
                <a:cxn ang="0">
                  <a:pos x="38" y="101"/>
                </a:cxn>
                <a:cxn ang="0">
                  <a:pos x="72" y="78"/>
                </a:cxn>
                <a:cxn ang="0">
                  <a:pos x="259" y="339"/>
                </a:cxn>
                <a:cxn ang="0">
                  <a:pos x="273" y="342"/>
                </a:cxn>
                <a:cxn ang="0">
                  <a:pos x="277" y="339"/>
                </a:cxn>
                <a:cxn ang="0">
                  <a:pos x="279" y="328"/>
                </a:cxn>
                <a:cxn ang="0">
                  <a:pos x="279" y="314"/>
                </a:cxn>
                <a:cxn ang="0">
                  <a:pos x="258" y="314"/>
                </a:cxn>
                <a:cxn ang="0">
                  <a:pos x="247" y="300"/>
                </a:cxn>
                <a:cxn ang="0">
                  <a:pos x="277" y="305"/>
                </a:cxn>
                <a:cxn ang="0">
                  <a:pos x="280" y="305"/>
                </a:cxn>
                <a:cxn ang="0">
                  <a:pos x="279" y="309"/>
                </a:cxn>
                <a:cxn ang="0">
                  <a:pos x="197" y="261"/>
                </a:cxn>
                <a:cxn ang="0">
                  <a:pos x="188" y="261"/>
                </a:cxn>
                <a:cxn ang="0">
                  <a:pos x="140" y="8"/>
                </a:cxn>
                <a:cxn ang="0">
                  <a:pos x="139" y="11"/>
                </a:cxn>
                <a:cxn ang="0">
                  <a:pos x="139" y="11"/>
                </a:cxn>
                <a:cxn ang="0">
                  <a:pos x="188" y="36"/>
                </a:cxn>
                <a:cxn ang="0">
                  <a:pos x="321" y="143"/>
                </a:cxn>
                <a:cxn ang="0">
                  <a:pos x="319" y="154"/>
                </a:cxn>
                <a:cxn ang="0">
                  <a:pos x="213" y="59"/>
                </a:cxn>
              </a:cxnLst>
              <a:rect l="0" t="0" r="r" b="b"/>
              <a:pathLst>
                <a:path w="326" h="346">
                  <a:moveTo>
                    <a:pt x="72" y="78"/>
                  </a:moveTo>
                  <a:cubicBezTo>
                    <a:pt x="78" y="73"/>
                    <a:pt x="70" y="73"/>
                    <a:pt x="77" y="62"/>
                  </a:cubicBezTo>
                  <a:cubicBezTo>
                    <a:pt x="84" y="53"/>
                    <a:pt x="84" y="74"/>
                    <a:pt x="86" y="62"/>
                  </a:cubicBezTo>
                  <a:cubicBezTo>
                    <a:pt x="86" y="48"/>
                    <a:pt x="92" y="65"/>
                    <a:pt x="92" y="54"/>
                  </a:cubicBezTo>
                  <a:cubicBezTo>
                    <a:pt x="92" y="46"/>
                    <a:pt x="93" y="51"/>
                    <a:pt x="98" y="42"/>
                  </a:cubicBezTo>
                  <a:cubicBezTo>
                    <a:pt x="102" y="32"/>
                    <a:pt x="104" y="42"/>
                    <a:pt x="105" y="36"/>
                  </a:cubicBezTo>
                  <a:cubicBezTo>
                    <a:pt x="105" y="29"/>
                    <a:pt x="110" y="39"/>
                    <a:pt x="110" y="32"/>
                  </a:cubicBezTo>
                  <a:cubicBezTo>
                    <a:pt x="110" y="26"/>
                    <a:pt x="121" y="43"/>
                    <a:pt x="125" y="42"/>
                  </a:cubicBezTo>
                  <a:cubicBezTo>
                    <a:pt x="130" y="42"/>
                    <a:pt x="130" y="46"/>
                    <a:pt x="133" y="43"/>
                  </a:cubicBezTo>
                  <a:cubicBezTo>
                    <a:pt x="136" y="40"/>
                    <a:pt x="127" y="42"/>
                    <a:pt x="133" y="32"/>
                  </a:cubicBezTo>
                  <a:cubicBezTo>
                    <a:pt x="139" y="25"/>
                    <a:pt x="133" y="26"/>
                    <a:pt x="140" y="20"/>
                  </a:cubicBezTo>
                  <a:cubicBezTo>
                    <a:pt x="150" y="12"/>
                    <a:pt x="145" y="18"/>
                    <a:pt x="151" y="17"/>
                  </a:cubicBezTo>
                  <a:cubicBezTo>
                    <a:pt x="157" y="15"/>
                    <a:pt x="156" y="20"/>
                    <a:pt x="157" y="14"/>
                  </a:cubicBezTo>
                  <a:cubicBezTo>
                    <a:pt x="159" y="8"/>
                    <a:pt x="153" y="11"/>
                    <a:pt x="151" y="9"/>
                  </a:cubicBezTo>
                  <a:cubicBezTo>
                    <a:pt x="150" y="6"/>
                    <a:pt x="151" y="6"/>
                    <a:pt x="154" y="6"/>
                  </a:cubicBezTo>
                  <a:cubicBezTo>
                    <a:pt x="157" y="6"/>
                    <a:pt x="156" y="9"/>
                    <a:pt x="159" y="8"/>
                  </a:cubicBezTo>
                  <a:cubicBezTo>
                    <a:pt x="162" y="8"/>
                    <a:pt x="159" y="12"/>
                    <a:pt x="165" y="12"/>
                  </a:cubicBezTo>
                  <a:cubicBezTo>
                    <a:pt x="169" y="11"/>
                    <a:pt x="168" y="17"/>
                    <a:pt x="172" y="14"/>
                  </a:cubicBezTo>
                  <a:cubicBezTo>
                    <a:pt x="175" y="14"/>
                    <a:pt x="174" y="20"/>
                    <a:pt x="180" y="14"/>
                  </a:cubicBezTo>
                  <a:cubicBezTo>
                    <a:pt x="186" y="9"/>
                    <a:pt x="181" y="15"/>
                    <a:pt x="183" y="15"/>
                  </a:cubicBezTo>
                  <a:cubicBezTo>
                    <a:pt x="185" y="15"/>
                    <a:pt x="183" y="20"/>
                    <a:pt x="185" y="18"/>
                  </a:cubicBezTo>
                  <a:cubicBezTo>
                    <a:pt x="188" y="17"/>
                    <a:pt x="185" y="17"/>
                    <a:pt x="186" y="14"/>
                  </a:cubicBezTo>
                  <a:cubicBezTo>
                    <a:pt x="189" y="12"/>
                    <a:pt x="188" y="14"/>
                    <a:pt x="191" y="17"/>
                  </a:cubicBezTo>
                  <a:cubicBezTo>
                    <a:pt x="195" y="18"/>
                    <a:pt x="189" y="18"/>
                    <a:pt x="188" y="25"/>
                  </a:cubicBezTo>
                  <a:cubicBezTo>
                    <a:pt x="188" y="32"/>
                    <a:pt x="188" y="22"/>
                    <a:pt x="183" y="28"/>
                  </a:cubicBezTo>
                  <a:cubicBezTo>
                    <a:pt x="180" y="36"/>
                    <a:pt x="188" y="28"/>
                    <a:pt x="181" y="37"/>
                  </a:cubicBezTo>
                  <a:cubicBezTo>
                    <a:pt x="177" y="46"/>
                    <a:pt x="180" y="43"/>
                    <a:pt x="188" y="51"/>
                  </a:cubicBezTo>
                  <a:cubicBezTo>
                    <a:pt x="191" y="56"/>
                    <a:pt x="191" y="51"/>
                    <a:pt x="198" y="57"/>
                  </a:cubicBezTo>
                  <a:cubicBezTo>
                    <a:pt x="206" y="65"/>
                    <a:pt x="207" y="60"/>
                    <a:pt x="209" y="65"/>
                  </a:cubicBezTo>
                  <a:cubicBezTo>
                    <a:pt x="209" y="68"/>
                    <a:pt x="216" y="73"/>
                    <a:pt x="220" y="70"/>
                  </a:cubicBezTo>
                  <a:cubicBezTo>
                    <a:pt x="224" y="67"/>
                    <a:pt x="221" y="65"/>
                    <a:pt x="226" y="59"/>
                  </a:cubicBezTo>
                  <a:cubicBezTo>
                    <a:pt x="229" y="54"/>
                    <a:pt x="226" y="54"/>
                    <a:pt x="227" y="48"/>
                  </a:cubicBezTo>
                  <a:cubicBezTo>
                    <a:pt x="230" y="40"/>
                    <a:pt x="226" y="34"/>
                    <a:pt x="227" y="29"/>
                  </a:cubicBezTo>
                  <a:cubicBezTo>
                    <a:pt x="229" y="25"/>
                    <a:pt x="227" y="25"/>
                    <a:pt x="229" y="22"/>
                  </a:cubicBezTo>
                  <a:cubicBezTo>
                    <a:pt x="232" y="20"/>
                    <a:pt x="227" y="22"/>
                    <a:pt x="229" y="17"/>
                  </a:cubicBezTo>
                  <a:cubicBezTo>
                    <a:pt x="232" y="11"/>
                    <a:pt x="232" y="9"/>
                    <a:pt x="232" y="6"/>
                  </a:cubicBezTo>
                  <a:cubicBezTo>
                    <a:pt x="233" y="1"/>
                    <a:pt x="236" y="0"/>
                    <a:pt x="238" y="5"/>
                  </a:cubicBezTo>
                  <a:cubicBezTo>
                    <a:pt x="238" y="9"/>
                    <a:pt x="238" y="12"/>
                    <a:pt x="239" y="14"/>
                  </a:cubicBezTo>
                  <a:cubicBezTo>
                    <a:pt x="242" y="15"/>
                    <a:pt x="239" y="15"/>
                    <a:pt x="241" y="18"/>
                  </a:cubicBezTo>
                  <a:cubicBezTo>
                    <a:pt x="244" y="23"/>
                    <a:pt x="244" y="26"/>
                    <a:pt x="244" y="31"/>
                  </a:cubicBezTo>
                  <a:cubicBezTo>
                    <a:pt x="244" y="36"/>
                    <a:pt x="247" y="42"/>
                    <a:pt x="248" y="37"/>
                  </a:cubicBezTo>
                  <a:cubicBezTo>
                    <a:pt x="251" y="32"/>
                    <a:pt x="250" y="39"/>
                    <a:pt x="256" y="42"/>
                  </a:cubicBezTo>
                  <a:cubicBezTo>
                    <a:pt x="261" y="45"/>
                    <a:pt x="256" y="56"/>
                    <a:pt x="261" y="62"/>
                  </a:cubicBezTo>
                  <a:cubicBezTo>
                    <a:pt x="265" y="67"/>
                    <a:pt x="262" y="74"/>
                    <a:pt x="264" y="79"/>
                  </a:cubicBezTo>
                  <a:cubicBezTo>
                    <a:pt x="267" y="82"/>
                    <a:pt x="265" y="85"/>
                    <a:pt x="271" y="87"/>
                  </a:cubicBezTo>
                  <a:cubicBezTo>
                    <a:pt x="277" y="88"/>
                    <a:pt x="273" y="92"/>
                    <a:pt x="280" y="93"/>
                  </a:cubicBezTo>
                  <a:cubicBezTo>
                    <a:pt x="288" y="96"/>
                    <a:pt x="288" y="99"/>
                    <a:pt x="285" y="99"/>
                  </a:cubicBezTo>
                  <a:cubicBezTo>
                    <a:pt x="282" y="99"/>
                    <a:pt x="290" y="105"/>
                    <a:pt x="291" y="109"/>
                  </a:cubicBezTo>
                  <a:cubicBezTo>
                    <a:pt x="293" y="112"/>
                    <a:pt x="290" y="113"/>
                    <a:pt x="293" y="118"/>
                  </a:cubicBezTo>
                  <a:cubicBezTo>
                    <a:pt x="296" y="123"/>
                    <a:pt x="293" y="113"/>
                    <a:pt x="296" y="118"/>
                  </a:cubicBezTo>
                  <a:cubicBezTo>
                    <a:pt x="300" y="121"/>
                    <a:pt x="299" y="115"/>
                    <a:pt x="300" y="118"/>
                  </a:cubicBezTo>
                  <a:cubicBezTo>
                    <a:pt x="303" y="121"/>
                    <a:pt x="299" y="126"/>
                    <a:pt x="303" y="132"/>
                  </a:cubicBezTo>
                  <a:cubicBezTo>
                    <a:pt x="308" y="137"/>
                    <a:pt x="306" y="132"/>
                    <a:pt x="309" y="138"/>
                  </a:cubicBezTo>
                  <a:cubicBezTo>
                    <a:pt x="312" y="143"/>
                    <a:pt x="316" y="143"/>
                    <a:pt x="317" y="149"/>
                  </a:cubicBezTo>
                  <a:cubicBezTo>
                    <a:pt x="319" y="155"/>
                    <a:pt x="320" y="151"/>
                    <a:pt x="320" y="157"/>
                  </a:cubicBezTo>
                  <a:cubicBezTo>
                    <a:pt x="319" y="163"/>
                    <a:pt x="321" y="163"/>
                    <a:pt x="320" y="168"/>
                  </a:cubicBezTo>
                  <a:cubicBezTo>
                    <a:pt x="319" y="169"/>
                    <a:pt x="326" y="180"/>
                    <a:pt x="323" y="186"/>
                  </a:cubicBezTo>
                  <a:cubicBezTo>
                    <a:pt x="320" y="191"/>
                    <a:pt x="323" y="196"/>
                    <a:pt x="319" y="202"/>
                  </a:cubicBezTo>
                  <a:cubicBezTo>
                    <a:pt x="317" y="207"/>
                    <a:pt x="320" y="210"/>
                    <a:pt x="317" y="216"/>
                  </a:cubicBezTo>
                  <a:cubicBezTo>
                    <a:pt x="314" y="222"/>
                    <a:pt x="319" y="221"/>
                    <a:pt x="311" y="228"/>
                  </a:cubicBezTo>
                  <a:cubicBezTo>
                    <a:pt x="302" y="236"/>
                    <a:pt x="303" y="250"/>
                    <a:pt x="300" y="252"/>
                  </a:cubicBezTo>
                  <a:cubicBezTo>
                    <a:pt x="297" y="253"/>
                    <a:pt x="296" y="261"/>
                    <a:pt x="296" y="264"/>
                  </a:cubicBezTo>
                  <a:cubicBezTo>
                    <a:pt x="296" y="269"/>
                    <a:pt x="293" y="272"/>
                    <a:pt x="294" y="273"/>
                  </a:cubicBezTo>
                  <a:cubicBezTo>
                    <a:pt x="296" y="275"/>
                    <a:pt x="294" y="281"/>
                    <a:pt x="286" y="281"/>
                  </a:cubicBezTo>
                  <a:cubicBezTo>
                    <a:pt x="279" y="280"/>
                    <a:pt x="271" y="291"/>
                    <a:pt x="268" y="291"/>
                  </a:cubicBezTo>
                  <a:cubicBezTo>
                    <a:pt x="265" y="292"/>
                    <a:pt x="268" y="300"/>
                    <a:pt x="265" y="295"/>
                  </a:cubicBezTo>
                  <a:cubicBezTo>
                    <a:pt x="261" y="289"/>
                    <a:pt x="259" y="291"/>
                    <a:pt x="258" y="287"/>
                  </a:cubicBezTo>
                  <a:cubicBezTo>
                    <a:pt x="258" y="284"/>
                    <a:pt x="258" y="291"/>
                    <a:pt x="255" y="289"/>
                  </a:cubicBezTo>
                  <a:cubicBezTo>
                    <a:pt x="251" y="286"/>
                    <a:pt x="259" y="286"/>
                    <a:pt x="256" y="283"/>
                  </a:cubicBezTo>
                  <a:cubicBezTo>
                    <a:pt x="251" y="280"/>
                    <a:pt x="255" y="284"/>
                    <a:pt x="250" y="287"/>
                  </a:cubicBezTo>
                  <a:cubicBezTo>
                    <a:pt x="244" y="289"/>
                    <a:pt x="247" y="294"/>
                    <a:pt x="239" y="291"/>
                  </a:cubicBezTo>
                  <a:cubicBezTo>
                    <a:pt x="232" y="286"/>
                    <a:pt x="230" y="286"/>
                    <a:pt x="229" y="287"/>
                  </a:cubicBezTo>
                  <a:cubicBezTo>
                    <a:pt x="227" y="289"/>
                    <a:pt x="226" y="284"/>
                    <a:pt x="223" y="283"/>
                  </a:cubicBezTo>
                  <a:cubicBezTo>
                    <a:pt x="218" y="283"/>
                    <a:pt x="212" y="273"/>
                    <a:pt x="213" y="270"/>
                  </a:cubicBezTo>
                  <a:cubicBezTo>
                    <a:pt x="215" y="267"/>
                    <a:pt x="212" y="259"/>
                    <a:pt x="207" y="258"/>
                  </a:cubicBezTo>
                  <a:cubicBezTo>
                    <a:pt x="204" y="256"/>
                    <a:pt x="203" y="259"/>
                    <a:pt x="201" y="258"/>
                  </a:cubicBezTo>
                  <a:cubicBezTo>
                    <a:pt x="200" y="255"/>
                    <a:pt x="206" y="252"/>
                    <a:pt x="203" y="245"/>
                  </a:cubicBezTo>
                  <a:cubicBezTo>
                    <a:pt x="198" y="239"/>
                    <a:pt x="201" y="252"/>
                    <a:pt x="195" y="253"/>
                  </a:cubicBezTo>
                  <a:cubicBezTo>
                    <a:pt x="189" y="253"/>
                    <a:pt x="191" y="249"/>
                    <a:pt x="194" y="249"/>
                  </a:cubicBezTo>
                  <a:cubicBezTo>
                    <a:pt x="197" y="250"/>
                    <a:pt x="197" y="247"/>
                    <a:pt x="195" y="244"/>
                  </a:cubicBezTo>
                  <a:cubicBezTo>
                    <a:pt x="195" y="241"/>
                    <a:pt x="201" y="231"/>
                    <a:pt x="200" y="228"/>
                  </a:cubicBezTo>
                  <a:cubicBezTo>
                    <a:pt x="198" y="225"/>
                    <a:pt x="198" y="224"/>
                    <a:pt x="198" y="227"/>
                  </a:cubicBezTo>
                  <a:cubicBezTo>
                    <a:pt x="198" y="230"/>
                    <a:pt x="194" y="230"/>
                    <a:pt x="194" y="235"/>
                  </a:cubicBezTo>
                  <a:cubicBezTo>
                    <a:pt x="192" y="239"/>
                    <a:pt x="194" y="233"/>
                    <a:pt x="186" y="242"/>
                  </a:cubicBezTo>
                  <a:cubicBezTo>
                    <a:pt x="178" y="252"/>
                    <a:pt x="188" y="252"/>
                    <a:pt x="180" y="249"/>
                  </a:cubicBezTo>
                  <a:cubicBezTo>
                    <a:pt x="175" y="245"/>
                    <a:pt x="178" y="235"/>
                    <a:pt x="172" y="231"/>
                  </a:cubicBezTo>
                  <a:cubicBezTo>
                    <a:pt x="165" y="227"/>
                    <a:pt x="174" y="227"/>
                    <a:pt x="168" y="222"/>
                  </a:cubicBezTo>
                  <a:cubicBezTo>
                    <a:pt x="163" y="218"/>
                    <a:pt x="163" y="222"/>
                    <a:pt x="151" y="216"/>
                  </a:cubicBezTo>
                  <a:cubicBezTo>
                    <a:pt x="139" y="210"/>
                    <a:pt x="150" y="216"/>
                    <a:pt x="136" y="213"/>
                  </a:cubicBezTo>
                  <a:cubicBezTo>
                    <a:pt x="128" y="213"/>
                    <a:pt x="122" y="222"/>
                    <a:pt x="107" y="222"/>
                  </a:cubicBezTo>
                  <a:cubicBezTo>
                    <a:pt x="98" y="221"/>
                    <a:pt x="99" y="228"/>
                    <a:pt x="93" y="228"/>
                  </a:cubicBezTo>
                  <a:cubicBezTo>
                    <a:pt x="87" y="228"/>
                    <a:pt x="90" y="242"/>
                    <a:pt x="81" y="239"/>
                  </a:cubicBezTo>
                  <a:cubicBezTo>
                    <a:pt x="73" y="236"/>
                    <a:pt x="78" y="242"/>
                    <a:pt x="70" y="238"/>
                  </a:cubicBezTo>
                  <a:cubicBezTo>
                    <a:pt x="66" y="236"/>
                    <a:pt x="66" y="239"/>
                    <a:pt x="58" y="239"/>
                  </a:cubicBezTo>
                  <a:cubicBezTo>
                    <a:pt x="52" y="239"/>
                    <a:pt x="55" y="244"/>
                    <a:pt x="51" y="245"/>
                  </a:cubicBezTo>
                  <a:cubicBezTo>
                    <a:pt x="45" y="245"/>
                    <a:pt x="45" y="253"/>
                    <a:pt x="34" y="252"/>
                  </a:cubicBezTo>
                  <a:cubicBezTo>
                    <a:pt x="23" y="250"/>
                    <a:pt x="23" y="242"/>
                    <a:pt x="19" y="244"/>
                  </a:cubicBezTo>
                  <a:cubicBezTo>
                    <a:pt x="16" y="244"/>
                    <a:pt x="16" y="235"/>
                    <a:pt x="17" y="235"/>
                  </a:cubicBezTo>
                  <a:cubicBezTo>
                    <a:pt x="20" y="236"/>
                    <a:pt x="23" y="233"/>
                    <a:pt x="22" y="228"/>
                  </a:cubicBezTo>
                  <a:cubicBezTo>
                    <a:pt x="22" y="222"/>
                    <a:pt x="26" y="225"/>
                    <a:pt x="20" y="210"/>
                  </a:cubicBezTo>
                  <a:cubicBezTo>
                    <a:pt x="14" y="194"/>
                    <a:pt x="19" y="194"/>
                    <a:pt x="16" y="186"/>
                  </a:cubicBezTo>
                  <a:cubicBezTo>
                    <a:pt x="11" y="179"/>
                    <a:pt x="10" y="179"/>
                    <a:pt x="10" y="174"/>
                  </a:cubicBezTo>
                  <a:cubicBezTo>
                    <a:pt x="11" y="168"/>
                    <a:pt x="3" y="163"/>
                    <a:pt x="3" y="158"/>
                  </a:cubicBezTo>
                  <a:cubicBezTo>
                    <a:pt x="3" y="152"/>
                    <a:pt x="7" y="163"/>
                    <a:pt x="8" y="162"/>
                  </a:cubicBezTo>
                  <a:cubicBezTo>
                    <a:pt x="8" y="158"/>
                    <a:pt x="3" y="154"/>
                    <a:pt x="5" y="151"/>
                  </a:cubicBezTo>
                  <a:cubicBezTo>
                    <a:pt x="7" y="149"/>
                    <a:pt x="11" y="165"/>
                    <a:pt x="11" y="157"/>
                  </a:cubicBezTo>
                  <a:cubicBezTo>
                    <a:pt x="11" y="149"/>
                    <a:pt x="0" y="141"/>
                    <a:pt x="5" y="132"/>
                  </a:cubicBezTo>
                  <a:cubicBezTo>
                    <a:pt x="11" y="123"/>
                    <a:pt x="3" y="124"/>
                    <a:pt x="8" y="116"/>
                  </a:cubicBezTo>
                  <a:cubicBezTo>
                    <a:pt x="13" y="109"/>
                    <a:pt x="10" y="126"/>
                    <a:pt x="13" y="116"/>
                  </a:cubicBezTo>
                  <a:cubicBezTo>
                    <a:pt x="16" y="109"/>
                    <a:pt x="17" y="115"/>
                    <a:pt x="25" y="105"/>
                  </a:cubicBezTo>
                  <a:cubicBezTo>
                    <a:pt x="32" y="96"/>
                    <a:pt x="32" y="104"/>
                    <a:pt x="38" y="101"/>
                  </a:cubicBezTo>
                  <a:cubicBezTo>
                    <a:pt x="45" y="98"/>
                    <a:pt x="48" y="98"/>
                    <a:pt x="49" y="95"/>
                  </a:cubicBezTo>
                  <a:cubicBezTo>
                    <a:pt x="51" y="92"/>
                    <a:pt x="55" y="98"/>
                    <a:pt x="63" y="92"/>
                  </a:cubicBezTo>
                  <a:cubicBezTo>
                    <a:pt x="70" y="87"/>
                    <a:pt x="67" y="82"/>
                    <a:pt x="72" y="78"/>
                  </a:cubicBezTo>
                  <a:close/>
                  <a:moveTo>
                    <a:pt x="255" y="323"/>
                  </a:moveTo>
                  <a:cubicBezTo>
                    <a:pt x="256" y="326"/>
                    <a:pt x="256" y="325"/>
                    <a:pt x="256" y="328"/>
                  </a:cubicBezTo>
                  <a:cubicBezTo>
                    <a:pt x="256" y="331"/>
                    <a:pt x="258" y="337"/>
                    <a:pt x="259" y="339"/>
                  </a:cubicBezTo>
                  <a:cubicBezTo>
                    <a:pt x="262" y="340"/>
                    <a:pt x="262" y="345"/>
                    <a:pt x="264" y="345"/>
                  </a:cubicBezTo>
                  <a:cubicBezTo>
                    <a:pt x="265" y="343"/>
                    <a:pt x="267" y="345"/>
                    <a:pt x="270" y="345"/>
                  </a:cubicBezTo>
                  <a:cubicBezTo>
                    <a:pt x="271" y="346"/>
                    <a:pt x="270" y="343"/>
                    <a:pt x="273" y="342"/>
                  </a:cubicBezTo>
                  <a:cubicBezTo>
                    <a:pt x="274" y="340"/>
                    <a:pt x="274" y="337"/>
                    <a:pt x="274" y="339"/>
                  </a:cubicBezTo>
                  <a:cubicBezTo>
                    <a:pt x="276" y="340"/>
                    <a:pt x="274" y="336"/>
                    <a:pt x="276" y="337"/>
                  </a:cubicBezTo>
                  <a:cubicBezTo>
                    <a:pt x="277" y="337"/>
                    <a:pt x="277" y="339"/>
                    <a:pt x="277" y="339"/>
                  </a:cubicBezTo>
                  <a:cubicBezTo>
                    <a:pt x="276" y="339"/>
                    <a:pt x="276" y="340"/>
                    <a:pt x="279" y="340"/>
                  </a:cubicBezTo>
                  <a:cubicBezTo>
                    <a:pt x="280" y="342"/>
                    <a:pt x="277" y="334"/>
                    <a:pt x="279" y="333"/>
                  </a:cubicBezTo>
                  <a:cubicBezTo>
                    <a:pt x="280" y="333"/>
                    <a:pt x="277" y="329"/>
                    <a:pt x="279" y="328"/>
                  </a:cubicBezTo>
                  <a:cubicBezTo>
                    <a:pt x="282" y="326"/>
                    <a:pt x="280" y="331"/>
                    <a:pt x="282" y="329"/>
                  </a:cubicBezTo>
                  <a:cubicBezTo>
                    <a:pt x="283" y="328"/>
                    <a:pt x="280" y="328"/>
                    <a:pt x="282" y="322"/>
                  </a:cubicBezTo>
                  <a:cubicBezTo>
                    <a:pt x="282" y="317"/>
                    <a:pt x="280" y="312"/>
                    <a:pt x="279" y="314"/>
                  </a:cubicBezTo>
                  <a:cubicBezTo>
                    <a:pt x="277" y="315"/>
                    <a:pt x="277" y="312"/>
                    <a:pt x="276" y="315"/>
                  </a:cubicBezTo>
                  <a:cubicBezTo>
                    <a:pt x="274" y="317"/>
                    <a:pt x="276" y="314"/>
                    <a:pt x="270" y="317"/>
                  </a:cubicBezTo>
                  <a:cubicBezTo>
                    <a:pt x="262" y="320"/>
                    <a:pt x="264" y="314"/>
                    <a:pt x="258" y="314"/>
                  </a:cubicBezTo>
                  <a:cubicBezTo>
                    <a:pt x="253" y="314"/>
                    <a:pt x="253" y="309"/>
                    <a:pt x="251" y="315"/>
                  </a:cubicBezTo>
                  <a:cubicBezTo>
                    <a:pt x="251" y="317"/>
                    <a:pt x="253" y="318"/>
                    <a:pt x="255" y="323"/>
                  </a:cubicBezTo>
                  <a:close/>
                  <a:moveTo>
                    <a:pt x="247" y="300"/>
                  </a:moveTo>
                  <a:cubicBezTo>
                    <a:pt x="248" y="298"/>
                    <a:pt x="250" y="305"/>
                    <a:pt x="247" y="306"/>
                  </a:cubicBezTo>
                  <a:cubicBezTo>
                    <a:pt x="245" y="306"/>
                    <a:pt x="245" y="301"/>
                    <a:pt x="247" y="300"/>
                  </a:cubicBezTo>
                  <a:close/>
                  <a:moveTo>
                    <a:pt x="277" y="305"/>
                  </a:moveTo>
                  <a:cubicBezTo>
                    <a:pt x="279" y="305"/>
                    <a:pt x="279" y="305"/>
                    <a:pt x="279" y="306"/>
                  </a:cubicBezTo>
                  <a:cubicBezTo>
                    <a:pt x="279" y="308"/>
                    <a:pt x="282" y="308"/>
                    <a:pt x="282" y="306"/>
                  </a:cubicBezTo>
                  <a:cubicBezTo>
                    <a:pt x="280" y="305"/>
                    <a:pt x="283" y="305"/>
                    <a:pt x="280" y="305"/>
                  </a:cubicBezTo>
                  <a:cubicBezTo>
                    <a:pt x="279" y="303"/>
                    <a:pt x="279" y="300"/>
                    <a:pt x="277" y="303"/>
                  </a:cubicBezTo>
                  <a:cubicBezTo>
                    <a:pt x="277" y="303"/>
                    <a:pt x="276" y="303"/>
                    <a:pt x="277" y="305"/>
                  </a:cubicBezTo>
                  <a:close/>
                  <a:moveTo>
                    <a:pt x="279" y="309"/>
                  </a:moveTo>
                  <a:cubicBezTo>
                    <a:pt x="279" y="308"/>
                    <a:pt x="283" y="308"/>
                    <a:pt x="282" y="309"/>
                  </a:cubicBezTo>
                  <a:cubicBezTo>
                    <a:pt x="282" y="311"/>
                    <a:pt x="279" y="309"/>
                    <a:pt x="279" y="309"/>
                  </a:cubicBezTo>
                  <a:close/>
                  <a:moveTo>
                    <a:pt x="197" y="261"/>
                  </a:moveTo>
                  <a:cubicBezTo>
                    <a:pt x="198" y="259"/>
                    <a:pt x="201" y="261"/>
                    <a:pt x="200" y="259"/>
                  </a:cubicBezTo>
                  <a:cubicBezTo>
                    <a:pt x="200" y="258"/>
                    <a:pt x="198" y="259"/>
                    <a:pt x="197" y="256"/>
                  </a:cubicBezTo>
                  <a:cubicBezTo>
                    <a:pt x="195" y="255"/>
                    <a:pt x="188" y="258"/>
                    <a:pt x="188" y="261"/>
                  </a:cubicBezTo>
                  <a:cubicBezTo>
                    <a:pt x="189" y="263"/>
                    <a:pt x="195" y="261"/>
                    <a:pt x="197" y="261"/>
                  </a:cubicBezTo>
                  <a:close/>
                  <a:moveTo>
                    <a:pt x="148" y="8"/>
                  </a:moveTo>
                  <a:cubicBezTo>
                    <a:pt x="145" y="3"/>
                    <a:pt x="145" y="11"/>
                    <a:pt x="140" y="8"/>
                  </a:cubicBezTo>
                  <a:cubicBezTo>
                    <a:pt x="137" y="6"/>
                    <a:pt x="140" y="11"/>
                    <a:pt x="143" y="14"/>
                  </a:cubicBezTo>
                  <a:cubicBezTo>
                    <a:pt x="145" y="14"/>
                    <a:pt x="150" y="11"/>
                    <a:pt x="148" y="8"/>
                  </a:cubicBezTo>
                  <a:close/>
                  <a:moveTo>
                    <a:pt x="139" y="11"/>
                  </a:moveTo>
                  <a:cubicBezTo>
                    <a:pt x="137" y="8"/>
                    <a:pt x="137" y="8"/>
                    <a:pt x="137" y="11"/>
                  </a:cubicBezTo>
                  <a:cubicBezTo>
                    <a:pt x="137" y="12"/>
                    <a:pt x="136" y="12"/>
                    <a:pt x="139" y="14"/>
                  </a:cubicBezTo>
                  <a:cubicBezTo>
                    <a:pt x="140" y="14"/>
                    <a:pt x="140" y="12"/>
                    <a:pt x="139" y="11"/>
                  </a:cubicBezTo>
                  <a:close/>
                  <a:moveTo>
                    <a:pt x="188" y="36"/>
                  </a:moveTo>
                  <a:cubicBezTo>
                    <a:pt x="186" y="32"/>
                    <a:pt x="191" y="32"/>
                    <a:pt x="191" y="34"/>
                  </a:cubicBezTo>
                  <a:cubicBezTo>
                    <a:pt x="189" y="37"/>
                    <a:pt x="188" y="39"/>
                    <a:pt x="188" y="36"/>
                  </a:cubicBezTo>
                  <a:close/>
                  <a:moveTo>
                    <a:pt x="320" y="151"/>
                  </a:moveTo>
                  <a:cubicBezTo>
                    <a:pt x="320" y="149"/>
                    <a:pt x="321" y="148"/>
                    <a:pt x="321" y="146"/>
                  </a:cubicBezTo>
                  <a:cubicBezTo>
                    <a:pt x="321" y="144"/>
                    <a:pt x="321" y="144"/>
                    <a:pt x="321" y="143"/>
                  </a:cubicBezTo>
                  <a:cubicBezTo>
                    <a:pt x="321" y="141"/>
                    <a:pt x="320" y="143"/>
                    <a:pt x="320" y="144"/>
                  </a:cubicBezTo>
                  <a:cubicBezTo>
                    <a:pt x="321" y="146"/>
                    <a:pt x="319" y="148"/>
                    <a:pt x="319" y="148"/>
                  </a:cubicBezTo>
                  <a:cubicBezTo>
                    <a:pt x="320" y="149"/>
                    <a:pt x="317" y="152"/>
                    <a:pt x="319" y="154"/>
                  </a:cubicBezTo>
                  <a:cubicBezTo>
                    <a:pt x="320" y="154"/>
                    <a:pt x="320" y="152"/>
                    <a:pt x="320" y="151"/>
                  </a:cubicBezTo>
                  <a:close/>
                  <a:moveTo>
                    <a:pt x="210" y="60"/>
                  </a:moveTo>
                  <a:cubicBezTo>
                    <a:pt x="212" y="60"/>
                    <a:pt x="215" y="60"/>
                    <a:pt x="213" y="59"/>
                  </a:cubicBezTo>
                  <a:cubicBezTo>
                    <a:pt x="212" y="57"/>
                    <a:pt x="207" y="60"/>
                    <a:pt x="209" y="62"/>
                  </a:cubicBezTo>
                  <a:cubicBezTo>
                    <a:pt x="209" y="62"/>
                    <a:pt x="210" y="62"/>
                    <a:pt x="210" y="60"/>
                  </a:cubicBezTo>
                  <a:close/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Freeform 273"/>
            <p:cNvSpPr>
              <a:spLocks/>
            </p:cNvSpPr>
            <p:nvPr/>
          </p:nvSpPr>
          <p:spPr bwMode="auto">
            <a:xfrm>
              <a:off x="4522266" y="4102755"/>
              <a:ext cx="17675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Freeform 274"/>
            <p:cNvSpPr>
              <a:spLocks/>
            </p:cNvSpPr>
            <p:nvPr/>
          </p:nvSpPr>
          <p:spPr bwMode="auto">
            <a:xfrm>
              <a:off x="6014965" y="5478134"/>
              <a:ext cx="12854" cy="208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7"/>
                </a:cxn>
                <a:cxn ang="0">
                  <a:pos x="2" y="2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Freeform 275"/>
            <p:cNvSpPr>
              <a:spLocks/>
            </p:cNvSpPr>
            <p:nvPr/>
          </p:nvSpPr>
          <p:spPr bwMode="auto">
            <a:xfrm>
              <a:off x="6058349" y="5518304"/>
              <a:ext cx="9641" cy="1606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Freeform 276"/>
            <p:cNvSpPr>
              <a:spLocks/>
            </p:cNvSpPr>
            <p:nvPr/>
          </p:nvSpPr>
          <p:spPr bwMode="auto">
            <a:xfrm>
              <a:off x="6039068" y="5502236"/>
              <a:ext cx="9641" cy="96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Freeform 277"/>
            <p:cNvSpPr>
              <a:spLocks/>
            </p:cNvSpPr>
            <p:nvPr/>
          </p:nvSpPr>
          <p:spPr bwMode="auto">
            <a:xfrm>
              <a:off x="5674328" y="5163211"/>
              <a:ext cx="274759" cy="335811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Freeform 278"/>
            <p:cNvSpPr>
              <a:spLocks/>
            </p:cNvSpPr>
            <p:nvPr/>
          </p:nvSpPr>
          <p:spPr bwMode="auto">
            <a:xfrm>
              <a:off x="5915346" y="5302998"/>
              <a:ext cx="14460" cy="3052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2" y="9"/>
                </a:cxn>
              </a:cxnLst>
              <a:rect l="0" t="0" r="r" b="b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0" name="Freeform 279"/>
            <p:cNvSpPr>
              <a:spLocks/>
            </p:cNvSpPr>
            <p:nvPr/>
          </p:nvSpPr>
          <p:spPr bwMode="auto">
            <a:xfrm>
              <a:off x="5924986" y="5282111"/>
              <a:ext cx="8034" cy="1767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1" name="Freeform 280"/>
            <p:cNvSpPr>
              <a:spLocks/>
            </p:cNvSpPr>
            <p:nvPr/>
          </p:nvSpPr>
          <p:spPr bwMode="auto">
            <a:xfrm>
              <a:off x="5924986" y="5362448"/>
              <a:ext cx="14460" cy="1606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2" name="Freeform 281"/>
            <p:cNvSpPr>
              <a:spLocks/>
            </p:cNvSpPr>
            <p:nvPr/>
          </p:nvSpPr>
          <p:spPr bwMode="auto">
            <a:xfrm>
              <a:off x="6310614" y="5773777"/>
              <a:ext cx="25709" cy="2410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5"/>
                </a:cxn>
                <a:cxn ang="0">
                  <a:pos x="1" y="2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3" name="Freeform 282"/>
            <p:cNvSpPr>
              <a:spLocks/>
            </p:cNvSpPr>
            <p:nvPr/>
          </p:nvSpPr>
          <p:spPr bwMode="auto">
            <a:xfrm>
              <a:off x="6357210" y="5743248"/>
              <a:ext cx="25709" cy="273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3"/>
                </a:cxn>
                <a:cxn ang="0">
                  <a:pos x="5" y="7"/>
                </a:cxn>
              </a:cxnLst>
              <a:rect l="0" t="0" r="r" b="b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4" name="Freeform 283"/>
            <p:cNvSpPr>
              <a:spLocks/>
            </p:cNvSpPr>
            <p:nvPr/>
          </p:nvSpPr>
          <p:spPr bwMode="auto">
            <a:xfrm>
              <a:off x="5354579" y="3747663"/>
              <a:ext cx="20888" cy="642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6" y="2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5" name="Freeform 284"/>
            <p:cNvSpPr>
              <a:spLocks/>
            </p:cNvSpPr>
            <p:nvPr/>
          </p:nvSpPr>
          <p:spPr bwMode="auto">
            <a:xfrm>
              <a:off x="5354579" y="3744449"/>
              <a:ext cx="17675" cy="32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1"/>
                </a:cxn>
                <a:cxn ang="0">
                  <a:pos x="1" y="1"/>
                </a:cxn>
              </a:cxnLst>
              <a:rect l="0" t="0" r="r" b="b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6" name="Freeform 285"/>
            <p:cNvSpPr>
              <a:spLocks/>
            </p:cNvSpPr>
            <p:nvPr/>
          </p:nvSpPr>
          <p:spPr bwMode="auto">
            <a:xfrm>
              <a:off x="5357792" y="3760517"/>
              <a:ext cx="14460" cy="32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" name="Freeform 286"/>
            <p:cNvSpPr>
              <a:spLocks/>
            </p:cNvSpPr>
            <p:nvPr/>
          </p:nvSpPr>
          <p:spPr bwMode="auto">
            <a:xfrm>
              <a:off x="5304768" y="3681786"/>
              <a:ext cx="8034" cy="964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" name="Freeform 287"/>
            <p:cNvSpPr>
              <a:spLocks/>
            </p:cNvSpPr>
            <p:nvPr/>
          </p:nvSpPr>
          <p:spPr bwMode="auto">
            <a:xfrm>
              <a:off x="5301555" y="3681786"/>
              <a:ext cx="8034" cy="2249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6"/>
                </a:cxn>
              </a:cxnLst>
              <a:rect l="0" t="0" r="r" b="b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9" name="Freeform 288"/>
            <p:cNvSpPr>
              <a:spLocks/>
            </p:cNvSpPr>
            <p:nvPr/>
          </p:nvSpPr>
          <p:spPr bwMode="auto">
            <a:xfrm>
              <a:off x="5309589" y="3694640"/>
              <a:ext cx="12854" cy="1928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4" y="5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0" name="Freeform 301"/>
            <p:cNvSpPr>
              <a:spLocks/>
            </p:cNvSpPr>
            <p:nvPr/>
          </p:nvSpPr>
          <p:spPr bwMode="auto">
            <a:xfrm>
              <a:off x="4986626" y="3770158"/>
              <a:ext cx="6427" cy="96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solidFill>
              <a:srgbClr val="968C6D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1" name="Freeform 1313"/>
            <p:cNvSpPr/>
            <p:nvPr/>
          </p:nvSpPr>
          <p:spPr bwMode="ltGray">
            <a:xfrm>
              <a:off x="5536508" y="4766482"/>
              <a:ext cx="263119" cy="74736"/>
            </a:xfrm>
            <a:custGeom>
              <a:avLst/>
              <a:gdLst>
                <a:gd name="connsiteX0" fmla="*/ 0 w 235744"/>
                <a:gd name="connsiteY0" fmla="*/ 64294 h 66960"/>
                <a:gd name="connsiteX1" fmla="*/ 16669 w 235744"/>
                <a:gd name="connsiteY1" fmla="*/ 54769 h 66960"/>
                <a:gd name="connsiteX2" fmla="*/ 14288 w 235744"/>
                <a:gd name="connsiteY2" fmla="*/ 47625 h 66960"/>
                <a:gd name="connsiteX3" fmla="*/ 16669 w 235744"/>
                <a:gd name="connsiteY3" fmla="*/ 35719 h 66960"/>
                <a:gd name="connsiteX4" fmla="*/ 30956 w 235744"/>
                <a:gd name="connsiteY4" fmla="*/ 30956 h 66960"/>
                <a:gd name="connsiteX5" fmla="*/ 38100 w 235744"/>
                <a:gd name="connsiteY5" fmla="*/ 35719 h 66960"/>
                <a:gd name="connsiteX6" fmla="*/ 42863 w 235744"/>
                <a:gd name="connsiteY6" fmla="*/ 42863 h 66960"/>
                <a:gd name="connsiteX7" fmla="*/ 50006 w 235744"/>
                <a:gd name="connsiteY7" fmla="*/ 50006 h 66960"/>
                <a:gd name="connsiteX8" fmla="*/ 52388 w 235744"/>
                <a:gd name="connsiteY8" fmla="*/ 57150 h 66960"/>
                <a:gd name="connsiteX9" fmla="*/ 71438 w 235744"/>
                <a:gd name="connsiteY9" fmla="*/ 57150 h 66960"/>
                <a:gd name="connsiteX10" fmla="*/ 95250 w 235744"/>
                <a:gd name="connsiteY10" fmla="*/ 59531 h 66960"/>
                <a:gd name="connsiteX11" fmla="*/ 100013 w 235744"/>
                <a:gd name="connsiteY11" fmla="*/ 66675 h 66960"/>
                <a:gd name="connsiteX12" fmla="*/ 114300 w 235744"/>
                <a:gd name="connsiteY12" fmla="*/ 64294 h 66960"/>
                <a:gd name="connsiteX13" fmla="*/ 116681 w 235744"/>
                <a:gd name="connsiteY13" fmla="*/ 52388 h 66960"/>
                <a:gd name="connsiteX14" fmla="*/ 140494 w 235744"/>
                <a:gd name="connsiteY14" fmla="*/ 50006 h 66960"/>
                <a:gd name="connsiteX15" fmla="*/ 147638 w 235744"/>
                <a:gd name="connsiteY15" fmla="*/ 47625 h 66960"/>
                <a:gd name="connsiteX16" fmla="*/ 152400 w 235744"/>
                <a:gd name="connsiteY16" fmla="*/ 40481 h 66960"/>
                <a:gd name="connsiteX17" fmla="*/ 169069 w 235744"/>
                <a:gd name="connsiteY17" fmla="*/ 38100 h 66960"/>
                <a:gd name="connsiteX18" fmla="*/ 176213 w 235744"/>
                <a:gd name="connsiteY18" fmla="*/ 35719 h 66960"/>
                <a:gd name="connsiteX19" fmla="*/ 178594 w 235744"/>
                <a:gd name="connsiteY19" fmla="*/ 23813 h 66960"/>
                <a:gd name="connsiteX20" fmla="*/ 180975 w 235744"/>
                <a:gd name="connsiteY20" fmla="*/ 16669 h 66960"/>
                <a:gd name="connsiteX21" fmla="*/ 183356 w 235744"/>
                <a:gd name="connsiteY21" fmla="*/ 2381 h 66960"/>
                <a:gd name="connsiteX22" fmla="*/ 190500 w 235744"/>
                <a:gd name="connsiteY22" fmla="*/ 0 h 66960"/>
                <a:gd name="connsiteX23" fmla="*/ 195263 w 235744"/>
                <a:gd name="connsiteY23" fmla="*/ 16669 h 66960"/>
                <a:gd name="connsiteX24" fmla="*/ 200025 w 235744"/>
                <a:gd name="connsiteY24" fmla="*/ 30956 h 66960"/>
                <a:gd name="connsiteX25" fmla="*/ 216694 w 235744"/>
                <a:gd name="connsiteY25" fmla="*/ 47625 h 66960"/>
                <a:gd name="connsiteX26" fmla="*/ 228600 w 235744"/>
                <a:gd name="connsiteY26" fmla="*/ 50006 h 66960"/>
                <a:gd name="connsiteX27" fmla="*/ 235744 w 235744"/>
                <a:gd name="connsiteY27" fmla="*/ 54769 h 6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744" h="66960">
                  <a:moveTo>
                    <a:pt x="0" y="64294"/>
                  </a:moveTo>
                  <a:cubicBezTo>
                    <a:pt x="7024" y="62889"/>
                    <a:pt x="15098" y="64193"/>
                    <a:pt x="16669" y="54769"/>
                  </a:cubicBezTo>
                  <a:cubicBezTo>
                    <a:pt x="17082" y="52293"/>
                    <a:pt x="15082" y="50006"/>
                    <a:pt x="14288" y="47625"/>
                  </a:cubicBezTo>
                  <a:cubicBezTo>
                    <a:pt x="15082" y="43656"/>
                    <a:pt x="13807" y="38581"/>
                    <a:pt x="16669" y="35719"/>
                  </a:cubicBezTo>
                  <a:cubicBezTo>
                    <a:pt x="20219" y="32169"/>
                    <a:pt x="30956" y="30956"/>
                    <a:pt x="30956" y="30956"/>
                  </a:cubicBezTo>
                  <a:cubicBezTo>
                    <a:pt x="33337" y="32544"/>
                    <a:pt x="36076" y="33695"/>
                    <a:pt x="38100" y="35719"/>
                  </a:cubicBezTo>
                  <a:cubicBezTo>
                    <a:pt x="40124" y="37743"/>
                    <a:pt x="41031" y="40664"/>
                    <a:pt x="42863" y="42863"/>
                  </a:cubicBezTo>
                  <a:cubicBezTo>
                    <a:pt x="45019" y="45450"/>
                    <a:pt x="47625" y="47625"/>
                    <a:pt x="50006" y="50006"/>
                  </a:cubicBezTo>
                  <a:cubicBezTo>
                    <a:pt x="50800" y="52387"/>
                    <a:pt x="50613" y="55375"/>
                    <a:pt x="52388" y="57150"/>
                  </a:cubicBezTo>
                  <a:cubicBezTo>
                    <a:pt x="57269" y="62031"/>
                    <a:pt x="66910" y="58055"/>
                    <a:pt x="71438" y="57150"/>
                  </a:cubicBezTo>
                  <a:cubicBezTo>
                    <a:pt x="79375" y="57944"/>
                    <a:pt x="87682" y="57008"/>
                    <a:pt x="95250" y="59531"/>
                  </a:cubicBezTo>
                  <a:cubicBezTo>
                    <a:pt x="97965" y="60436"/>
                    <a:pt x="97236" y="65981"/>
                    <a:pt x="100013" y="66675"/>
                  </a:cubicBezTo>
                  <a:cubicBezTo>
                    <a:pt x="104697" y="67846"/>
                    <a:pt x="109538" y="65088"/>
                    <a:pt x="114300" y="64294"/>
                  </a:cubicBezTo>
                  <a:cubicBezTo>
                    <a:pt x="115094" y="60325"/>
                    <a:pt x="114673" y="55902"/>
                    <a:pt x="116681" y="52388"/>
                  </a:cubicBezTo>
                  <a:cubicBezTo>
                    <a:pt x="121734" y="43546"/>
                    <a:pt x="134251" y="49114"/>
                    <a:pt x="140494" y="50006"/>
                  </a:cubicBezTo>
                  <a:cubicBezTo>
                    <a:pt x="142875" y="49212"/>
                    <a:pt x="145678" y="49193"/>
                    <a:pt x="147638" y="47625"/>
                  </a:cubicBezTo>
                  <a:cubicBezTo>
                    <a:pt x="149873" y="45837"/>
                    <a:pt x="149785" y="41643"/>
                    <a:pt x="152400" y="40481"/>
                  </a:cubicBezTo>
                  <a:cubicBezTo>
                    <a:pt x="157529" y="38201"/>
                    <a:pt x="163513" y="38894"/>
                    <a:pt x="169069" y="38100"/>
                  </a:cubicBezTo>
                  <a:cubicBezTo>
                    <a:pt x="171450" y="37306"/>
                    <a:pt x="174821" y="37808"/>
                    <a:pt x="176213" y="35719"/>
                  </a:cubicBezTo>
                  <a:cubicBezTo>
                    <a:pt x="178458" y="32352"/>
                    <a:pt x="177612" y="27739"/>
                    <a:pt x="178594" y="23813"/>
                  </a:cubicBezTo>
                  <a:cubicBezTo>
                    <a:pt x="179203" y="21378"/>
                    <a:pt x="180431" y="19119"/>
                    <a:pt x="180975" y="16669"/>
                  </a:cubicBezTo>
                  <a:cubicBezTo>
                    <a:pt x="182022" y="11956"/>
                    <a:pt x="180960" y="6573"/>
                    <a:pt x="183356" y="2381"/>
                  </a:cubicBezTo>
                  <a:cubicBezTo>
                    <a:pt x="184601" y="202"/>
                    <a:pt x="188119" y="794"/>
                    <a:pt x="190500" y="0"/>
                  </a:cubicBezTo>
                  <a:cubicBezTo>
                    <a:pt x="198505" y="24018"/>
                    <a:pt x="186289" y="-13243"/>
                    <a:pt x="195263" y="16669"/>
                  </a:cubicBezTo>
                  <a:cubicBezTo>
                    <a:pt x="196706" y="21477"/>
                    <a:pt x="198438" y="26194"/>
                    <a:pt x="200025" y="30956"/>
                  </a:cubicBezTo>
                  <a:cubicBezTo>
                    <a:pt x="203019" y="39940"/>
                    <a:pt x="203046" y="44896"/>
                    <a:pt x="216694" y="47625"/>
                  </a:cubicBezTo>
                  <a:lnTo>
                    <a:pt x="228600" y="50006"/>
                  </a:lnTo>
                  <a:lnTo>
                    <a:pt x="235744" y="54769"/>
                  </a:lnTo>
                </a:path>
              </a:pathLst>
            </a:custGeom>
            <a:solidFill>
              <a:srgbClr val="968C6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1314"/>
            <p:cNvSpPr/>
            <p:nvPr/>
          </p:nvSpPr>
          <p:spPr bwMode="ltGray">
            <a:xfrm>
              <a:off x="5533647" y="4763953"/>
              <a:ext cx="305902" cy="262440"/>
            </a:xfrm>
            <a:custGeom>
              <a:avLst/>
              <a:gdLst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29061 w 1920955"/>
                <a:gd name="connsiteY34" fmla="*/ 688763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07095 w 1920955"/>
                <a:gd name="connsiteY34" fmla="*/ 670892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68110 w 1920955"/>
                <a:gd name="connsiteY34" fmla="*/ 637701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4774 w 1920955"/>
                <a:gd name="connsiteY35" fmla="*/ 741151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07453 w 1920955"/>
                <a:gd name="connsiteY35" fmla="*/ 746256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8599 w 1920955"/>
                <a:gd name="connsiteY37" fmla="*/ 779251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90986 w 1920955"/>
                <a:gd name="connsiteY38" fmla="*/ 817351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310036 w 1920955"/>
                <a:gd name="connsiteY40" fmla="*/ 884026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314799 w 1920955"/>
                <a:gd name="connsiteY39" fmla="*/ 86497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38611 w 1920955"/>
                <a:gd name="connsiteY41" fmla="*/ 950701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48149 w 1920955"/>
                <a:gd name="connsiteY42" fmla="*/ 1012613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81486 w 1920955"/>
                <a:gd name="connsiteY43" fmla="*/ 1088813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19768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38636 w 1920955"/>
                <a:gd name="connsiteY45" fmla="*/ 1217401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38624 w 1920955"/>
                <a:gd name="connsiteY44" fmla="*/ 1150726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86261 w 1920955"/>
                <a:gd name="connsiteY46" fmla="*/ 1255501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24864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7711 w 1920955"/>
                <a:gd name="connsiteY49" fmla="*/ 1512676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57724 w 1920955"/>
                <a:gd name="connsiteY51" fmla="*/ 1498388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2"/>
                <a:gd name="connsiteX1" fmla="*/ 1567336 w 1920955"/>
                <a:gd name="connsiteY1" fmla="*/ 369676 h 1660322"/>
                <a:gd name="connsiteX2" fmla="*/ 1467324 w 1920955"/>
                <a:gd name="connsiteY2" fmla="*/ 345863 h 1660322"/>
                <a:gd name="connsiteX3" fmla="*/ 1419699 w 1920955"/>
                <a:gd name="connsiteY3" fmla="*/ 317288 h 1660322"/>
                <a:gd name="connsiteX4" fmla="*/ 1367311 w 1920955"/>
                <a:gd name="connsiteY4" fmla="*/ 160126 h 1660322"/>
                <a:gd name="connsiteX5" fmla="*/ 1338736 w 1920955"/>
                <a:gd name="connsiteY5" fmla="*/ 12488 h 1660322"/>
                <a:gd name="connsiteX6" fmla="*/ 1267299 w 1920955"/>
                <a:gd name="connsiteY6" fmla="*/ 12488 h 1660322"/>
                <a:gd name="connsiteX7" fmla="*/ 1214911 w 1920955"/>
                <a:gd name="connsiteY7" fmla="*/ 50588 h 1660322"/>
                <a:gd name="connsiteX8" fmla="*/ 1214911 w 1920955"/>
                <a:gd name="connsiteY8" fmla="*/ 155363 h 1660322"/>
                <a:gd name="connsiteX9" fmla="*/ 1186336 w 1920955"/>
                <a:gd name="connsiteY9" fmla="*/ 183938 h 1660322"/>
                <a:gd name="connsiteX10" fmla="*/ 1176811 w 1920955"/>
                <a:gd name="connsiteY10" fmla="*/ 255376 h 1660322"/>
                <a:gd name="connsiteX11" fmla="*/ 1114899 w 1920955"/>
                <a:gd name="connsiteY11" fmla="*/ 298238 h 1660322"/>
                <a:gd name="connsiteX12" fmla="*/ 1005361 w 1920955"/>
                <a:gd name="connsiteY12" fmla="*/ 312526 h 1660322"/>
                <a:gd name="connsiteX13" fmla="*/ 962499 w 1920955"/>
                <a:gd name="connsiteY13" fmla="*/ 355388 h 1660322"/>
                <a:gd name="connsiteX14" fmla="*/ 838674 w 1920955"/>
                <a:gd name="connsiteY14" fmla="*/ 355388 h 1660322"/>
                <a:gd name="connsiteX15" fmla="*/ 781524 w 1920955"/>
                <a:gd name="connsiteY15" fmla="*/ 426826 h 1660322"/>
                <a:gd name="connsiteX16" fmla="*/ 781524 w 1920955"/>
                <a:gd name="connsiteY16" fmla="*/ 460163 h 1660322"/>
                <a:gd name="connsiteX17" fmla="*/ 743424 w 1920955"/>
                <a:gd name="connsiteY17" fmla="*/ 483976 h 1660322"/>
                <a:gd name="connsiteX18" fmla="*/ 671986 w 1920955"/>
                <a:gd name="connsiteY18" fmla="*/ 417301 h 1660322"/>
                <a:gd name="connsiteX19" fmla="*/ 519586 w 1920955"/>
                <a:gd name="connsiteY19" fmla="*/ 412538 h 1660322"/>
                <a:gd name="connsiteX20" fmla="*/ 457674 w 1920955"/>
                <a:gd name="connsiteY20" fmla="*/ 431588 h 1660322"/>
                <a:gd name="connsiteX21" fmla="*/ 419574 w 1920955"/>
                <a:gd name="connsiteY21" fmla="*/ 417301 h 1660322"/>
                <a:gd name="connsiteX22" fmla="*/ 400524 w 1920955"/>
                <a:gd name="connsiteY22" fmla="*/ 355388 h 1660322"/>
                <a:gd name="connsiteX23" fmla="*/ 333849 w 1920955"/>
                <a:gd name="connsiteY23" fmla="*/ 303001 h 1660322"/>
                <a:gd name="connsiteX24" fmla="*/ 286224 w 1920955"/>
                <a:gd name="connsiteY24" fmla="*/ 236326 h 1660322"/>
                <a:gd name="connsiteX25" fmla="*/ 143349 w 1920955"/>
                <a:gd name="connsiteY25" fmla="*/ 255376 h 1660322"/>
                <a:gd name="connsiteX26" fmla="*/ 124299 w 1920955"/>
                <a:gd name="connsiteY26" fmla="*/ 331576 h 1660322"/>
                <a:gd name="connsiteX27" fmla="*/ 110011 w 1920955"/>
                <a:gd name="connsiteY27" fmla="*/ 364913 h 1660322"/>
                <a:gd name="connsiteX28" fmla="*/ 133824 w 1920955"/>
                <a:gd name="connsiteY28" fmla="*/ 412538 h 1660322"/>
                <a:gd name="connsiteX29" fmla="*/ 81436 w 1920955"/>
                <a:gd name="connsiteY29" fmla="*/ 450638 h 1660322"/>
                <a:gd name="connsiteX30" fmla="*/ 33811 w 1920955"/>
                <a:gd name="connsiteY30" fmla="*/ 445876 h 1660322"/>
                <a:gd name="connsiteX31" fmla="*/ 33811 w 1920955"/>
                <a:gd name="connsiteY31" fmla="*/ 517313 h 1660322"/>
                <a:gd name="connsiteX32" fmla="*/ 474 w 1920955"/>
                <a:gd name="connsiteY32" fmla="*/ 622088 h 1660322"/>
                <a:gd name="connsiteX33" fmla="*/ 62386 w 1920955"/>
                <a:gd name="connsiteY33" fmla="*/ 698288 h 1660322"/>
                <a:gd name="connsiteX34" fmla="*/ 111977 w 1920955"/>
                <a:gd name="connsiteY34" fmla="*/ 678550 h 1660322"/>
                <a:gd name="connsiteX35" fmla="*/ 112334 w 1920955"/>
                <a:gd name="connsiteY35" fmla="*/ 748809 h 1660322"/>
                <a:gd name="connsiteX36" fmla="*/ 167161 w 1920955"/>
                <a:gd name="connsiteY36" fmla="*/ 779251 h 1660322"/>
                <a:gd name="connsiteX37" fmla="*/ 236159 w 1920955"/>
                <a:gd name="connsiteY37" fmla="*/ 789463 h 1660322"/>
                <a:gd name="connsiteX38" fmla="*/ 271462 w 1920955"/>
                <a:gd name="connsiteY38" fmla="*/ 845434 h 1660322"/>
                <a:gd name="connsiteX39" fmla="*/ 270869 w 1920955"/>
                <a:gd name="connsiteY39" fmla="*/ 890506 h 1660322"/>
                <a:gd name="connsiteX40" fmla="*/ 295393 w 1920955"/>
                <a:gd name="connsiteY40" fmla="*/ 929981 h 1660322"/>
                <a:gd name="connsiteX41" fmla="*/ 341051 w 1920955"/>
                <a:gd name="connsiteY41" fmla="*/ 968573 h 1660322"/>
                <a:gd name="connsiteX42" fmla="*/ 426184 w 1920955"/>
                <a:gd name="connsiteY42" fmla="*/ 1022825 h 1660322"/>
                <a:gd name="connsiteX43" fmla="*/ 461961 w 1920955"/>
                <a:gd name="connsiteY43" fmla="*/ 1093918 h 1660322"/>
                <a:gd name="connsiteX44" fmla="*/ 441064 w 1920955"/>
                <a:gd name="connsiteY44" fmla="*/ 1163491 h 1660322"/>
                <a:gd name="connsiteX45" fmla="*/ 519111 w 1920955"/>
                <a:gd name="connsiteY45" fmla="*/ 1219954 h 1660322"/>
                <a:gd name="connsiteX46" fmla="*/ 591143 w 1920955"/>
                <a:gd name="connsiteY46" fmla="*/ 1252948 h 1660322"/>
                <a:gd name="connsiteX47" fmla="*/ 571974 w 1920955"/>
                <a:gd name="connsiteY47" fmla="*/ 1312651 h 1660322"/>
                <a:gd name="connsiteX48" fmla="*/ 662461 w 1920955"/>
                <a:gd name="connsiteY48" fmla="*/ 1465051 h 1660322"/>
                <a:gd name="connsiteX49" fmla="*/ 755271 w 1920955"/>
                <a:gd name="connsiteY49" fmla="*/ 1538205 h 1660322"/>
                <a:gd name="connsiteX50" fmla="*/ 805336 w 1920955"/>
                <a:gd name="connsiteY50" fmla="*/ 1488863 h 1660322"/>
                <a:gd name="connsiteX51" fmla="*/ 869926 w 1920955"/>
                <a:gd name="connsiteY51" fmla="*/ 1516260 h 1660322"/>
                <a:gd name="connsiteX52" fmla="*/ 924399 w 1920955"/>
                <a:gd name="connsiteY52" fmla="*/ 1484101 h 1660322"/>
                <a:gd name="connsiteX53" fmla="*/ 933924 w 1920955"/>
                <a:gd name="connsiteY53" fmla="*/ 1431713 h 1660322"/>
                <a:gd name="connsiteX54" fmla="*/ 1014886 w 1920955"/>
                <a:gd name="connsiteY54" fmla="*/ 1507913 h 1660322"/>
                <a:gd name="connsiteX55" fmla="*/ 1067274 w 1920955"/>
                <a:gd name="connsiteY55" fmla="*/ 1584113 h 1660322"/>
                <a:gd name="connsiteX56" fmla="*/ 1100611 w 1920955"/>
                <a:gd name="connsiteY56" fmla="*/ 1660313 h 1660322"/>
                <a:gd name="connsiteX57" fmla="*/ 1133949 w 1920955"/>
                <a:gd name="connsiteY57" fmla="*/ 1579351 h 1660322"/>
                <a:gd name="connsiteX58" fmla="*/ 1176811 w 1920955"/>
                <a:gd name="connsiteY58" fmla="*/ 1598401 h 1660322"/>
                <a:gd name="connsiteX59" fmla="*/ 1210149 w 1920955"/>
                <a:gd name="connsiteY59" fmla="*/ 1617451 h 1660322"/>
                <a:gd name="connsiteX60" fmla="*/ 1233961 w 1920955"/>
                <a:gd name="connsiteY60" fmla="*/ 1579351 h 1660322"/>
                <a:gd name="connsiteX61" fmla="*/ 1267299 w 1920955"/>
                <a:gd name="connsiteY61" fmla="*/ 1655551 h 1660322"/>
                <a:gd name="connsiteX62" fmla="*/ 1348261 w 1920955"/>
                <a:gd name="connsiteY62" fmla="*/ 1626976 h 1660322"/>
                <a:gd name="connsiteX63" fmla="*/ 1414936 w 1920955"/>
                <a:gd name="connsiteY63" fmla="*/ 1555538 h 1660322"/>
                <a:gd name="connsiteX64" fmla="*/ 1433986 w 1920955"/>
                <a:gd name="connsiteY64" fmla="*/ 1607926 h 1660322"/>
                <a:gd name="connsiteX65" fmla="*/ 1410174 w 1920955"/>
                <a:gd name="connsiteY65" fmla="*/ 1612688 h 1660322"/>
                <a:gd name="connsiteX66" fmla="*/ 1543524 w 1920955"/>
                <a:gd name="connsiteY66" fmla="*/ 1579351 h 1660322"/>
                <a:gd name="connsiteX67" fmla="*/ 1581624 w 1920955"/>
                <a:gd name="connsiteY67" fmla="*/ 1507913 h 1660322"/>
                <a:gd name="connsiteX68" fmla="*/ 1643536 w 1920955"/>
                <a:gd name="connsiteY68" fmla="*/ 1412663 h 1660322"/>
                <a:gd name="connsiteX69" fmla="*/ 1714974 w 1920955"/>
                <a:gd name="connsiteY69" fmla="*/ 1384088 h 1660322"/>
                <a:gd name="connsiteX70" fmla="*/ 1772124 w 1920955"/>
                <a:gd name="connsiteY70" fmla="*/ 1379326 h 1660322"/>
                <a:gd name="connsiteX71" fmla="*/ 1772124 w 1920955"/>
                <a:gd name="connsiteY71" fmla="*/ 1450763 h 1660322"/>
                <a:gd name="connsiteX72" fmla="*/ 1886424 w 1920955"/>
                <a:gd name="connsiteY72" fmla="*/ 1446001 h 1660322"/>
                <a:gd name="connsiteX73" fmla="*/ 1919761 w 1920955"/>
                <a:gd name="connsiteY73" fmla="*/ 1441238 h 1660322"/>
                <a:gd name="connsiteX74" fmla="*/ 1853086 w 1920955"/>
                <a:gd name="connsiteY74" fmla="*/ 1398376 h 1660322"/>
                <a:gd name="connsiteX75" fmla="*/ 1853086 w 1920955"/>
                <a:gd name="connsiteY75" fmla="*/ 1303126 h 1660322"/>
                <a:gd name="connsiteX76" fmla="*/ 1853086 w 1920955"/>
                <a:gd name="connsiteY76" fmla="*/ 1245976 h 1660322"/>
                <a:gd name="connsiteX77" fmla="*/ 1810224 w 1920955"/>
                <a:gd name="connsiteY77" fmla="*/ 1236451 h 1660322"/>
                <a:gd name="connsiteX78" fmla="*/ 1734024 w 1920955"/>
                <a:gd name="connsiteY78" fmla="*/ 1155488 h 1660322"/>
                <a:gd name="connsiteX79" fmla="*/ 1695924 w 1920955"/>
                <a:gd name="connsiteY79" fmla="*/ 974513 h 1660322"/>
                <a:gd name="connsiteX80" fmla="*/ 1643536 w 1920955"/>
                <a:gd name="connsiteY80" fmla="*/ 941176 h 1660322"/>
                <a:gd name="connsiteX81" fmla="*/ 1605436 w 1920955"/>
                <a:gd name="connsiteY81" fmla="*/ 884026 h 1660322"/>
                <a:gd name="connsiteX82" fmla="*/ 1557811 w 1920955"/>
                <a:gd name="connsiteY82" fmla="*/ 836401 h 1660322"/>
                <a:gd name="connsiteX83" fmla="*/ 1505424 w 1920955"/>
                <a:gd name="connsiteY83" fmla="*/ 817351 h 1660322"/>
                <a:gd name="connsiteX84" fmla="*/ 1453036 w 1920955"/>
                <a:gd name="connsiteY84" fmla="*/ 812588 h 1660322"/>
                <a:gd name="connsiteX85" fmla="*/ 1510186 w 1920955"/>
                <a:gd name="connsiteY85" fmla="*/ 779251 h 1660322"/>
                <a:gd name="connsiteX86" fmla="*/ 1476849 w 1920955"/>
                <a:gd name="connsiteY86" fmla="*/ 745913 h 1660322"/>
                <a:gd name="connsiteX87" fmla="*/ 1481611 w 1920955"/>
                <a:gd name="connsiteY87" fmla="*/ 722101 h 1660322"/>
                <a:gd name="connsiteX88" fmla="*/ 1572099 w 1920955"/>
                <a:gd name="connsiteY88" fmla="*/ 760201 h 1660322"/>
                <a:gd name="connsiteX89" fmla="*/ 1624486 w 1920955"/>
                <a:gd name="connsiteY89" fmla="*/ 693526 h 1660322"/>
                <a:gd name="connsiteX90" fmla="*/ 1614961 w 1920955"/>
                <a:gd name="connsiteY90" fmla="*/ 550651 h 1660322"/>
                <a:gd name="connsiteX91" fmla="*/ 1610199 w 1920955"/>
                <a:gd name="connsiteY91" fmla="*/ 412538 h 1660322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33924 w 1920955"/>
                <a:gd name="connsiteY53" fmla="*/ 1431713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29042 w 1920955"/>
                <a:gd name="connsiteY53" fmla="*/ 1367886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321"/>
                <a:gd name="connsiteX1" fmla="*/ 1567336 w 1920955"/>
                <a:gd name="connsiteY1" fmla="*/ 369676 h 1660321"/>
                <a:gd name="connsiteX2" fmla="*/ 1467324 w 1920955"/>
                <a:gd name="connsiteY2" fmla="*/ 345863 h 1660321"/>
                <a:gd name="connsiteX3" fmla="*/ 1419699 w 1920955"/>
                <a:gd name="connsiteY3" fmla="*/ 317288 h 1660321"/>
                <a:gd name="connsiteX4" fmla="*/ 1367311 w 1920955"/>
                <a:gd name="connsiteY4" fmla="*/ 160126 h 1660321"/>
                <a:gd name="connsiteX5" fmla="*/ 1338736 w 1920955"/>
                <a:gd name="connsiteY5" fmla="*/ 12488 h 1660321"/>
                <a:gd name="connsiteX6" fmla="*/ 1267299 w 1920955"/>
                <a:gd name="connsiteY6" fmla="*/ 12488 h 1660321"/>
                <a:gd name="connsiteX7" fmla="*/ 1214911 w 1920955"/>
                <a:gd name="connsiteY7" fmla="*/ 50588 h 1660321"/>
                <a:gd name="connsiteX8" fmla="*/ 1214911 w 1920955"/>
                <a:gd name="connsiteY8" fmla="*/ 155363 h 1660321"/>
                <a:gd name="connsiteX9" fmla="*/ 1186336 w 1920955"/>
                <a:gd name="connsiteY9" fmla="*/ 183938 h 1660321"/>
                <a:gd name="connsiteX10" fmla="*/ 1176811 w 1920955"/>
                <a:gd name="connsiteY10" fmla="*/ 255376 h 1660321"/>
                <a:gd name="connsiteX11" fmla="*/ 1114899 w 1920955"/>
                <a:gd name="connsiteY11" fmla="*/ 298238 h 1660321"/>
                <a:gd name="connsiteX12" fmla="*/ 1005361 w 1920955"/>
                <a:gd name="connsiteY12" fmla="*/ 312526 h 1660321"/>
                <a:gd name="connsiteX13" fmla="*/ 962499 w 1920955"/>
                <a:gd name="connsiteY13" fmla="*/ 355388 h 1660321"/>
                <a:gd name="connsiteX14" fmla="*/ 838674 w 1920955"/>
                <a:gd name="connsiteY14" fmla="*/ 355388 h 1660321"/>
                <a:gd name="connsiteX15" fmla="*/ 781524 w 1920955"/>
                <a:gd name="connsiteY15" fmla="*/ 426826 h 1660321"/>
                <a:gd name="connsiteX16" fmla="*/ 781524 w 1920955"/>
                <a:gd name="connsiteY16" fmla="*/ 460163 h 1660321"/>
                <a:gd name="connsiteX17" fmla="*/ 743424 w 1920955"/>
                <a:gd name="connsiteY17" fmla="*/ 483976 h 1660321"/>
                <a:gd name="connsiteX18" fmla="*/ 671986 w 1920955"/>
                <a:gd name="connsiteY18" fmla="*/ 417301 h 1660321"/>
                <a:gd name="connsiteX19" fmla="*/ 519586 w 1920955"/>
                <a:gd name="connsiteY19" fmla="*/ 412538 h 1660321"/>
                <a:gd name="connsiteX20" fmla="*/ 457674 w 1920955"/>
                <a:gd name="connsiteY20" fmla="*/ 431588 h 1660321"/>
                <a:gd name="connsiteX21" fmla="*/ 419574 w 1920955"/>
                <a:gd name="connsiteY21" fmla="*/ 417301 h 1660321"/>
                <a:gd name="connsiteX22" fmla="*/ 400524 w 1920955"/>
                <a:gd name="connsiteY22" fmla="*/ 355388 h 1660321"/>
                <a:gd name="connsiteX23" fmla="*/ 333849 w 1920955"/>
                <a:gd name="connsiteY23" fmla="*/ 303001 h 1660321"/>
                <a:gd name="connsiteX24" fmla="*/ 286224 w 1920955"/>
                <a:gd name="connsiteY24" fmla="*/ 236326 h 1660321"/>
                <a:gd name="connsiteX25" fmla="*/ 143349 w 1920955"/>
                <a:gd name="connsiteY25" fmla="*/ 255376 h 1660321"/>
                <a:gd name="connsiteX26" fmla="*/ 124299 w 1920955"/>
                <a:gd name="connsiteY26" fmla="*/ 331576 h 1660321"/>
                <a:gd name="connsiteX27" fmla="*/ 110011 w 1920955"/>
                <a:gd name="connsiteY27" fmla="*/ 364913 h 1660321"/>
                <a:gd name="connsiteX28" fmla="*/ 133824 w 1920955"/>
                <a:gd name="connsiteY28" fmla="*/ 412538 h 1660321"/>
                <a:gd name="connsiteX29" fmla="*/ 81436 w 1920955"/>
                <a:gd name="connsiteY29" fmla="*/ 450638 h 1660321"/>
                <a:gd name="connsiteX30" fmla="*/ 33811 w 1920955"/>
                <a:gd name="connsiteY30" fmla="*/ 445876 h 1660321"/>
                <a:gd name="connsiteX31" fmla="*/ 33811 w 1920955"/>
                <a:gd name="connsiteY31" fmla="*/ 517313 h 1660321"/>
                <a:gd name="connsiteX32" fmla="*/ 474 w 1920955"/>
                <a:gd name="connsiteY32" fmla="*/ 622088 h 1660321"/>
                <a:gd name="connsiteX33" fmla="*/ 62386 w 1920955"/>
                <a:gd name="connsiteY33" fmla="*/ 698288 h 1660321"/>
                <a:gd name="connsiteX34" fmla="*/ 111977 w 1920955"/>
                <a:gd name="connsiteY34" fmla="*/ 678550 h 1660321"/>
                <a:gd name="connsiteX35" fmla="*/ 112334 w 1920955"/>
                <a:gd name="connsiteY35" fmla="*/ 748809 h 1660321"/>
                <a:gd name="connsiteX36" fmla="*/ 167161 w 1920955"/>
                <a:gd name="connsiteY36" fmla="*/ 779251 h 1660321"/>
                <a:gd name="connsiteX37" fmla="*/ 236159 w 1920955"/>
                <a:gd name="connsiteY37" fmla="*/ 789463 h 1660321"/>
                <a:gd name="connsiteX38" fmla="*/ 271462 w 1920955"/>
                <a:gd name="connsiteY38" fmla="*/ 845434 h 1660321"/>
                <a:gd name="connsiteX39" fmla="*/ 270869 w 1920955"/>
                <a:gd name="connsiteY39" fmla="*/ 890506 h 1660321"/>
                <a:gd name="connsiteX40" fmla="*/ 295393 w 1920955"/>
                <a:gd name="connsiteY40" fmla="*/ 929981 h 1660321"/>
                <a:gd name="connsiteX41" fmla="*/ 341051 w 1920955"/>
                <a:gd name="connsiteY41" fmla="*/ 968573 h 1660321"/>
                <a:gd name="connsiteX42" fmla="*/ 426184 w 1920955"/>
                <a:gd name="connsiteY42" fmla="*/ 1022825 h 1660321"/>
                <a:gd name="connsiteX43" fmla="*/ 461961 w 1920955"/>
                <a:gd name="connsiteY43" fmla="*/ 1093918 h 1660321"/>
                <a:gd name="connsiteX44" fmla="*/ 441064 w 1920955"/>
                <a:gd name="connsiteY44" fmla="*/ 1163491 h 1660321"/>
                <a:gd name="connsiteX45" fmla="*/ 519111 w 1920955"/>
                <a:gd name="connsiteY45" fmla="*/ 1219954 h 1660321"/>
                <a:gd name="connsiteX46" fmla="*/ 591143 w 1920955"/>
                <a:gd name="connsiteY46" fmla="*/ 1252948 h 1660321"/>
                <a:gd name="connsiteX47" fmla="*/ 571974 w 1920955"/>
                <a:gd name="connsiteY47" fmla="*/ 1312651 h 1660321"/>
                <a:gd name="connsiteX48" fmla="*/ 662461 w 1920955"/>
                <a:gd name="connsiteY48" fmla="*/ 1465051 h 1660321"/>
                <a:gd name="connsiteX49" fmla="*/ 755271 w 1920955"/>
                <a:gd name="connsiteY49" fmla="*/ 1538205 h 1660321"/>
                <a:gd name="connsiteX50" fmla="*/ 805336 w 1920955"/>
                <a:gd name="connsiteY50" fmla="*/ 1488863 h 1660321"/>
                <a:gd name="connsiteX51" fmla="*/ 869926 w 1920955"/>
                <a:gd name="connsiteY51" fmla="*/ 1516260 h 1660321"/>
                <a:gd name="connsiteX52" fmla="*/ 924399 w 1920955"/>
                <a:gd name="connsiteY52" fmla="*/ 1484101 h 1660321"/>
                <a:gd name="connsiteX53" fmla="*/ 941246 w 1920955"/>
                <a:gd name="connsiteY53" fmla="*/ 1441925 h 1660321"/>
                <a:gd name="connsiteX54" fmla="*/ 1005123 w 1920955"/>
                <a:gd name="connsiteY54" fmla="*/ 1528337 h 1660321"/>
                <a:gd name="connsiteX55" fmla="*/ 1067274 w 1920955"/>
                <a:gd name="connsiteY55" fmla="*/ 1584113 h 1660321"/>
                <a:gd name="connsiteX56" fmla="*/ 1100611 w 1920955"/>
                <a:gd name="connsiteY56" fmla="*/ 1660313 h 1660321"/>
                <a:gd name="connsiteX57" fmla="*/ 1133949 w 1920955"/>
                <a:gd name="connsiteY57" fmla="*/ 1579351 h 1660321"/>
                <a:gd name="connsiteX58" fmla="*/ 1176811 w 1920955"/>
                <a:gd name="connsiteY58" fmla="*/ 1598401 h 1660321"/>
                <a:gd name="connsiteX59" fmla="*/ 1210149 w 1920955"/>
                <a:gd name="connsiteY59" fmla="*/ 1617451 h 1660321"/>
                <a:gd name="connsiteX60" fmla="*/ 1233961 w 1920955"/>
                <a:gd name="connsiteY60" fmla="*/ 1579351 h 1660321"/>
                <a:gd name="connsiteX61" fmla="*/ 1267299 w 1920955"/>
                <a:gd name="connsiteY61" fmla="*/ 1655551 h 1660321"/>
                <a:gd name="connsiteX62" fmla="*/ 1348261 w 1920955"/>
                <a:gd name="connsiteY62" fmla="*/ 1626976 h 1660321"/>
                <a:gd name="connsiteX63" fmla="*/ 1414936 w 1920955"/>
                <a:gd name="connsiteY63" fmla="*/ 1555538 h 1660321"/>
                <a:gd name="connsiteX64" fmla="*/ 1433986 w 1920955"/>
                <a:gd name="connsiteY64" fmla="*/ 1607926 h 1660321"/>
                <a:gd name="connsiteX65" fmla="*/ 1410174 w 1920955"/>
                <a:gd name="connsiteY65" fmla="*/ 1612688 h 1660321"/>
                <a:gd name="connsiteX66" fmla="*/ 1543524 w 1920955"/>
                <a:gd name="connsiteY66" fmla="*/ 1579351 h 1660321"/>
                <a:gd name="connsiteX67" fmla="*/ 1581624 w 1920955"/>
                <a:gd name="connsiteY67" fmla="*/ 1507913 h 1660321"/>
                <a:gd name="connsiteX68" fmla="*/ 1643536 w 1920955"/>
                <a:gd name="connsiteY68" fmla="*/ 1412663 h 1660321"/>
                <a:gd name="connsiteX69" fmla="*/ 1714974 w 1920955"/>
                <a:gd name="connsiteY69" fmla="*/ 1384088 h 1660321"/>
                <a:gd name="connsiteX70" fmla="*/ 1772124 w 1920955"/>
                <a:gd name="connsiteY70" fmla="*/ 1379326 h 1660321"/>
                <a:gd name="connsiteX71" fmla="*/ 1772124 w 1920955"/>
                <a:gd name="connsiteY71" fmla="*/ 1450763 h 1660321"/>
                <a:gd name="connsiteX72" fmla="*/ 1886424 w 1920955"/>
                <a:gd name="connsiteY72" fmla="*/ 1446001 h 1660321"/>
                <a:gd name="connsiteX73" fmla="*/ 1919761 w 1920955"/>
                <a:gd name="connsiteY73" fmla="*/ 1441238 h 1660321"/>
                <a:gd name="connsiteX74" fmla="*/ 1853086 w 1920955"/>
                <a:gd name="connsiteY74" fmla="*/ 1398376 h 1660321"/>
                <a:gd name="connsiteX75" fmla="*/ 1853086 w 1920955"/>
                <a:gd name="connsiteY75" fmla="*/ 1303126 h 1660321"/>
                <a:gd name="connsiteX76" fmla="*/ 1853086 w 1920955"/>
                <a:gd name="connsiteY76" fmla="*/ 1245976 h 1660321"/>
                <a:gd name="connsiteX77" fmla="*/ 1810224 w 1920955"/>
                <a:gd name="connsiteY77" fmla="*/ 1236451 h 1660321"/>
                <a:gd name="connsiteX78" fmla="*/ 1734024 w 1920955"/>
                <a:gd name="connsiteY78" fmla="*/ 1155488 h 1660321"/>
                <a:gd name="connsiteX79" fmla="*/ 1695924 w 1920955"/>
                <a:gd name="connsiteY79" fmla="*/ 974513 h 1660321"/>
                <a:gd name="connsiteX80" fmla="*/ 1643536 w 1920955"/>
                <a:gd name="connsiteY80" fmla="*/ 941176 h 1660321"/>
                <a:gd name="connsiteX81" fmla="*/ 1605436 w 1920955"/>
                <a:gd name="connsiteY81" fmla="*/ 884026 h 1660321"/>
                <a:gd name="connsiteX82" fmla="*/ 1557811 w 1920955"/>
                <a:gd name="connsiteY82" fmla="*/ 836401 h 1660321"/>
                <a:gd name="connsiteX83" fmla="*/ 1505424 w 1920955"/>
                <a:gd name="connsiteY83" fmla="*/ 817351 h 1660321"/>
                <a:gd name="connsiteX84" fmla="*/ 1453036 w 1920955"/>
                <a:gd name="connsiteY84" fmla="*/ 812588 h 1660321"/>
                <a:gd name="connsiteX85" fmla="*/ 1510186 w 1920955"/>
                <a:gd name="connsiteY85" fmla="*/ 779251 h 1660321"/>
                <a:gd name="connsiteX86" fmla="*/ 1476849 w 1920955"/>
                <a:gd name="connsiteY86" fmla="*/ 745913 h 1660321"/>
                <a:gd name="connsiteX87" fmla="*/ 1481611 w 1920955"/>
                <a:gd name="connsiteY87" fmla="*/ 722101 h 1660321"/>
                <a:gd name="connsiteX88" fmla="*/ 1572099 w 1920955"/>
                <a:gd name="connsiteY88" fmla="*/ 760201 h 1660321"/>
                <a:gd name="connsiteX89" fmla="*/ 1624486 w 1920955"/>
                <a:gd name="connsiteY89" fmla="*/ 693526 h 1660321"/>
                <a:gd name="connsiteX90" fmla="*/ 1614961 w 1920955"/>
                <a:gd name="connsiteY90" fmla="*/ 550651 h 1660321"/>
                <a:gd name="connsiteX91" fmla="*/ 1610199 w 1920955"/>
                <a:gd name="connsiteY91" fmla="*/ 412538 h 1660321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60500"/>
                <a:gd name="connsiteX1" fmla="*/ 1567336 w 1920955"/>
                <a:gd name="connsiteY1" fmla="*/ 369676 h 1660500"/>
                <a:gd name="connsiteX2" fmla="*/ 1467324 w 1920955"/>
                <a:gd name="connsiteY2" fmla="*/ 345863 h 1660500"/>
                <a:gd name="connsiteX3" fmla="*/ 1419699 w 1920955"/>
                <a:gd name="connsiteY3" fmla="*/ 317288 h 1660500"/>
                <a:gd name="connsiteX4" fmla="*/ 1367311 w 1920955"/>
                <a:gd name="connsiteY4" fmla="*/ 160126 h 1660500"/>
                <a:gd name="connsiteX5" fmla="*/ 1338736 w 1920955"/>
                <a:gd name="connsiteY5" fmla="*/ 12488 h 1660500"/>
                <a:gd name="connsiteX6" fmla="*/ 1267299 w 1920955"/>
                <a:gd name="connsiteY6" fmla="*/ 12488 h 1660500"/>
                <a:gd name="connsiteX7" fmla="*/ 1214911 w 1920955"/>
                <a:gd name="connsiteY7" fmla="*/ 50588 h 1660500"/>
                <a:gd name="connsiteX8" fmla="*/ 1214911 w 1920955"/>
                <a:gd name="connsiteY8" fmla="*/ 155363 h 1660500"/>
                <a:gd name="connsiteX9" fmla="*/ 1186336 w 1920955"/>
                <a:gd name="connsiteY9" fmla="*/ 183938 h 1660500"/>
                <a:gd name="connsiteX10" fmla="*/ 1176811 w 1920955"/>
                <a:gd name="connsiteY10" fmla="*/ 255376 h 1660500"/>
                <a:gd name="connsiteX11" fmla="*/ 1114899 w 1920955"/>
                <a:gd name="connsiteY11" fmla="*/ 298238 h 1660500"/>
                <a:gd name="connsiteX12" fmla="*/ 1005361 w 1920955"/>
                <a:gd name="connsiteY12" fmla="*/ 312526 h 1660500"/>
                <a:gd name="connsiteX13" fmla="*/ 962499 w 1920955"/>
                <a:gd name="connsiteY13" fmla="*/ 355388 h 1660500"/>
                <a:gd name="connsiteX14" fmla="*/ 838674 w 1920955"/>
                <a:gd name="connsiteY14" fmla="*/ 355388 h 1660500"/>
                <a:gd name="connsiteX15" fmla="*/ 781524 w 1920955"/>
                <a:gd name="connsiteY15" fmla="*/ 426826 h 1660500"/>
                <a:gd name="connsiteX16" fmla="*/ 781524 w 1920955"/>
                <a:gd name="connsiteY16" fmla="*/ 460163 h 1660500"/>
                <a:gd name="connsiteX17" fmla="*/ 743424 w 1920955"/>
                <a:gd name="connsiteY17" fmla="*/ 483976 h 1660500"/>
                <a:gd name="connsiteX18" fmla="*/ 671986 w 1920955"/>
                <a:gd name="connsiteY18" fmla="*/ 417301 h 1660500"/>
                <a:gd name="connsiteX19" fmla="*/ 519586 w 1920955"/>
                <a:gd name="connsiteY19" fmla="*/ 412538 h 1660500"/>
                <a:gd name="connsiteX20" fmla="*/ 457674 w 1920955"/>
                <a:gd name="connsiteY20" fmla="*/ 431588 h 1660500"/>
                <a:gd name="connsiteX21" fmla="*/ 419574 w 1920955"/>
                <a:gd name="connsiteY21" fmla="*/ 417301 h 1660500"/>
                <a:gd name="connsiteX22" fmla="*/ 400524 w 1920955"/>
                <a:gd name="connsiteY22" fmla="*/ 355388 h 1660500"/>
                <a:gd name="connsiteX23" fmla="*/ 333849 w 1920955"/>
                <a:gd name="connsiteY23" fmla="*/ 303001 h 1660500"/>
                <a:gd name="connsiteX24" fmla="*/ 286224 w 1920955"/>
                <a:gd name="connsiteY24" fmla="*/ 236326 h 1660500"/>
                <a:gd name="connsiteX25" fmla="*/ 143349 w 1920955"/>
                <a:gd name="connsiteY25" fmla="*/ 255376 h 1660500"/>
                <a:gd name="connsiteX26" fmla="*/ 124299 w 1920955"/>
                <a:gd name="connsiteY26" fmla="*/ 331576 h 1660500"/>
                <a:gd name="connsiteX27" fmla="*/ 110011 w 1920955"/>
                <a:gd name="connsiteY27" fmla="*/ 364913 h 1660500"/>
                <a:gd name="connsiteX28" fmla="*/ 133824 w 1920955"/>
                <a:gd name="connsiteY28" fmla="*/ 412538 h 1660500"/>
                <a:gd name="connsiteX29" fmla="*/ 81436 w 1920955"/>
                <a:gd name="connsiteY29" fmla="*/ 450638 h 1660500"/>
                <a:gd name="connsiteX30" fmla="*/ 33811 w 1920955"/>
                <a:gd name="connsiteY30" fmla="*/ 445876 h 1660500"/>
                <a:gd name="connsiteX31" fmla="*/ 33811 w 1920955"/>
                <a:gd name="connsiteY31" fmla="*/ 517313 h 1660500"/>
                <a:gd name="connsiteX32" fmla="*/ 474 w 1920955"/>
                <a:gd name="connsiteY32" fmla="*/ 622088 h 1660500"/>
                <a:gd name="connsiteX33" fmla="*/ 62386 w 1920955"/>
                <a:gd name="connsiteY33" fmla="*/ 698288 h 1660500"/>
                <a:gd name="connsiteX34" fmla="*/ 111977 w 1920955"/>
                <a:gd name="connsiteY34" fmla="*/ 678550 h 1660500"/>
                <a:gd name="connsiteX35" fmla="*/ 112334 w 1920955"/>
                <a:gd name="connsiteY35" fmla="*/ 748809 h 1660500"/>
                <a:gd name="connsiteX36" fmla="*/ 167161 w 1920955"/>
                <a:gd name="connsiteY36" fmla="*/ 779251 h 1660500"/>
                <a:gd name="connsiteX37" fmla="*/ 236159 w 1920955"/>
                <a:gd name="connsiteY37" fmla="*/ 789463 h 1660500"/>
                <a:gd name="connsiteX38" fmla="*/ 271462 w 1920955"/>
                <a:gd name="connsiteY38" fmla="*/ 845434 h 1660500"/>
                <a:gd name="connsiteX39" fmla="*/ 270869 w 1920955"/>
                <a:gd name="connsiteY39" fmla="*/ 890506 h 1660500"/>
                <a:gd name="connsiteX40" fmla="*/ 295393 w 1920955"/>
                <a:gd name="connsiteY40" fmla="*/ 929981 h 1660500"/>
                <a:gd name="connsiteX41" fmla="*/ 341051 w 1920955"/>
                <a:gd name="connsiteY41" fmla="*/ 968573 h 1660500"/>
                <a:gd name="connsiteX42" fmla="*/ 426184 w 1920955"/>
                <a:gd name="connsiteY42" fmla="*/ 1022825 h 1660500"/>
                <a:gd name="connsiteX43" fmla="*/ 461961 w 1920955"/>
                <a:gd name="connsiteY43" fmla="*/ 1093918 h 1660500"/>
                <a:gd name="connsiteX44" fmla="*/ 441064 w 1920955"/>
                <a:gd name="connsiteY44" fmla="*/ 1163491 h 1660500"/>
                <a:gd name="connsiteX45" fmla="*/ 519111 w 1920955"/>
                <a:gd name="connsiteY45" fmla="*/ 1219954 h 1660500"/>
                <a:gd name="connsiteX46" fmla="*/ 591143 w 1920955"/>
                <a:gd name="connsiteY46" fmla="*/ 1252948 h 1660500"/>
                <a:gd name="connsiteX47" fmla="*/ 571974 w 1920955"/>
                <a:gd name="connsiteY47" fmla="*/ 1312651 h 1660500"/>
                <a:gd name="connsiteX48" fmla="*/ 662461 w 1920955"/>
                <a:gd name="connsiteY48" fmla="*/ 1465051 h 1660500"/>
                <a:gd name="connsiteX49" fmla="*/ 755271 w 1920955"/>
                <a:gd name="connsiteY49" fmla="*/ 1538205 h 1660500"/>
                <a:gd name="connsiteX50" fmla="*/ 805336 w 1920955"/>
                <a:gd name="connsiteY50" fmla="*/ 1488863 h 1660500"/>
                <a:gd name="connsiteX51" fmla="*/ 869926 w 1920955"/>
                <a:gd name="connsiteY51" fmla="*/ 1516260 h 1660500"/>
                <a:gd name="connsiteX52" fmla="*/ 924399 w 1920955"/>
                <a:gd name="connsiteY52" fmla="*/ 1484101 h 1660500"/>
                <a:gd name="connsiteX53" fmla="*/ 941246 w 1920955"/>
                <a:gd name="connsiteY53" fmla="*/ 1441925 h 1660500"/>
                <a:gd name="connsiteX54" fmla="*/ 1005123 w 1920955"/>
                <a:gd name="connsiteY54" fmla="*/ 1528337 h 1660500"/>
                <a:gd name="connsiteX55" fmla="*/ 1050190 w 1920955"/>
                <a:gd name="connsiteY55" fmla="*/ 1599431 h 1660500"/>
                <a:gd name="connsiteX56" fmla="*/ 1100611 w 1920955"/>
                <a:gd name="connsiteY56" fmla="*/ 1660313 h 1660500"/>
                <a:gd name="connsiteX57" fmla="*/ 1133949 w 1920955"/>
                <a:gd name="connsiteY57" fmla="*/ 1579351 h 1660500"/>
                <a:gd name="connsiteX58" fmla="*/ 1176811 w 1920955"/>
                <a:gd name="connsiteY58" fmla="*/ 1598401 h 1660500"/>
                <a:gd name="connsiteX59" fmla="*/ 1210149 w 1920955"/>
                <a:gd name="connsiteY59" fmla="*/ 1617451 h 1660500"/>
                <a:gd name="connsiteX60" fmla="*/ 1233961 w 1920955"/>
                <a:gd name="connsiteY60" fmla="*/ 1579351 h 1660500"/>
                <a:gd name="connsiteX61" fmla="*/ 1267299 w 1920955"/>
                <a:gd name="connsiteY61" fmla="*/ 1655551 h 1660500"/>
                <a:gd name="connsiteX62" fmla="*/ 1348261 w 1920955"/>
                <a:gd name="connsiteY62" fmla="*/ 1626976 h 1660500"/>
                <a:gd name="connsiteX63" fmla="*/ 1414936 w 1920955"/>
                <a:gd name="connsiteY63" fmla="*/ 1555538 h 1660500"/>
                <a:gd name="connsiteX64" fmla="*/ 1433986 w 1920955"/>
                <a:gd name="connsiteY64" fmla="*/ 1607926 h 1660500"/>
                <a:gd name="connsiteX65" fmla="*/ 1410174 w 1920955"/>
                <a:gd name="connsiteY65" fmla="*/ 1612688 h 1660500"/>
                <a:gd name="connsiteX66" fmla="*/ 1543524 w 1920955"/>
                <a:gd name="connsiteY66" fmla="*/ 1579351 h 1660500"/>
                <a:gd name="connsiteX67" fmla="*/ 1581624 w 1920955"/>
                <a:gd name="connsiteY67" fmla="*/ 1507913 h 1660500"/>
                <a:gd name="connsiteX68" fmla="*/ 1643536 w 1920955"/>
                <a:gd name="connsiteY68" fmla="*/ 1412663 h 1660500"/>
                <a:gd name="connsiteX69" fmla="*/ 1714974 w 1920955"/>
                <a:gd name="connsiteY69" fmla="*/ 1384088 h 1660500"/>
                <a:gd name="connsiteX70" fmla="*/ 1772124 w 1920955"/>
                <a:gd name="connsiteY70" fmla="*/ 1379326 h 1660500"/>
                <a:gd name="connsiteX71" fmla="*/ 1772124 w 1920955"/>
                <a:gd name="connsiteY71" fmla="*/ 1450763 h 1660500"/>
                <a:gd name="connsiteX72" fmla="*/ 1886424 w 1920955"/>
                <a:gd name="connsiteY72" fmla="*/ 1446001 h 1660500"/>
                <a:gd name="connsiteX73" fmla="*/ 1919761 w 1920955"/>
                <a:gd name="connsiteY73" fmla="*/ 1441238 h 1660500"/>
                <a:gd name="connsiteX74" fmla="*/ 1853086 w 1920955"/>
                <a:gd name="connsiteY74" fmla="*/ 1398376 h 1660500"/>
                <a:gd name="connsiteX75" fmla="*/ 1853086 w 1920955"/>
                <a:gd name="connsiteY75" fmla="*/ 1303126 h 1660500"/>
                <a:gd name="connsiteX76" fmla="*/ 1853086 w 1920955"/>
                <a:gd name="connsiteY76" fmla="*/ 1245976 h 1660500"/>
                <a:gd name="connsiteX77" fmla="*/ 1810224 w 1920955"/>
                <a:gd name="connsiteY77" fmla="*/ 1236451 h 1660500"/>
                <a:gd name="connsiteX78" fmla="*/ 1734024 w 1920955"/>
                <a:gd name="connsiteY78" fmla="*/ 1155488 h 1660500"/>
                <a:gd name="connsiteX79" fmla="*/ 1695924 w 1920955"/>
                <a:gd name="connsiteY79" fmla="*/ 974513 h 1660500"/>
                <a:gd name="connsiteX80" fmla="*/ 1643536 w 1920955"/>
                <a:gd name="connsiteY80" fmla="*/ 941176 h 1660500"/>
                <a:gd name="connsiteX81" fmla="*/ 1605436 w 1920955"/>
                <a:gd name="connsiteY81" fmla="*/ 884026 h 1660500"/>
                <a:gd name="connsiteX82" fmla="*/ 1557811 w 1920955"/>
                <a:gd name="connsiteY82" fmla="*/ 836401 h 1660500"/>
                <a:gd name="connsiteX83" fmla="*/ 1505424 w 1920955"/>
                <a:gd name="connsiteY83" fmla="*/ 817351 h 1660500"/>
                <a:gd name="connsiteX84" fmla="*/ 1453036 w 1920955"/>
                <a:gd name="connsiteY84" fmla="*/ 812588 h 1660500"/>
                <a:gd name="connsiteX85" fmla="*/ 1510186 w 1920955"/>
                <a:gd name="connsiteY85" fmla="*/ 779251 h 1660500"/>
                <a:gd name="connsiteX86" fmla="*/ 1476849 w 1920955"/>
                <a:gd name="connsiteY86" fmla="*/ 745913 h 1660500"/>
                <a:gd name="connsiteX87" fmla="*/ 1481611 w 1920955"/>
                <a:gd name="connsiteY87" fmla="*/ 722101 h 1660500"/>
                <a:gd name="connsiteX88" fmla="*/ 1572099 w 1920955"/>
                <a:gd name="connsiteY88" fmla="*/ 760201 h 1660500"/>
                <a:gd name="connsiteX89" fmla="*/ 1624486 w 1920955"/>
                <a:gd name="connsiteY89" fmla="*/ 693526 h 1660500"/>
                <a:gd name="connsiteX90" fmla="*/ 1614961 w 1920955"/>
                <a:gd name="connsiteY90" fmla="*/ 550651 h 1660500"/>
                <a:gd name="connsiteX91" fmla="*/ 1610199 w 1920955"/>
                <a:gd name="connsiteY91" fmla="*/ 412538 h 1660500"/>
                <a:gd name="connsiteX0" fmla="*/ 1610199 w 1920955"/>
                <a:gd name="connsiteY0" fmla="*/ 412538 h 1657354"/>
                <a:gd name="connsiteX1" fmla="*/ 1567336 w 1920955"/>
                <a:gd name="connsiteY1" fmla="*/ 369676 h 1657354"/>
                <a:gd name="connsiteX2" fmla="*/ 1467324 w 1920955"/>
                <a:gd name="connsiteY2" fmla="*/ 345863 h 1657354"/>
                <a:gd name="connsiteX3" fmla="*/ 1419699 w 1920955"/>
                <a:gd name="connsiteY3" fmla="*/ 317288 h 1657354"/>
                <a:gd name="connsiteX4" fmla="*/ 1367311 w 1920955"/>
                <a:gd name="connsiteY4" fmla="*/ 160126 h 1657354"/>
                <a:gd name="connsiteX5" fmla="*/ 1338736 w 1920955"/>
                <a:gd name="connsiteY5" fmla="*/ 12488 h 1657354"/>
                <a:gd name="connsiteX6" fmla="*/ 1267299 w 1920955"/>
                <a:gd name="connsiteY6" fmla="*/ 12488 h 1657354"/>
                <a:gd name="connsiteX7" fmla="*/ 1214911 w 1920955"/>
                <a:gd name="connsiteY7" fmla="*/ 50588 h 1657354"/>
                <a:gd name="connsiteX8" fmla="*/ 1214911 w 1920955"/>
                <a:gd name="connsiteY8" fmla="*/ 155363 h 1657354"/>
                <a:gd name="connsiteX9" fmla="*/ 1186336 w 1920955"/>
                <a:gd name="connsiteY9" fmla="*/ 183938 h 1657354"/>
                <a:gd name="connsiteX10" fmla="*/ 1176811 w 1920955"/>
                <a:gd name="connsiteY10" fmla="*/ 255376 h 1657354"/>
                <a:gd name="connsiteX11" fmla="*/ 1114899 w 1920955"/>
                <a:gd name="connsiteY11" fmla="*/ 298238 h 1657354"/>
                <a:gd name="connsiteX12" fmla="*/ 1005361 w 1920955"/>
                <a:gd name="connsiteY12" fmla="*/ 312526 h 1657354"/>
                <a:gd name="connsiteX13" fmla="*/ 962499 w 1920955"/>
                <a:gd name="connsiteY13" fmla="*/ 355388 h 1657354"/>
                <a:gd name="connsiteX14" fmla="*/ 838674 w 1920955"/>
                <a:gd name="connsiteY14" fmla="*/ 355388 h 1657354"/>
                <a:gd name="connsiteX15" fmla="*/ 781524 w 1920955"/>
                <a:gd name="connsiteY15" fmla="*/ 426826 h 1657354"/>
                <a:gd name="connsiteX16" fmla="*/ 781524 w 1920955"/>
                <a:gd name="connsiteY16" fmla="*/ 460163 h 1657354"/>
                <a:gd name="connsiteX17" fmla="*/ 743424 w 1920955"/>
                <a:gd name="connsiteY17" fmla="*/ 483976 h 1657354"/>
                <a:gd name="connsiteX18" fmla="*/ 671986 w 1920955"/>
                <a:gd name="connsiteY18" fmla="*/ 417301 h 1657354"/>
                <a:gd name="connsiteX19" fmla="*/ 519586 w 1920955"/>
                <a:gd name="connsiteY19" fmla="*/ 412538 h 1657354"/>
                <a:gd name="connsiteX20" fmla="*/ 457674 w 1920955"/>
                <a:gd name="connsiteY20" fmla="*/ 431588 h 1657354"/>
                <a:gd name="connsiteX21" fmla="*/ 419574 w 1920955"/>
                <a:gd name="connsiteY21" fmla="*/ 417301 h 1657354"/>
                <a:gd name="connsiteX22" fmla="*/ 400524 w 1920955"/>
                <a:gd name="connsiteY22" fmla="*/ 355388 h 1657354"/>
                <a:gd name="connsiteX23" fmla="*/ 333849 w 1920955"/>
                <a:gd name="connsiteY23" fmla="*/ 303001 h 1657354"/>
                <a:gd name="connsiteX24" fmla="*/ 286224 w 1920955"/>
                <a:gd name="connsiteY24" fmla="*/ 236326 h 1657354"/>
                <a:gd name="connsiteX25" fmla="*/ 143349 w 1920955"/>
                <a:gd name="connsiteY25" fmla="*/ 255376 h 1657354"/>
                <a:gd name="connsiteX26" fmla="*/ 124299 w 1920955"/>
                <a:gd name="connsiteY26" fmla="*/ 331576 h 1657354"/>
                <a:gd name="connsiteX27" fmla="*/ 110011 w 1920955"/>
                <a:gd name="connsiteY27" fmla="*/ 364913 h 1657354"/>
                <a:gd name="connsiteX28" fmla="*/ 133824 w 1920955"/>
                <a:gd name="connsiteY28" fmla="*/ 412538 h 1657354"/>
                <a:gd name="connsiteX29" fmla="*/ 81436 w 1920955"/>
                <a:gd name="connsiteY29" fmla="*/ 450638 h 1657354"/>
                <a:gd name="connsiteX30" fmla="*/ 33811 w 1920955"/>
                <a:gd name="connsiteY30" fmla="*/ 445876 h 1657354"/>
                <a:gd name="connsiteX31" fmla="*/ 33811 w 1920955"/>
                <a:gd name="connsiteY31" fmla="*/ 517313 h 1657354"/>
                <a:gd name="connsiteX32" fmla="*/ 474 w 1920955"/>
                <a:gd name="connsiteY32" fmla="*/ 622088 h 1657354"/>
                <a:gd name="connsiteX33" fmla="*/ 62386 w 1920955"/>
                <a:gd name="connsiteY33" fmla="*/ 698288 h 1657354"/>
                <a:gd name="connsiteX34" fmla="*/ 111977 w 1920955"/>
                <a:gd name="connsiteY34" fmla="*/ 678550 h 1657354"/>
                <a:gd name="connsiteX35" fmla="*/ 112334 w 1920955"/>
                <a:gd name="connsiteY35" fmla="*/ 748809 h 1657354"/>
                <a:gd name="connsiteX36" fmla="*/ 167161 w 1920955"/>
                <a:gd name="connsiteY36" fmla="*/ 779251 h 1657354"/>
                <a:gd name="connsiteX37" fmla="*/ 236159 w 1920955"/>
                <a:gd name="connsiteY37" fmla="*/ 789463 h 1657354"/>
                <a:gd name="connsiteX38" fmla="*/ 271462 w 1920955"/>
                <a:gd name="connsiteY38" fmla="*/ 845434 h 1657354"/>
                <a:gd name="connsiteX39" fmla="*/ 270869 w 1920955"/>
                <a:gd name="connsiteY39" fmla="*/ 890506 h 1657354"/>
                <a:gd name="connsiteX40" fmla="*/ 295393 w 1920955"/>
                <a:gd name="connsiteY40" fmla="*/ 929981 h 1657354"/>
                <a:gd name="connsiteX41" fmla="*/ 341051 w 1920955"/>
                <a:gd name="connsiteY41" fmla="*/ 968573 h 1657354"/>
                <a:gd name="connsiteX42" fmla="*/ 426184 w 1920955"/>
                <a:gd name="connsiteY42" fmla="*/ 1022825 h 1657354"/>
                <a:gd name="connsiteX43" fmla="*/ 461961 w 1920955"/>
                <a:gd name="connsiteY43" fmla="*/ 1093918 h 1657354"/>
                <a:gd name="connsiteX44" fmla="*/ 441064 w 1920955"/>
                <a:gd name="connsiteY44" fmla="*/ 1163491 h 1657354"/>
                <a:gd name="connsiteX45" fmla="*/ 519111 w 1920955"/>
                <a:gd name="connsiteY45" fmla="*/ 1219954 h 1657354"/>
                <a:gd name="connsiteX46" fmla="*/ 591143 w 1920955"/>
                <a:gd name="connsiteY46" fmla="*/ 1252948 h 1657354"/>
                <a:gd name="connsiteX47" fmla="*/ 571974 w 1920955"/>
                <a:gd name="connsiteY47" fmla="*/ 1312651 h 1657354"/>
                <a:gd name="connsiteX48" fmla="*/ 662461 w 1920955"/>
                <a:gd name="connsiteY48" fmla="*/ 1465051 h 1657354"/>
                <a:gd name="connsiteX49" fmla="*/ 755271 w 1920955"/>
                <a:gd name="connsiteY49" fmla="*/ 1538205 h 1657354"/>
                <a:gd name="connsiteX50" fmla="*/ 805336 w 1920955"/>
                <a:gd name="connsiteY50" fmla="*/ 1488863 h 1657354"/>
                <a:gd name="connsiteX51" fmla="*/ 869926 w 1920955"/>
                <a:gd name="connsiteY51" fmla="*/ 1516260 h 1657354"/>
                <a:gd name="connsiteX52" fmla="*/ 924399 w 1920955"/>
                <a:gd name="connsiteY52" fmla="*/ 1484101 h 1657354"/>
                <a:gd name="connsiteX53" fmla="*/ 941246 w 1920955"/>
                <a:gd name="connsiteY53" fmla="*/ 1441925 h 1657354"/>
                <a:gd name="connsiteX54" fmla="*/ 1005123 w 1920955"/>
                <a:gd name="connsiteY54" fmla="*/ 1528337 h 1657354"/>
                <a:gd name="connsiteX55" fmla="*/ 1050190 w 1920955"/>
                <a:gd name="connsiteY55" fmla="*/ 1599431 h 1657354"/>
                <a:gd name="connsiteX56" fmla="*/ 1103052 w 1920955"/>
                <a:gd name="connsiteY56" fmla="*/ 1611805 h 1657354"/>
                <a:gd name="connsiteX57" fmla="*/ 1133949 w 1920955"/>
                <a:gd name="connsiteY57" fmla="*/ 1579351 h 1657354"/>
                <a:gd name="connsiteX58" fmla="*/ 1176811 w 1920955"/>
                <a:gd name="connsiteY58" fmla="*/ 1598401 h 1657354"/>
                <a:gd name="connsiteX59" fmla="*/ 1210149 w 1920955"/>
                <a:gd name="connsiteY59" fmla="*/ 1617451 h 1657354"/>
                <a:gd name="connsiteX60" fmla="*/ 1233961 w 1920955"/>
                <a:gd name="connsiteY60" fmla="*/ 1579351 h 1657354"/>
                <a:gd name="connsiteX61" fmla="*/ 1267299 w 1920955"/>
                <a:gd name="connsiteY61" fmla="*/ 1655551 h 1657354"/>
                <a:gd name="connsiteX62" fmla="*/ 1348261 w 1920955"/>
                <a:gd name="connsiteY62" fmla="*/ 1626976 h 1657354"/>
                <a:gd name="connsiteX63" fmla="*/ 1414936 w 1920955"/>
                <a:gd name="connsiteY63" fmla="*/ 1555538 h 1657354"/>
                <a:gd name="connsiteX64" fmla="*/ 1433986 w 1920955"/>
                <a:gd name="connsiteY64" fmla="*/ 1607926 h 1657354"/>
                <a:gd name="connsiteX65" fmla="*/ 1410174 w 1920955"/>
                <a:gd name="connsiteY65" fmla="*/ 1612688 h 1657354"/>
                <a:gd name="connsiteX66" fmla="*/ 1543524 w 1920955"/>
                <a:gd name="connsiteY66" fmla="*/ 1579351 h 1657354"/>
                <a:gd name="connsiteX67" fmla="*/ 1581624 w 1920955"/>
                <a:gd name="connsiteY67" fmla="*/ 1507913 h 1657354"/>
                <a:gd name="connsiteX68" fmla="*/ 1643536 w 1920955"/>
                <a:gd name="connsiteY68" fmla="*/ 1412663 h 1657354"/>
                <a:gd name="connsiteX69" fmla="*/ 1714974 w 1920955"/>
                <a:gd name="connsiteY69" fmla="*/ 1384088 h 1657354"/>
                <a:gd name="connsiteX70" fmla="*/ 1772124 w 1920955"/>
                <a:gd name="connsiteY70" fmla="*/ 1379326 h 1657354"/>
                <a:gd name="connsiteX71" fmla="*/ 1772124 w 1920955"/>
                <a:gd name="connsiteY71" fmla="*/ 1450763 h 1657354"/>
                <a:gd name="connsiteX72" fmla="*/ 1886424 w 1920955"/>
                <a:gd name="connsiteY72" fmla="*/ 1446001 h 1657354"/>
                <a:gd name="connsiteX73" fmla="*/ 1919761 w 1920955"/>
                <a:gd name="connsiteY73" fmla="*/ 1441238 h 1657354"/>
                <a:gd name="connsiteX74" fmla="*/ 1853086 w 1920955"/>
                <a:gd name="connsiteY74" fmla="*/ 1398376 h 1657354"/>
                <a:gd name="connsiteX75" fmla="*/ 1853086 w 1920955"/>
                <a:gd name="connsiteY75" fmla="*/ 1303126 h 1657354"/>
                <a:gd name="connsiteX76" fmla="*/ 1853086 w 1920955"/>
                <a:gd name="connsiteY76" fmla="*/ 1245976 h 1657354"/>
                <a:gd name="connsiteX77" fmla="*/ 1810224 w 1920955"/>
                <a:gd name="connsiteY77" fmla="*/ 1236451 h 1657354"/>
                <a:gd name="connsiteX78" fmla="*/ 1734024 w 1920955"/>
                <a:gd name="connsiteY78" fmla="*/ 1155488 h 1657354"/>
                <a:gd name="connsiteX79" fmla="*/ 1695924 w 1920955"/>
                <a:gd name="connsiteY79" fmla="*/ 974513 h 1657354"/>
                <a:gd name="connsiteX80" fmla="*/ 1643536 w 1920955"/>
                <a:gd name="connsiteY80" fmla="*/ 941176 h 1657354"/>
                <a:gd name="connsiteX81" fmla="*/ 1605436 w 1920955"/>
                <a:gd name="connsiteY81" fmla="*/ 884026 h 1657354"/>
                <a:gd name="connsiteX82" fmla="*/ 1557811 w 1920955"/>
                <a:gd name="connsiteY82" fmla="*/ 836401 h 1657354"/>
                <a:gd name="connsiteX83" fmla="*/ 1505424 w 1920955"/>
                <a:gd name="connsiteY83" fmla="*/ 817351 h 1657354"/>
                <a:gd name="connsiteX84" fmla="*/ 1453036 w 1920955"/>
                <a:gd name="connsiteY84" fmla="*/ 812588 h 1657354"/>
                <a:gd name="connsiteX85" fmla="*/ 1510186 w 1920955"/>
                <a:gd name="connsiteY85" fmla="*/ 779251 h 1657354"/>
                <a:gd name="connsiteX86" fmla="*/ 1476849 w 1920955"/>
                <a:gd name="connsiteY86" fmla="*/ 745913 h 1657354"/>
                <a:gd name="connsiteX87" fmla="*/ 1481611 w 1920955"/>
                <a:gd name="connsiteY87" fmla="*/ 722101 h 1657354"/>
                <a:gd name="connsiteX88" fmla="*/ 1572099 w 1920955"/>
                <a:gd name="connsiteY88" fmla="*/ 760201 h 1657354"/>
                <a:gd name="connsiteX89" fmla="*/ 1624486 w 1920955"/>
                <a:gd name="connsiteY89" fmla="*/ 693526 h 1657354"/>
                <a:gd name="connsiteX90" fmla="*/ 1614961 w 1920955"/>
                <a:gd name="connsiteY90" fmla="*/ 550651 h 1657354"/>
                <a:gd name="connsiteX91" fmla="*/ 1610199 w 1920955"/>
                <a:gd name="connsiteY91" fmla="*/ 412538 h 1657354"/>
                <a:gd name="connsiteX0" fmla="*/ 1610199 w 1920955"/>
                <a:gd name="connsiteY0" fmla="*/ 412538 h 1696167"/>
                <a:gd name="connsiteX1" fmla="*/ 1567336 w 1920955"/>
                <a:gd name="connsiteY1" fmla="*/ 369676 h 1696167"/>
                <a:gd name="connsiteX2" fmla="*/ 1467324 w 1920955"/>
                <a:gd name="connsiteY2" fmla="*/ 345863 h 1696167"/>
                <a:gd name="connsiteX3" fmla="*/ 1419699 w 1920955"/>
                <a:gd name="connsiteY3" fmla="*/ 317288 h 1696167"/>
                <a:gd name="connsiteX4" fmla="*/ 1367311 w 1920955"/>
                <a:gd name="connsiteY4" fmla="*/ 160126 h 1696167"/>
                <a:gd name="connsiteX5" fmla="*/ 1338736 w 1920955"/>
                <a:gd name="connsiteY5" fmla="*/ 12488 h 1696167"/>
                <a:gd name="connsiteX6" fmla="*/ 1267299 w 1920955"/>
                <a:gd name="connsiteY6" fmla="*/ 12488 h 1696167"/>
                <a:gd name="connsiteX7" fmla="*/ 1214911 w 1920955"/>
                <a:gd name="connsiteY7" fmla="*/ 50588 h 1696167"/>
                <a:gd name="connsiteX8" fmla="*/ 1214911 w 1920955"/>
                <a:gd name="connsiteY8" fmla="*/ 155363 h 1696167"/>
                <a:gd name="connsiteX9" fmla="*/ 1186336 w 1920955"/>
                <a:gd name="connsiteY9" fmla="*/ 183938 h 1696167"/>
                <a:gd name="connsiteX10" fmla="*/ 1176811 w 1920955"/>
                <a:gd name="connsiteY10" fmla="*/ 255376 h 1696167"/>
                <a:gd name="connsiteX11" fmla="*/ 1114899 w 1920955"/>
                <a:gd name="connsiteY11" fmla="*/ 298238 h 1696167"/>
                <a:gd name="connsiteX12" fmla="*/ 1005361 w 1920955"/>
                <a:gd name="connsiteY12" fmla="*/ 312526 h 1696167"/>
                <a:gd name="connsiteX13" fmla="*/ 962499 w 1920955"/>
                <a:gd name="connsiteY13" fmla="*/ 355388 h 1696167"/>
                <a:gd name="connsiteX14" fmla="*/ 838674 w 1920955"/>
                <a:gd name="connsiteY14" fmla="*/ 355388 h 1696167"/>
                <a:gd name="connsiteX15" fmla="*/ 781524 w 1920955"/>
                <a:gd name="connsiteY15" fmla="*/ 426826 h 1696167"/>
                <a:gd name="connsiteX16" fmla="*/ 781524 w 1920955"/>
                <a:gd name="connsiteY16" fmla="*/ 460163 h 1696167"/>
                <a:gd name="connsiteX17" fmla="*/ 743424 w 1920955"/>
                <a:gd name="connsiteY17" fmla="*/ 483976 h 1696167"/>
                <a:gd name="connsiteX18" fmla="*/ 671986 w 1920955"/>
                <a:gd name="connsiteY18" fmla="*/ 417301 h 1696167"/>
                <a:gd name="connsiteX19" fmla="*/ 519586 w 1920955"/>
                <a:gd name="connsiteY19" fmla="*/ 412538 h 1696167"/>
                <a:gd name="connsiteX20" fmla="*/ 457674 w 1920955"/>
                <a:gd name="connsiteY20" fmla="*/ 431588 h 1696167"/>
                <a:gd name="connsiteX21" fmla="*/ 419574 w 1920955"/>
                <a:gd name="connsiteY21" fmla="*/ 417301 h 1696167"/>
                <a:gd name="connsiteX22" fmla="*/ 400524 w 1920955"/>
                <a:gd name="connsiteY22" fmla="*/ 355388 h 1696167"/>
                <a:gd name="connsiteX23" fmla="*/ 333849 w 1920955"/>
                <a:gd name="connsiteY23" fmla="*/ 303001 h 1696167"/>
                <a:gd name="connsiteX24" fmla="*/ 286224 w 1920955"/>
                <a:gd name="connsiteY24" fmla="*/ 236326 h 1696167"/>
                <a:gd name="connsiteX25" fmla="*/ 143349 w 1920955"/>
                <a:gd name="connsiteY25" fmla="*/ 255376 h 1696167"/>
                <a:gd name="connsiteX26" fmla="*/ 124299 w 1920955"/>
                <a:gd name="connsiteY26" fmla="*/ 331576 h 1696167"/>
                <a:gd name="connsiteX27" fmla="*/ 110011 w 1920955"/>
                <a:gd name="connsiteY27" fmla="*/ 364913 h 1696167"/>
                <a:gd name="connsiteX28" fmla="*/ 133824 w 1920955"/>
                <a:gd name="connsiteY28" fmla="*/ 412538 h 1696167"/>
                <a:gd name="connsiteX29" fmla="*/ 81436 w 1920955"/>
                <a:gd name="connsiteY29" fmla="*/ 450638 h 1696167"/>
                <a:gd name="connsiteX30" fmla="*/ 33811 w 1920955"/>
                <a:gd name="connsiteY30" fmla="*/ 445876 h 1696167"/>
                <a:gd name="connsiteX31" fmla="*/ 33811 w 1920955"/>
                <a:gd name="connsiteY31" fmla="*/ 517313 h 1696167"/>
                <a:gd name="connsiteX32" fmla="*/ 474 w 1920955"/>
                <a:gd name="connsiteY32" fmla="*/ 622088 h 1696167"/>
                <a:gd name="connsiteX33" fmla="*/ 62386 w 1920955"/>
                <a:gd name="connsiteY33" fmla="*/ 698288 h 1696167"/>
                <a:gd name="connsiteX34" fmla="*/ 111977 w 1920955"/>
                <a:gd name="connsiteY34" fmla="*/ 678550 h 1696167"/>
                <a:gd name="connsiteX35" fmla="*/ 112334 w 1920955"/>
                <a:gd name="connsiteY35" fmla="*/ 748809 h 1696167"/>
                <a:gd name="connsiteX36" fmla="*/ 167161 w 1920955"/>
                <a:gd name="connsiteY36" fmla="*/ 779251 h 1696167"/>
                <a:gd name="connsiteX37" fmla="*/ 236159 w 1920955"/>
                <a:gd name="connsiteY37" fmla="*/ 789463 h 1696167"/>
                <a:gd name="connsiteX38" fmla="*/ 271462 w 1920955"/>
                <a:gd name="connsiteY38" fmla="*/ 845434 h 1696167"/>
                <a:gd name="connsiteX39" fmla="*/ 270869 w 1920955"/>
                <a:gd name="connsiteY39" fmla="*/ 890506 h 1696167"/>
                <a:gd name="connsiteX40" fmla="*/ 295393 w 1920955"/>
                <a:gd name="connsiteY40" fmla="*/ 929981 h 1696167"/>
                <a:gd name="connsiteX41" fmla="*/ 341051 w 1920955"/>
                <a:gd name="connsiteY41" fmla="*/ 968573 h 1696167"/>
                <a:gd name="connsiteX42" fmla="*/ 426184 w 1920955"/>
                <a:gd name="connsiteY42" fmla="*/ 1022825 h 1696167"/>
                <a:gd name="connsiteX43" fmla="*/ 461961 w 1920955"/>
                <a:gd name="connsiteY43" fmla="*/ 1093918 h 1696167"/>
                <a:gd name="connsiteX44" fmla="*/ 441064 w 1920955"/>
                <a:gd name="connsiteY44" fmla="*/ 1163491 h 1696167"/>
                <a:gd name="connsiteX45" fmla="*/ 519111 w 1920955"/>
                <a:gd name="connsiteY45" fmla="*/ 1219954 h 1696167"/>
                <a:gd name="connsiteX46" fmla="*/ 591143 w 1920955"/>
                <a:gd name="connsiteY46" fmla="*/ 1252948 h 1696167"/>
                <a:gd name="connsiteX47" fmla="*/ 571974 w 1920955"/>
                <a:gd name="connsiteY47" fmla="*/ 1312651 h 1696167"/>
                <a:gd name="connsiteX48" fmla="*/ 662461 w 1920955"/>
                <a:gd name="connsiteY48" fmla="*/ 1465051 h 1696167"/>
                <a:gd name="connsiteX49" fmla="*/ 755271 w 1920955"/>
                <a:gd name="connsiteY49" fmla="*/ 1538205 h 1696167"/>
                <a:gd name="connsiteX50" fmla="*/ 805336 w 1920955"/>
                <a:gd name="connsiteY50" fmla="*/ 1488863 h 1696167"/>
                <a:gd name="connsiteX51" fmla="*/ 869926 w 1920955"/>
                <a:gd name="connsiteY51" fmla="*/ 1516260 h 1696167"/>
                <a:gd name="connsiteX52" fmla="*/ 924399 w 1920955"/>
                <a:gd name="connsiteY52" fmla="*/ 1484101 h 1696167"/>
                <a:gd name="connsiteX53" fmla="*/ 941246 w 1920955"/>
                <a:gd name="connsiteY53" fmla="*/ 1441925 h 1696167"/>
                <a:gd name="connsiteX54" fmla="*/ 1005123 w 1920955"/>
                <a:gd name="connsiteY54" fmla="*/ 1528337 h 1696167"/>
                <a:gd name="connsiteX55" fmla="*/ 1050190 w 1920955"/>
                <a:gd name="connsiteY55" fmla="*/ 1599431 h 1696167"/>
                <a:gd name="connsiteX56" fmla="*/ 1132339 w 1920955"/>
                <a:gd name="connsiteY56" fmla="*/ 1696055 h 1696167"/>
                <a:gd name="connsiteX57" fmla="*/ 1133949 w 1920955"/>
                <a:gd name="connsiteY57" fmla="*/ 1579351 h 1696167"/>
                <a:gd name="connsiteX58" fmla="*/ 1176811 w 1920955"/>
                <a:gd name="connsiteY58" fmla="*/ 1598401 h 1696167"/>
                <a:gd name="connsiteX59" fmla="*/ 1210149 w 1920955"/>
                <a:gd name="connsiteY59" fmla="*/ 1617451 h 1696167"/>
                <a:gd name="connsiteX60" fmla="*/ 1233961 w 1920955"/>
                <a:gd name="connsiteY60" fmla="*/ 1579351 h 1696167"/>
                <a:gd name="connsiteX61" fmla="*/ 1267299 w 1920955"/>
                <a:gd name="connsiteY61" fmla="*/ 1655551 h 1696167"/>
                <a:gd name="connsiteX62" fmla="*/ 1348261 w 1920955"/>
                <a:gd name="connsiteY62" fmla="*/ 1626976 h 1696167"/>
                <a:gd name="connsiteX63" fmla="*/ 1414936 w 1920955"/>
                <a:gd name="connsiteY63" fmla="*/ 1555538 h 1696167"/>
                <a:gd name="connsiteX64" fmla="*/ 1433986 w 1920955"/>
                <a:gd name="connsiteY64" fmla="*/ 1607926 h 1696167"/>
                <a:gd name="connsiteX65" fmla="*/ 1410174 w 1920955"/>
                <a:gd name="connsiteY65" fmla="*/ 1612688 h 1696167"/>
                <a:gd name="connsiteX66" fmla="*/ 1543524 w 1920955"/>
                <a:gd name="connsiteY66" fmla="*/ 1579351 h 1696167"/>
                <a:gd name="connsiteX67" fmla="*/ 1581624 w 1920955"/>
                <a:gd name="connsiteY67" fmla="*/ 1507913 h 1696167"/>
                <a:gd name="connsiteX68" fmla="*/ 1643536 w 1920955"/>
                <a:gd name="connsiteY68" fmla="*/ 1412663 h 1696167"/>
                <a:gd name="connsiteX69" fmla="*/ 1714974 w 1920955"/>
                <a:gd name="connsiteY69" fmla="*/ 1384088 h 1696167"/>
                <a:gd name="connsiteX70" fmla="*/ 1772124 w 1920955"/>
                <a:gd name="connsiteY70" fmla="*/ 1379326 h 1696167"/>
                <a:gd name="connsiteX71" fmla="*/ 1772124 w 1920955"/>
                <a:gd name="connsiteY71" fmla="*/ 1450763 h 1696167"/>
                <a:gd name="connsiteX72" fmla="*/ 1886424 w 1920955"/>
                <a:gd name="connsiteY72" fmla="*/ 1446001 h 1696167"/>
                <a:gd name="connsiteX73" fmla="*/ 1919761 w 1920955"/>
                <a:gd name="connsiteY73" fmla="*/ 1441238 h 1696167"/>
                <a:gd name="connsiteX74" fmla="*/ 1853086 w 1920955"/>
                <a:gd name="connsiteY74" fmla="*/ 1398376 h 1696167"/>
                <a:gd name="connsiteX75" fmla="*/ 1853086 w 1920955"/>
                <a:gd name="connsiteY75" fmla="*/ 1303126 h 1696167"/>
                <a:gd name="connsiteX76" fmla="*/ 1853086 w 1920955"/>
                <a:gd name="connsiteY76" fmla="*/ 1245976 h 1696167"/>
                <a:gd name="connsiteX77" fmla="*/ 1810224 w 1920955"/>
                <a:gd name="connsiteY77" fmla="*/ 1236451 h 1696167"/>
                <a:gd name="connsiteX78" fmla="*/ 1734024 w 1920955"/>
                <a:gd name="connsiteY78" fmla="*/ 1155488 h 1696167"/>
                <a:gd name="connsiteX79" fmla="*/ 1695924 w 1920955"/>
                <a:gd name="connsiteY79" fmla="*/ 974513 h 1696167"/>
                <a:gd name="connsiteX80" fmla="*/ 1643536 w 1920955"/>
                <a:gd name="connsiteY80" fmla="*/ 941176 h 1696167"/>
                <a:gd name="connsiteX81" fmla="*/ 1605436 w 1920955"/>
                <a:gd name="connsiteY81" fmla="*/ 884026 h 1696167"/>
                <a:gd name="connsiteX82" fmla="*/ 1557811 w 1920955"/>
                <a:gd name="connsiteY82" fmla="*/ 836401 h 1696167"/>
                <a:gd name="connsiteX83" fmla="*/ 1505424 w 1920955"/>
                <a:gd name="connsiteY83" fmla="*/ 817351 h 1696167"/>
                <a:gd name="connsiteX84" fmla="*/ 1453036 w 1920955"/>
                <a:gd name="connsiteY84" fmla="*/ 812588 h 1696167"/>
                <a:gd name="connsiteX85" fmla="*/ 1510186 w 1920955"/>
                <a:gd name="connsiteY85" fmla="*/ 779251 h 1696167"/>
                <a:gd name="connsiteX86" fmla="*/ 1476849 w 1920955"/>
                <a:gd name="connsiteY86" fmla="*/ 745913 h 1696167"/>
                <a:gd name="connsiteX87" fmla="*/ 1481611 w 1920955"/>
                <a:gd name="connsiteY87" fmla="*/ 722101 h 1696167"/>
                <a:gd name="connsiteX88" fmla="*/ 1572099 w 1920955"/>
                <a:gd name="connsiteY88" fmla="*/ 760201 h 1696167"/>
                <a:gd name="connsiteX89" fmla="*/ 1624486 w 1920955"/>
                <a:gd name="connsiteY89" fmla="*/ 693526 h 1696167"/>
                <a:gd name="connsiteX90" fmla="*/ 1614961 w 1920955"/>
                <a:gd name="connsiteY90" fmla="*/ 550651 h 1696167"/>
                <a:gd name="connsiteX91" fmla="*/ 1610199 w 1920955"/>
                <a:gd name="connsiteY91" fmla="*/ 412538 h 1696167"/>
                <a:gd name="connsiteX0" fmla="*/ 1610199 w 1920955"/>
                <a:gd name="connsiteY0" fmla="*/ 412538 h 1696335"/>
                <a:gd name="connsiteX1" fmla="*/ 1567336 w 1920955"/>
                <a:gd name="connsiteY1" fmla="*/ 369676 h 1696335"/>
                <a:gd name="connsiteX2" fmla="*/ 1467324 w 1920955"/>
                <a:gd name="connsiteY2" fmla="*/ 345863 h 1696335"/>
                <a:gd name="connsiteX3" fmla="*/ 1419699 w 1920955"/>
                <a:gd name="connsiteY3" fmla="*/ 317288 h 1696335"/>
                <a:gd name="connsiteX4" fmla="*/ 1367311 w 1920955"/>
                <a:gd name="connsiteY4" fmla="*/ 160126 h 1696335"/>
                <a:gd name="connsiteX5" fmla="*/ 1338736 w 1920955"/>
                <a:gd name="connsiteY5" fmla="*/ 12488 h 1696335"/>
                <a:gd name="connsiteX6" fmla="*/ 1267299 w 1920955"/>
                <a:gd name="connsiteY6" fmla="*/ 12488 h 1696335"/>
                <a:gd name="connsiteX7" fmla="*/ 1214911 w 1920955"/>
                <a:gd name="connsiteY7" fmla="*/ 50588 h 1696335"/>
                <a:gd name="connsiteX8" fmla="*/ 1214911 w 1920955"/>
                <a:gd name="connsiteY8" fmla="*/ 155363 h 1696335"/>
                <a:gd name="connsiteX9" fmla="*/ 1186336 w 1920955"/>
                <a:gd name="connsiteY9" fmla="*/ 183938 h 1696335"/>
                <a:gd name="connsiteX10" fmla="*/ 1176811 w 1920955"/>
                <a:gd name="connsiteY10" fmla="*/ 255376 h 1696335"/>
                <a:gd name="connsiteX11" fmla="*/ 1114899 w 1920955"/>
                <a:gd name="connsiteY11" fmla="*/ 298238 h 1696335"/>
                <a:gd name="connsiteX12" fmla="*/ 1005361 w 1920955"/>
                <a:gd name="connsiteY12" fmla="*/ 312526 h 1696335"/>
                <a:gd name="connsiteX13" fmla="*/ 962499 w 1920955"/>
                <a:gd name="connsiteY13" fmla="*/ 355388 h 1696335"/>
                <a:gd name="connsiteX14" fmla="*/ 838674 w 1920955"/>
                <a:gd name="connsiteY14" fmla="*/ 355388 h 1696335"/>
                <a:gd name="connsiteX15" fmla="*/ 781524 w 1920955"/>
                <a:gd name="connsiteY15" fmla="*/ 426826 h 1696335"/>
                <a:gd name="connsiteX16" fmla="*/ 781524 w 1920955"/>
                <a:gd name="connsiteY16" fmla="*/ 460163 h 1696335"/>
                <a:gd name="connsiteX17" fmla="*/ 743424 w 1920955"/>
                <a:gd name="connsiteY17" fmla="*/ 483976 h 1696335"/>
                <a:gd name="connsiteX18" fmla="*/ 671986 w 1920955"/>
                <a:gd name="connsiteY18" fmla="*/ 417301 h 1696335"/>
                <a:gd name="connsiteX19" fmla="*/ 519586 w 1920955"/>
                <a:gd name="connsiteY19" fmla="*/ 412538 h 1696335"/>
                <a:gd name="connsiteX20" fmla="*/ 457674 w 1920955"/>
                <a:gd name="connsiteY20" fmla="*/ 431588 h 1696335"/>
                <a:gd name="connsiteX21" fmla="*/ 419574 w 1920955"/>
                <a:gd name="connsiteY21" fmla="*/ 417301 h 1696335"/>
                <a:gd name="connsiteX22" fmla="*/ 400524 w 1920955"/>
                <a:gd name="connsiteY22" fmla="*/ 355388 h 1696335"/>
                <a:gd name="connsiteX23" fmla="*/ 333849 w 1920955"/>
                <a:gd name="connsiteY23" fmla="*/ 303001 h 1696335"/>
                <a:gd name="connsiteX24" fmla="*/ 286224 w 1920955"/>
                <a:gd name="connsiteY24" fmla="*/ 236326 h 1696335"/>
                <a:gd name="connsiteX25" fmla="*/ 143349 w 1920955"/>
                <a:gd name="connsiteY25" fmla="*/ 255376 h 1696335"/>
                <a:gd name="connsiteX26" fmla="*/ 124299 w 1920955"/>
                <a:gd name="connsiteY26" fmla="*/ 331576 h 1696335"/>
                <a:gd name="connsiteX27" fmla="*/ 110011 w 1920955"/>
                <a:gd name="connsiteY27" fmla="*/ 364913 h 1696335"/>
                <a:gd name="connsiteX28" fmla="*/ 133824 w 1920955"/>
                <a:gd name="connsiteY28" fmla="*/ 412538 h 1696335"/>
                <a:gd name="connsiteX29" fmla="*/ 81436 w 1920955"/>
                <a:gd name="connsiteY29" fmla="*/ 450638 h 1696335"/>
                <a:gd name="connsiteX30" fmla="*/ 33811 w 1920955"/>
                <a:gd name="connsiteY30" fmla="*/ 445876 h 1696335"/>
                <a:gd name="connsiteX31" fmla="*/ 33811 w 1920955"/>
                <a:gd name="connsiteY31" fmla="*/ 517313 h 1696335"/>
                <a:gd name="connsiteX32" fmla="*/ 474 w 1920955"/>
                <a:gd name="connsiteY32" fmla="*/ 622088 h 1696335"/>
                <a:gd name="connsiteX33" fmla="*/ 62386 w 1920955"/>
                <a:gd name="connsiteY33" fmla="*/ 698288 h 1696335"/>
                <a:gd name="connsiteX34" fmla="*/ 111977 w 1920955"/>
                <a:gd name="connsiteY34" fmla="*/ 678550 h 1696335"/>
                <a:gd name="connsiteX35" fmla="*/ 112334 w 1920955"/>
                <a:gd name="connsiteY35" fmla="*/ 748809 h 1696335"/>
                <a:gd name="connsiteX36" fmla="*/ 167161 w 1920955"/>
                <a:gd name="connsiteY36" fmla="*/ 779251 h 1696335"/>
                <a:gd name="connsiteX37" fmla="*/ 236159 w 1920955"/>
                <a:gd name="connsiteY37" fmla="*/ 789463 h 1696335"/>
                <a:gd name="connsiteX38" fmla="*/ 271462 w 1920955"/>
                <a:gd name="connsiteY38" fmla="*/ 845434 h 1696335"/>
                <a:gd name="connsiteX39" fmla="*/ 270869 w 1920955"/>
                <a:gd name="connsiteY39" fmla="*/ 890506 h 1696335"/>
                <a:gd name="connsiteX40" fmla="*/ 295393 w 1920955"/>
                <a:gd name="connsiteY40" fmla="*/ 929981 h 1696335"/>
                <a:gd name="connsiteX41" fmla="*/ 341051 w 1920955"/>
                <a:gd name="connsiteY41" fmla="*/ 968573 h 1696335"/>
                <a:gd name="connsiteX42" fmla="*/ 426184 w 1920955"/>
                <a:gd name="connsiteY42" fmla="*/ 1022825 h 1696335"/>
                <a:gd name="connsiteX43" fmla="*/ 461961 w 1920955"/>
                <a:gd name="connsiteY43" fmla="*/ 1093918 h 1696335"/>
                <a:gd name="connsiteX44" fmla="*/ 441064 w 1920955"/>
                <a:gd name="connsiteY44" fmla="*/ 1163491 h 1696335"/>
                <a:gd name="connsiteX45" fmla="*/ 519111 w 1920955"/>
                <a:gd name="connsiteY45" fmla="*/ 1219954 h 1696335"/>
                <a:gd name="connsiteX46" fmla="*/ 591143 w 1920955"/>
                <a:gd name="connsiteY46" fmla="*/ 1252948 h 1696335"/>
                <a:gd name="connsiteX47" fmla="*/ 571974 w 1920955"/>
                <a:gd name="connsiteY47" fmla="*/ 1312651 h 1696335"/>
                <a:gd name="connsiteX48" fmla="*/ 662461 w 1920955"/>
                <a:gd name="connsiteY48" fmla="*/ 1465051 h 1696335"/>
                <a:gd name="connsiteX49" fmla="*/ 755271 w 1920955"/>
                <a:gd name="connsiteY49" fmla="*/ 1538205 h 1696335"/>
                <a:gd name="connsiteX50" fmla="*/ 805336 w 1920955"/>
                <a:gd name="connsiteY50" fmla="*/ 1488863 h 1696335"/>
                <a:gd name="connsiteX51" fmla="*/ 869926 w 1920955"/>
                <a:gd name="connsiteY51" fmla="*/ 1516260 h 1696335"/>
                <a:gd name="connsiteX52" fmla="*/ 924399 w 1920955"/>
                <a:gd name="connsiteY52" fmla="*/ 1484101 h 1696335"/>
                <a:gd name="connsiteX53" fmla="*/ 941246 w 1920955"/>
                <a:gd name="connsiteY53" fmla="*/ 1441925 h 1696335"/>
                <a:gd name="connsiteX54" fmla="*/ 1005123 w 1920955"/>
                <a:gd name="connsiteY54" fmla="*/ 1528337 h 1696335"/>
                <a:gd name="connsiteX55" fmla="*/ 1050190 w 1920955"/>
                <a:gd name="connsiteY55" fmla="*/ 1599431 h 1696335"/>
                <a:gd name="connsiteX56" fmla="*/ 1132339 w 1920955"/>
                <a:gd name="connsiteY56" fmla="*/ 1696055 h 1696335"/>
                <a:gd name="connsiteX57" fmla="*/ 1151034 w 1920955"/>
                <a:gd name="connsiteY57" fmla="*/ 1627859 h 1696335"/>
                <a:gd name="connsiteX58" fmla="*/ 1176811 w 1920955"/>
                <a:gd name="connsiteY58" fmla="*/ 1598401 h 1696335"/>
                <a:gd name="connsiteX59" fmla="*/ 1210149 w 1920955"/>
                <a:gd name="connsiteY59" fmla="*/ 1617451 h 1696335"/>
                <a:gd name="connsiteX60" fmla="*/ 1233961 w 1920955"/>
                <a:gd name="connsiteY60" fmla="*/ 1579351 h 1696335"/>
                <a:gd name="connsiteX61" fmla="*/ 1267299 w 1920955"/>
                <a:gd name="connsiteY61" fmla="*/ 1655551 h 1696335"/>
                <a:gd name="connsiteX62" fmla="*/ 1348261 w 1920955"/>
                <a:gd name="connsiteY62" fmla="*/ 1626976 h 1696335"/>
                <a:gd name="connsiteX63" fmla="*/ 1414936 w 1920955"/>
                <a:gd name="connsiteY63" fmla="*/ 1555538 h 1696335"/>
                <a:gd name="connsiteX64" fmla="*/ 1433986 w 1920955"/>
                <a:gd name="connsiteY64" fmla="*/ 1607926 h 1696335"/>
                <a:gd name="connsiteX65" fmla="*/ 1410174 w 1920955"/>
                <a:gd name="connsiteY65" fmla="*/ 1612688 h 1696335"/>
                <a:gd name="connsiteX66" fmla="*/ 1543524 w 1920955"/>
                <a:gd name="connsiteY66" fmla="*/ 1579351 h 1696335"/>
                <a:gd name="connsiteX67" fmla="*/ 1581624 w 1920955"/>
                <a:gd name="connsiteY67" fmla="*/ 1507913 h 1696335"/>
                <a:gd name="connsiteX68" fmla="*/ 1643536 w 1920955"/>
                <a:gd name="connsiteY68" fmla="*/ 1412663 h 1696335"/>
                <a:gd name="connsiteX69" fmla="*/ 1714974 w 1920955"/>
                <a:gd name="connsiteY69" fmla="*/ 1384088 h 1696335"/>
                <a:gd name="connsiteX70" fmla="*/ 1772124 w 1920955"/>
                <a:gd name="connsiteY70" fmla="*/ 1379326 h 1696335"/>
                <a:gd name="connsiteX71" fmla="*/ 1772124 w 1920955"/>
                <a:gd name="connsiteY71" fmla="*/ 1450763 h 1696335"/>
                <a:gd name="connsiteX72" fmla="*/ 1886424 w 1920955"/>
                <a:gd name="connsiteY72" fmla="*/ 1446001 h 1696335"/>
                <a:gd name="connsiteX73" fmla="*/ 1919761 w 1920955"/>
                <a:gd name="connsiteY73" fmla="*/ 1441238 h 1696335"/>
                <a:gd name="connsiteX74" fmla="*/ 1853086 w 1920955"/>
                <a:gd name="connsiteY74" fmla="*/ 1398376 h 1696335"/>
                <a:gd name="connsiteX75" fmla="*/ 1853086 w 1920955"/>
                <a:gd name="connsiteY75" fmla="*/ 1303126 h 1696335"/>
                <a:gd name="connsiteX76" fmla="*/ 1853086 w 1920955"/>
                <a:gd name="connsiteY76" fmla="*/ 1245976 h 1696335"/>
                <a:gd name="connsiteX77" fmla="*/ 1810224 w 1920955"/>
                <a:gd name="connsiteY77" fmla="*/ 1236451 h 1696335"/>
                <a:gd name="connsiteX78" fmla="*/ 1734024 w 1920955"/>
                <a:gd name="connsiteY78" fmla="*/ 1155488 h 1696335"/>
                <a:gd name="connsiteX79" fmla="*/ 1695924 w 1920955"/>
                <a:gd name="connsiteY79" fmla="*/ 974513 h 1696335"/>
                <a:gd name="connsiteX80" fmla="*/ 1643536 w 1920955"/>
                <a:gd name="connsiteY80" fmla="*/ 941176 h 1696335"/>
                <a:gd name="connsiteX81" fmla="*/ 1605436 w 1920955"/>
                <a:gd name="connsiteY81" fmla="*/ 884026 h 1696335"/>
                <a:gd name="connsiteX82" fmla="*/ 1557811 w 1920955"/>
                <a:gd name="connsiteY82" fmla="*/ 836401 h 1696335"/>
                <a:gd name="connsiteX83" fmla="*/ 1505424 w 1920955"/>
                <a:gd name="connsiteY83" fmla="*/ 817351 h 1696335"/>
                <a:gd name="connsiteX84" fmla="*/ 1453036 w 1920955"/>
                <a:gd name="connsiteY84" fmla="*/ 812588 h 1696335"/>
                <a:gd name="connsiteX85" fmla="*/ 1510186 w 1920955"/>
                <a:gd name="connsiteY85" fmla="*/ 779251 h 1696335"/>
                <a:gd name="connsiteX86" fmla="*/ 1476849 w 1920955"/>
                <a:gd name="connsiteY86" fmla="*/ 745913 h 1696335"/>
                <a:gd name="connsiteX87" fmla="*/ 1481611 w 1920955"/>
                <a:gd name="connsiteY87" fmla="*/ 722101 h 1696335"/>
                <a:gd name="connsiteX88" fmla="*/ 1572099 w 1920955"/>
                <a:gd name="connsiteY88" fmla="*/ 760201 h 1696335"/>
                <a:gd name="connsiteX89" fmla="*/ 1624486 w 1920955"/>
                <a:gd name="connsiteY89" fmla="*/ 693526 h 1696335"/>
                <a:gd name="connsiteX90" fmla="*/ 1614961 w 1920955"/>
                <a:gd name="connsiteY90" fmla="*/ 550651 h 1696335"/>
                <a:gd name="connsiteX91" fmla="*/ 1610199 w 1920955"/>
                <a:gd name="connsiteY91" fmla="*/ 412538 h 1696335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51"/>
                <a:gd name="connsiteX1" fmla="*/ 1567336 w 1920955"/>
                <a:gd name="connsiteY1" fmla="*/ 369676 h 1691251"/>
                <a:gd name="connsiteX2" fmla="*/ 1467324 w 1920955"/>
                <a:gd name="connsiteY2" fmla="*/ 345863 h 1691251"/>
                <a:gd name="connsiteX3" fmla="*/ 1419699 w 1920955"/>
                <a:gd name="connsiteY3" fmla="*/ 317288 h 1691251"/>
                <a:gd name="connsiteX4" fmla="*/ 1367311 w 1920955"/>
                <a:gd name="connsiteY4" fmla="*/ 160126 h 1691251"/>
                <a:gd name="connsiteX5" fmla="*/ 1338736 w 1920955"/>
                <a:gd name="connsiteY5" fmla="*/ 12488 h 1691251"/>
                <a:gd name="connsiteX6" fmla="*/ 1267299 w 1920955"/>
                <a:gd name="connsiteY6" fmla="*/ 12488 h 1691251"/>
                <a:gd name="connsiteX7" fmla="*/ 1214911 w 1920955"/>
                <a:gd name="connsiteY7" fmla="*/ 50588 h 1691251"/>
                <a:gd name="connsiteX8" fmla="*/ 1214911 w 1920955"/>
                <a:gd name="connsiteY8" fmla="*/ 155363 h 1691251"/>
                <a:gd name="connsiteX9" fmla="*/ 1186336 w 1920955"/>
                <a:gd name="connsiteY9" fmla="*/ 183938 h 1691251"/>
                <a:gd name="connsiteX10" fmla="*/ 1176811 w 1920955"/>
                <a:gd name="connsiteY10" fmla="*/ 255376 h 1691251"/>
                <a:gd name="connsiteX11" fmla="*/ 1114899 w 1920955"/>
                <a:gd name="connsiteY11" fmla="*/ 298238 h 1691251"/>
                <a:gd name="connsiteX12" fmla="*/ 1005361 w 1920955"/>
                <a:gd name="connsiteY12" fmla="*/ 312526 h 1691251"/>
                <a:gd name="connsiteX13" fmla="*/ 962499 w 1920955"/>
                <a:gd name="connsiteY13" fmla="*/ 355388 h 1691251"/>
                <a:gd name="connsiteX14" fmla="*/ 838674 w 1920955"/>
                <a:gd name="connsiteY14" fmla="*/ 355388 h 1691251"/>
                <a:gd name="connsiteX15" fmla="*/ 781524 w 1920955"/>
                <a:gd name="connsiteY15" fmla="*/ 426826 h 1691251"/>
                <a:gd name="connsiteX16" fmla="*/ 781524 w 1920955"/>
                <a:gd name="connsiteY16" fmla="*/ 460163 h 1691251"/>
                <a:gd name="connsiteX17" fmla="*/ 743424 w 1920955"/>
                <a:gd name="connsiteY17" fmla="*/ 483976 h 1691251"/>
                <a:gd name="connsiteX18" fmla="*/ 671986 w 1920955"/>
                <a:gd name="connsiteY18" fmla="*/ 417301 h 1691251"/>
                <a:gd name="connsiteX19" fmla="*/ 519586 w 1920955"/>
                <a:gd name="connsiteY19" fmla="*/ 412538 h 1691251"/>
                <a:gd name="connsiteX20" fmla="*/ 457674 w 1920955"/>
                <a:gd name="connsiteY20" fmla="*/ 431588 h 1691251"/>
                <a:gd name="connsiteX21" fmla="*/ 419574 w 1920955"/>
                <a:gd name="connsiteY21" fmla="*/ 417301 h 1691251"/>
                <a:gd name="connsiteX22" fmla="*/ 400524 w 1920955"/>
                <a:gd name="connsiteY22" fmla="*/ 355388 h 1691251"/>
                <a:gd name="connsiteX23" fmla="*/ 333849 w 1920955"/>
                <a:gd name="connsiteY23" fmla="*/ 303001 h 1691251"/>
                <a:gd name="connsiteX24" fmla="*/ 286224 w 1920955"/>
                <a:gd name="connsiteY24" fmla="*/ 236326 h 1691251"/>
                <a:gd name="connsiteX25" fmla="*/ 143349 w 1920955"/>
                <a:gd name="connsiteY25" fmla="*/ 255376 h 1691251"/>
                <a:gd name="connsiteX26" fmla="*/ 124299 w 1920955"/>
                <a:gd name="connsiteY26" fmla="*/ 331576 h 1691251"/>
                <a:gd name="connsiteX27" fmla="*/ 110011 w 1920955"/>
                <a:gd name="connsiteY27" fmla="*/ 364913 h 1691251"/>
                <a:gd name="connsiteX28" fmla="*/ 133824 w 1920955"/>
                <a:gd name="connsiteY28" fmla="*/ 412538 h 1691251"/>
                <a:gd name="connsiteX29" fmla="*/ 81436 w 1920955"/>
                <a:gd name="connsiteY29" fmla="*/ 450638 h 1691251"/>
                <a:gd name="connsiteX30" fmla="*/ 33811 w 1920955"/>
                <a:gd name="connsiteY30" fmla="*/ 445876 h 1691251"/>
                <a:gd name="connsiteX31" fmla="*/ 33811 w 1920955"/>
                <a:gd name="connsiteY31" fmla="*/ 517313 h 1691251"/>
                <a:gd name="connsiteX32" fmla="*/ 474 w 1920955"/>
                <a:gd name="connsiteY32" fmla="*/ 622088 h 1691251"/>
                <a:gd name="connsiteX33" fmla="*/ 62386 w 1920955"/>
                <a:gd name="connsiteY33" fmla="*/ 698288 h 1691251"/>
                <a:gd name="connsiteX34" fmla="*/ 111977 w 1920955"/>
                <a:gd name="connsiteY34" fmla="*/ 678550 h 1691251"/>
                <a:gd name="connsiteX35" fmla="*/ 112334 w 1920955"/>
                <a:gd name="connsiteY35" fmla="*/ 748809 h 1691251"/>
                <a:gd name="connsiteX36" fmla="*/ 167161 w 1920955"/>
                <a:gd name="connsiteY36" fmla="*/ 779251 h 1691251"/>
                <a:gd name="connsiteX37" fmla="*/ 236159 w 1920955"/>
                <a:gd name="connsiteY37" fmla="*/ 789463 h 1691251"/>
                <a:gd name="connsiteX38" fmla="*/ 271462 w 1920955"/>
                <a:gd name="connsiteY38" fmla="*/ 845434 h 1691251"/>
                <a:gd name="connsiteX39" fmla="*/ 270869 w 1920955"/>
                <a:gd name="connsiteY39" fmla="*/ 890506 h 1691251"/>
                <a:gd name="connsiteX40" fmla="*/ 295393 w 1920955"/>
                <a:gd name="connsiteY40" fmla="*/ 929981 h 1691251"/>
                <a:gd name="connsiteX41" fmla="*/ 341051 w 1920955"/>
                <a:gd name="connsiteY41" fmla="*/ 968573 h 1691251"/>
                <a:gd name="connsiteX42" fmla="*/ 426184 w 1920955"/>
                <a:gd name="connsiteY42" fmla="*/ 1022825 h 1691251"/>
                <a:gd name="connsiteX43" fmla="*/ 461961 w 1920955"/>
                <a:gd name="connsiteY43" fmla="*/ 1093918 h 1691251"/>
                <a:gd name="connsiteX44" fmla="*/ 441064 w 1920955"/>
                <a:gd name="connsiteY44" fmla="*/ 1163491 h 1691251"/>
                <a:gd name="connsiteX45" fmla="*/ 519111 w 1920955"/>
                <a:gd name="connsiteY45" fmla="*/ 1219954 h 1691251"/>
                <a:gd name="connsiteX46" fmla="*/ 591143 w 1920955"/>
                <a:gd name="connsiteY46" fmla="*/ 1252948 h 1691251"/>
                <a:gd name="connsiteX47" fmla="*/ 571974 w 1920955"/>
                <a:gd name="connsiteY47" fmla="*/ 1312651 h 1691251"/>
                <a:gd name="connsiteX48" fmla="*/ 662461 w 1920955"/>
                <a:gd name="connsiteY48" fmla="*/ 1465051 h 1691251"/>
                <a:gd name="connsiteX49" fmla="*/ 755271 w 1920955"/>
                <a:gd name="connsiteY49" fmla="*/ 1538205 h 1691251"/>
                <a:gd name="connsiteX50" fmla="*/ 805336 w 1920955"/>
                <a:gd name="connsiteY50" fmla="*/ 1488863 h 1691251"/>
                <a:gd name="connsiteX51" fmla="*/ 869926 w 1920955"/>
                <a:gd name="connsiteY51" fmla="*/ 1516260 h 1691251"/>
                <a:gd name="connsiteX52" fmla="*/ 924399 w 1920955"/>
                <a:gd name="connsiteY52" fmla="*/ 1484101 h 1691251"/>
                <a:gd name="connsiteX53" fmla="*/ 941246 w 1920955"/>
                <a:gd name="connsiteY53" fmla="*/ 1441925 h 1691251"/>
                <a:gd name="connsiteX54" fmla="*/ 1005123 w 1920955"/>
                <a:gd name="connsiteY54" fmla="*/ 1528337 h 1691251"/>
                <a:gd name="connsiteX55" fmla="*/ 1050190 w 1920955"/>
                <a:gd name="connsiteY55" fmla="*/ 1599431 h 1691251"/>
                <a:gd name="connsiteX56" fmla="*/ 1120136 w 1920955"/>
                <a:gd name="connsiteY56" fmla="*/ 1690950 h 1691251"/>
                <a:gd name="connsiteX57" fmla="*/ 1151034 w 1920955"/>
                <a:gd name="connsiteY57" fmla="*/ 1627859 h 1691251"/>
                <a:gd name="connsiteX58" fmla="*/ 1176811 w 1920955"/>
                <a:gd name="connsiteY58" fmla="*/ 1598401 h 1691251"/>
                <a:gd name="connsiteX59" fmla="*/ 1210149 w 1920955"/>
                <a:gd name="connsiteY59" fmla="*/ 1617451 h 1691251"/>
                <a:gd name="connsiteX60" fmla="*/ 1233961 w 1920955"/>
                <a:gd name="connsiteY60" fmla="*/ 1579351 h 1691251"/>
                <a:gd name="connsiteX61" fmla="*/ 1267299 w 1920955"/>
                <a:gd name="connsiteY61" fmla="*/ 1655551 h 1691251"/>
                <a:gd name="connsiteX62" fmla="*/ 1348261 w 1920955"/>
                <a:gd name="connsiteY62" fmla="*/ 1626976 h 1691251"/>
                <a:gd name="connsiteX63" fmla="*/ 1414936 w 1920955"/>
                <a:gd name="connsiteY63" fmla="*/ 1555538 h 1691251"/>
                <a:gd name="connsiteX64" fmla="*/ 1433986 w 1920955"/>
                <a:gd name="connsiteY64" fmla="*/ 1607926 h 1691251"/>
                <a:gd name="connsiteX65" fmla="*/ 1410174 w 1920955"/>
                <a:gd name="connsiteY65" fmla="*/ 1612688 h 1691251"/>
                <a:gd name="connsiteX66" fmla="*/ 1543524 w 1920955"/>
                <a:gd name="connsiteY66" fmla="*/ 1579351 h 1691251"/>
                <a:gd name="connsiteX67" fmla="*/ 1581624 w 1920955"/>
                <a:gd name="connsiteY67" fmla="*/ 1507913 h 1691251"/>
                <a:gd name="connsiteX68" fmla="*/ 1643536 w 1920955"/>
                <a:gd name="connsiteY68" fmla="*/ 1412663 h 1691251"/>
                <a:gd name="connsiteX69" fmla="*/ 1714974 w 1920955"/>
                <a:gd name="connsiteY69" fmla="*/ 1384088 h 1691251"/>
                <a:gd name="connsiteX70" fmla="*/ 1772124 w 1920955"/>
                <a:gd name="connsiteY70" fmla="*/ 1379326 h 1691251"/>
                <a:gd name="connsiteX71" fmla="*/ 1772124 w 1920955"/>
                <a:gd name="connsiteY71" fmla="*/ 1450763 h 1691251"/>
                <a:gd name="connsiteX72" fmla="*/ 1886424 w 1920955"/>
                <a:gd name="connsiteY72" fmla="*/ 1446001 h 1691251"/>
                <a:gd name="connsiteX73" fmla="*/ 1919761 w 1920955"/>
                <a:gd name="connsiteY73" fmla="*/ 1441238 h 1691251"/>
                <a:gd name="connsiteX74" fmla="*/ 1853086 w 1920955"/>
                <a:gd name="connsiteY74" fmla="*/ 1398376 h 1691251"/>
                <a:gd name="connsiteX75" fmla="*/ 1853086 w 1920955"/>
                <a:gd name="connsiteY75" fmla="*/ 1303126 h 1691251"/>
                <a:gd name="connsiteX76" fmla="*/ 1853086 w 1920955"/>
                <a:gd name="connsiteY76" fmla="*/ 1245976 h 1691251"/>
                <a:gd name="connsiteX77" fmla="*/ 1810224 w 1920955"/>
                <a:gd name="connsiteY77" fmla="*/ 1236451 h 1691251"/>
                <a:gd name="connsiteX78" fmla="*/ 1734024 w 1920955"/>
                <a:gd name="connsiteY78" fmla="*/ 1155488 h 1691251"/>
                <a:gd name="connsiteX79" fmla="*/ 1695924 w 1920955"/>
                <a:gd name="connsiteY79" fmla="*/ 974513 h 1691251"/>
                <a:gd name="connsiteX80" fmla="*/ 1643536 w 1920955"/>
                <a:gd name="connsiteY80" fmla="*/ 941176 h 1691251"/>
                <a:gd name="connsiteX81" fmla="*/ 1605436 w 1920955"/>
                <a:gd name="connsiteY81" fmla="*/ 884026 h 1691251"/>
                <a:gd name="connsiteX82" fmla="*/ 1557811 w 1920955"/>
                <a:gd name="connsiteY82" fmla="*/ 836401 h 1691251"/>
                <a:gd name="connsiteX83" fmla="*/ 1505424 w 1920955"/>
                <a:gd name="connsiteY83" fmla="*/ 817351 h 1691251"/>
                <a:gd name="connsiteX84" fmla="*/ 1453036 w 1920955"/>
                <a:gd name="connsiteY84" fmla="*/ 812588 h 1691251"/>
                <a:gd name="connsiteX85" fmla="*/ 1510186 w 1920955"/>
                <a:gd name="connsiteY85" fmla="*/ 779251 h 1691251"/>
                <a:gd name="connsiteX86" fmla="*/ 1476849 w 1920955"/>
                <a:gd name="connsiteY86" fmla="*/ 745913 h 1691251"/>
                <a:gd name="connsiteX87" fmla="*/ 1481611 w 1920955"/>
                <a:gd name="connsiteY87" fmla="*/ 722101 h 1691251"/>
                <a:gd name="connsiteX88" fmla="*/ 1572099 w 1920955"/>
                <a:gd name="connsiteY88" fmla="*/ 760201 h 1691251"/>
                <a:gd name="connsiteX89" fmla="*/ 1624486 w 1920955"/>
                <a:gd name="connsiteY89" fmla="*/ 693526 h 1691251"/>
                <a:gd name="connsiteX90" fmla="*/ 1614961 w 1920955"/>
                <a:gd name="connsiteY90" fmla="*/ 550651 h 1691251"/>
                <a:gd name="connsiteX91" fmla="*/ 1610199 w 1920955"/>
                <a:gd name="connsiteY91" fmla="*/ 412538 h 1691251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10149 w 1920955"/>
                <a:gd name="connsiteY59" fmla="*/ 1617451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33961 w 1920955"/>
                <a:gd name="connsiteY60" fmla="*/ 1579351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67299 w 1920955"/>
                <a:gd name="connsiteY61" fmla="*/ 1655551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08789 w 1920955"/>
                <a:gd name="connsiteY61" fmla="*/ 1594278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311230 w 1920955"/>
                <a:gd name="connsiteY61" fmla="*/ 1681082 h 1691232"/>
                <a:gd name="connsiteX62" fmla="*/ 1348261 w 1920955"/>
                <a:gd name="connsiteY62" fmla="*/ 1626976 h 1691232"/>
                <a:gd name="connsiteX63" fmla="*/ 1414936 w 1920955"/>
                <a:gd name="connsiteY63" fmla="*/ 1555538 h 1691232"/>
                <a:gd name="connsiteX64" fmla="*/ 1433986 w 1920955"/>
                <a:gd name="connsiteY64" fmla="*/ 1607926 h 1691232"/>
                <a:gd name="connsiteX65" fmla="*/ 1410174 w 1920955"/>
                <a:gd name="connsiteY65" fmla="*/ 1612688 h 1691232"/>
                <a:gd name="connsiteX66" fmla="*/ 1543524 w 1920955"/>
                <a:gd name="connsiteY66" fmla="*/ 1579351 h 1691232"/>
                <a:gd name="connsiteX67" fmla="*/ 1581624 w 1920955"/>
                <a:gd name="connsiteY67" fmla="*/ 1507913 h 1691232"/>
                <a:gd name="connsiteX68" fmla="*/ 1643536 w 1920955"/>
                <a:gd name="connsiteY68" fmla="*/ 1412663 h 1691232"/>
                <a:gd name="connsiteX69" fmla="*/ 1714974 w 1920955"/>
                <a:gd name="connsiteY69" fmla="*/ 1384088 h 1691232"/>
                <a:gd name="connsiteX70" fmla="*/ 1772124 w 1920955"/>
                <a:gd name="connsiteY70" fmla="*/ 1379326 h 1691232"/>
                <a:gd name="connsiteX71" fmla="*/ 1772124 w 1920955"/>
                <a:gd name="connsiteY71" fmla="*/ 1450763 h 1691232"/>
                <a:gd name="connsiteX72" fmla="*/ 1886424 w 1920955"/>
                <a:gd name="connsiteY72" fmla="*/ 1446001 h 1691232"/>
                <a:gd name="connsiteX73" fmla="*/ 1919761 w 1920955"/>
                <a:gd name="connsiteY73" fmla="*/ 1441238 h 1691232"/>
                <a:gd name="connsiteX74" fmla="*/ 1853086 w 1920955"/>
                <a:gd name="connsiteY74" fmla="*/ 1398376 h 1691232"/>
                <a:gd name="connsiteX75" fmla="*/ 1853086 w 1920955"/>
                <a:gd name="connsiteY75" fmla="*/ 1303126 h 1691232"/>
                <a:gd name="connsiteX76" fmla="*/ 1853086 w 1920955"/>
                <a:gd name="connsiteY76" fmla="*/ 1245976 h 1691232"/>
                <a:gd name="connsiteX77" fmla="*/ 1810224 w 1920955"/>
                <a:gd name="connsiteY77" fmla="*/ 1236451 h 1691232"/>
                <a:gd name="connsiteX78" fmla="*/ 1734024 w 1920955"/>
                <a:gd name="connsiteY78" fmla="*/ 1155488 h 1691232"/>
                <a:gd name="connsiteX79" fmla="*/ 1695924 w 1920955"/>
                <a:gd name="connsiteY79" fmla="*/ 974513 h 1691232"/>
                <a:gd name="connsiteX80" fmla="*/ 1643536 w 1920955"/>
                <a:gd name="connsiteY80" fmla="*/ 941176 h 1691232"/>
                <a:gd name="connsiteX81" fmla="*/ 1605436 w 1920955"/>
                <a:gd name="connsiteY81" fmla="*/ 884026 h 1691232"/>
                <a:gd name="connsiteX82" fmla="*/ 1557811 w 1920955"/>
                <a:gd name="connsiteY82" fmla="*/ 836401 h 1691232"/>
                <a:gd name="connsiteX83" fmla="*/ 1505424 w 1920955"/>
                <a:gd name="connsiteY83" fmla="*/ 817351 h 1691232"/>
                <a:gd name="connsiteX84" fmla="*/ 1453036 w 1920955"/>
                <a:gd name="connsiteY84" fmla="*/ 812588 h 1691232"/>
                <a:gd name="connsiteX85" fmla="*/ 1510186 w 1920955"/>
                <a:gd name="connsiteY85" fmla="*/ 779251 h 1691232"/>
                <a:gd name="connsiteX86" fmla="*/ 1476849 w 1920955"/>
                <a:gd name="connsiteY86" fmla="*/ 745913 h 1691232"/>
                <a:gd name="connsiteX87" fmla="*/ 1481611 w 1920955"/>
                <a:gd name="connsiteY87" fmla="*/ 722101 h 1691232"/>
                <a:gd name="connsiteX88" fmla="*/ 1572099 w 1920955"/>
                <a:gd name="connsiteY88" fmla="*/ 760201 h 1691232"/>
                <a:gd name="connsiteX89" fmla="*/ 1624486 w 1920955"/>
                <a:gd name="connsiteY89" fmla="*/ 693526 h 1691232"/>
                <a:gd name="connsiteX90" fmla="*/ 1614961 w 1920955"/>
                <a:gd name="connsiteY90" fmla="*/ 550651 h 1691232"/>
                <a:gd name="connsiteX91" fmla="*/ 1610199 w 1920955"/>
                <a:gd name="connsiteY91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48261 w 1920955"/>
                <a:gd name="connsiteY63" fmla="*/ 1626976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3986 w 1920955"/>
                <a:gd name="connsiteY65" fmla="*/ 1607926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68155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38868 w 1920955"/>
                <a:gd name="connsiteY65" fmla="*/ 1595161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10174 w 1920955"/>
                <a:gd name="connsiteY66" fmla="*/ 1612688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4936 w 1920955"/>
                <a:gd name="connsiteY64" fmla="*/ 1555538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76071 w 1920955"/>
                <a:gd name="connsiteY66" fmla="*/ 1622900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505358 w 1920955"/>
                <a:gd name="connsiteY66" fmla="*/ 164843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5477 w 1920955"/>
                <a:gd name="connsiteY65" fmla="*/ 1541547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43524 w 1920955"/>
                <a:gd name="connsiteY67" fmla="*/ 1579351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1624 w 1920955"/>
                <a:gd name="connsiteY68" fmla="*/ 1507913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43536 w 1920955"/>
                <a:gd name="connsiteY69" fmla="*/ 1412663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4065 w 1920955"/>
                <a:gd name="connsiteY68" fmla="*/ 1525784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72124 w 1920955"/>
                <a:gd name="connsiteY71" fmla="*/ 1379326 h 1691232"/>
                <a:gd name="connsiteX72" fmla="*/ 1772124 w 1920955"/>
                <a:gd name="connsiteY72" fmla="*/ 1450763 h 1691232"/>
                <a:gd name="connsiteX73" fmla="*/ 1886424 w 1920955"/>
                <a:gd name="connsiteY73" fmla="*/ 1446001 h 1691232"/>
                <a:gd name="connsiteX74" fmla="*/ 1919761 w 1920955"/>
                <a:gd name="connsiteY74" fmla="*/ 1441238 h 1691232"/>
                <a:gd name="connsiteX75" fmla="*/ 1853086 w 1920955"/>
                <a:gd name="connsiteY75" fmla="*/ 1398376 h 1691232"/>
                <a:gd name="connsiteX76" fmla="*/ 1853086 w 1920955"/>
                <a:gd name="connsiteY76" fmla="*/ 1303126 h 1691232"/>
                <a:gd name="connsiteX77" fmla="*/ 1853086 w 1920955"/>
                <a:gd name="connsiteY77" fmla="*/ 1245976 h 1691232"/>
                <a:gd name="connsiteX78" fmla="*/ 1810224 w 1920955"/>
                <a:gd name="connsiteY78" fmla="*/ 1236451 h 1691232"/>
                <a:gd name="connsiteX79" fmla="*/ 1734024 w 1920955"/>
                <a:gd name="connsiteY79" fmla="*/ 1155488 h 1691232"/>
                <a:gd name="connsiteX80" fmla="*/ 1695924 w 1920955"/>
                <a:gd name="connsiteY80" fmla="*/ 974513 h 1691232"/>
                <a:gd name="connsiteX81" fmla="*/ 1643536 w 1920955"/>
                <a:gd name="connsiteY81" fmla="*/ 941176 h 1691232"/>
                <a:gd name="connsiteX82" fmla="*/ 1605436 w 1920955"/>
                <a:gd name="connsiteY82" fmla="*/ 884026 h 1691232"/>
                <a:gd name="connsiteX83" fmla="*/ 1557811 w 1920955"/>
                <a:gd name="connsiteY83" fmla="*/ 836401 h 1691232"/>
                <a:gd name="connsiteX84" fmla="*/ 1505424 w 1920955"/>
                <a:gd name="connsiteY84" fmla="*/ 817351 h 1691232"/>
                <a:gd name="connsiteX85" fmla="*/ 1453036 w 1920955"/>
                <a:gd name="connsiteY85" fmla="*/ 812588 h 1691232"/>
                <a:gd name="connsiteX86" fmla="*/ 1510186 w 1920955"/>
                <a:gd name="connsiteY86" fmla="*/ 779251 h 1691232"/>
                <a:gd name="connsiteX87" fmla="*/ 1476849 w 1920955"/>
                <a:gd name="connsiteY87" fmla="*/ 745913 h 1691232"/>
                <a:gd name="connsiteX88" fmla="*/ 1481611 w 1920955"/>
                <a:gd name="connsiteY88" fmla="*/ 722101 h 1691232"/>
                <a:gd name="connsiteX89" fmla="*/ 1572099 w 1920955"/>
                <a:gd name="connsiteY89" fmla="*/ 760201 h 1691232"/>
                <a:gd name="connsiteX90" fmla="*/ 1624486 w 1920955"/>
                <a:gd name="connsiteY90" fmla="*/ 693526 h 1691232"/>
                <a:gd name="connsiteX91" fmla="*/ 1614961 w 1920955"/>
                <a:gd name="connsiteY91" fmla="*/ 550651 h 1691232"/>
                <a:gd name="connsiteX92" fmla="*/ 1610199 w 1920955"/>
                <a:gd name="connsiteY92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21378 w 1920955"/>
                <a:gd name="connsiteY71" fmla="*/ 1402701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384088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36021 w 1920955"/>
                <a:gd name="connsiteY71" fmla="*/ 1379724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772124 w 1920955"/>
                <a:gd name="connsiteY72" fmla="*/ 1379326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03851 w 1920955"/>
                <a:gd name="connsiteY72" fmla="*/ 1369114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955"/>
                <a:gd name="connsiteY0" fmla="*/ 412538 h 1691232"/>
                <a:gd name="connsiteX1" fmla="*/ 1567336 w 1920955"/>
                <a:gd name="connsiteY1" fmla="*/ 369676 h 1691232"/>
                <a:gd name="connsiteX2" fmla="*/ 1467324 w 1920955"/>
                <a:gd name="connsiteY2" fmla="*/ 345863 h 1691232"/>
                <a:gd name="connsiteX3" fmla="*/ 1419699 w 1920955"/>
                <a:gd name="connsiteY3" fmla="*/ 317288 h 1691232"/>
                <a:gd name="connsiteX4" fmla="*/ 1367311 w 1920955"/>
                <a:gd name="connsiteY4" fmla="*/ 160126 h 1691232"/>
                <a:gd name="connsiteX5" fmla="*/ 1338736 w 1920955"/>
                <a:gd name="connsiteY5" fmla="*/ 12488 h 1691232"/>
                <a:gd name="connsiteX6" fmla="*/ 1267299 w 1920955"/>
                <a:gd name="connsiteY6" fmla="*/ 12488 h 1691232"/>
                <a:gd name="connsiteX7" fmla="*/ 1214911 w 1920955"/>
                <a:gd name="connsiteY7" fmla="*/ 50588 h 1691232"/>
                <a:gd name="connsiteX8" fmla="*/ 1214911 w 1920955"/>
                <a:gd name="connsiteY8" fmla="*/ 155363 h 1691232"/>
                <a:gd name="connsiteX9" fmla="*/ 1186336 w 1920955"/>
                <a:gd name="connsiteY9" fmla="*/ 183938 h 1691232"/>
                <a:gd name="connsiteX10" fmla="*/ 1176811 w 1920955"/>
                <a:gd name="connsiteY10" fmla="*/ 255376 h 1691232"/>
                <a:gd name="connsiteX11" fmla="*/ 1114899 w 1920955"/>
                <a:gd name="connsiteY11" fmla="*/ 298238 h 1691232"/>
                <a:gd name="connsiteX12" fmla="*/ 1005361 w 1920955"/>
                <a:gd name="connsiteY12" fmla="*/ 312526 h 1691232"/>
                <a:gd name="connsiteX13" fmla="*/ 962499 w 1920955"/>
                <a:gd name="connsiteY13" fmla="*/ 355388 h 1691232"/>
                <a:gd name="connsiteX14" fmla="*/ 838674 w 1920955"/>
                <a:gd name="connsiteY14" fmla="*/ 355388 h 1691232"/>
                <a:gd name="connsiteX15" fmla="*/ 781524 w 1920955"/>
                <a:gd name="connsiteY15" fmla="*/ 426826 h 1691232"/>
                <a:gd name="connsiteX16" fmla="*/ 781524 w 1920955"/>
                <a:gd name="connsiteY16" fmla="*/ 460163 h 1691232"/>
                <a:gd name="connsiteX17" fmla="*/ 743424 w 1920955"/>
                <a:gd name="connsiteY17" fmla="*/ 483976 h 1691232"/>
                <a:gd name="connsiteX18" fmla="*/ 671986 w 1920955"/>
                <a:gd name="connsiteY18" fmla="*/ 417301 h 1691232"/>
                <a:gd name="connsiteX19" fmla="*/ 519586 w 1920955"/>
                <a:gd name="connsiteY19" fmla="*/ 412538 h 1691232"/>
                <a:gd name="connsiteX20" fmla="*/ 457674 w 1920955"/>
                <a:gd name="connsiteY20" fmla="*/ 431588 h 1691232"/>
                <a:gd name="connsiteX21" fmla="*/ 419574 w 1920955"/>
                <a:gd name="connsiteY21" fmla="*/ 417301 h 1691232"/>
                <a:gd name="connsiteX22" fmla="*/ 400524 w 1920955"/>
                <a:gd name="connsiteY22" fmla="*/ 355388 h 1691232"/>
                <a:gd name="connsiteX23" fmla="*/ 333849 w 1920955"/>
                <a:gd name="connsiteY23" fmla="*/ 303001 h 1691232"/>
                <a:gd name="connsiteX24" fmla="*/ 286224 w 1920955"/>
                <a:gd name="connsiteY24" fmla="*/ 236326 h 1691232"/>
                <a:gd name="connsiteX25" fmla="*/ 143349 w 1920955"/>
                <a:gd name="connsiteY25" fmla="*/ 255376 h 1691232"/>
                <a:gd name="connsiteX26" fmla="*/ 124299 w 1920955"/>
                <a:gd name="connsiteY26" fmla="*/ 331576 h 1691232"/>
                <a:gd name="connsiteX27" fmla="*/ 110011 w 1920955"/>
                <a:gd name="connsiteY27" fmla="*/ 364913 h 1691232"/>
                <a:gd name="connsiteX28" fmla="*/ 133824 w 1920955"/>
                <a:gd name="connsiteY28" fmla="*/ 412538 h 1691232"/>
                <a:gd name="connsiteX29" fmla="*/ 81436 w 1920955"/>
                <a:gd name="connsiteY29" fmla="*/ 450638 h 1691232"/>
                <a:gd name="connsiteX30" fmla="*/ 33811 w 1920955"/>
                <a:gd name="connsiteY30" fmla="*/ 445876 h 1691232"/>
                <a:gd name="connsiteX31" fmla="*/ 33811 w 1920955"/>
                <a:gd name="connsiteY31" fmla="*/ 517313 h 1691232"/>
                <a:gd name="connsiteX32" fmla="*/ 474 w 1920955"/>
                <a:gd name="connsiteY32" fmla="*/ 622088 h 1691232"/>
                <a:gd name="connsiteX33" fmla="*/ 62386 w 1920955"/>
                <a:gd name="connsiteY33" fmla="*/ 698288 h 1691232"/>
                <a:gd name="connsiteX34" fmla="*/ 111977 w 1920955"/>
                <a:gd name="connsiteY34" fmla="*/ 678550 h 1691232"/>
                <a:gd name="connsiteX35" fmla="*/ 112334 w 1920955"/>
                <a:gd name="connsiteY35" fmla="*/ 748809 h 1691232"/>
                <a:gd name="connsiteX36" fmla="*/ 167161 w 1920955"/>
                <a:gd name="connsiteY36" fmla="*/ 779251 h 1691232"/>
                <a:gd name="connsiteX37" fmla="*/ 236159 w 1920955"/>
                <a:gd name="connsiteY37" fmla="*/ 789463 h 1691232"/>
                <a:gd name="connsiteX38" fmla="*/ 271462 w 1920955"/>
                <a:gd name="connsiteY38" fmla="*/ 845434 h 1691232"/>
                <a:gd name="connsiteX39" fmla="*/ 270869 w 1920955"/>
                <a:gd name="connsiteY39" fmla="*/ 890506 h 1691232"/>
                <a:gd name="connsiteX40" fmla="*/ 295393 w 1920955"/>
                <a:gd name="connsiteY40" fmla="*/ 929981 h 1691232"/>
                <a:gd name="connsiteX41" fmla="*/ 341051 w 1920955"/>
                <a:gd name="connsiteY41" fmla="*/ 968573 h 1691232"/>
                <a:gd name="connsiteX42" fmla="*/ 426184 w 1920955"/>
                <a:gd name="connsiteY42" fmla="*/ 1022825 h 1691232"/>
                <a:gd name="connsiteX43" fmla="*/ 461961 w 1920955"/>
                <a:gd name="connsiteY43" fmla="*/ 1093918 h 1691232"/>
                <a:gd name="connsiteX44" fmla="*/ 441064 w 1920955"/>
                <a:gd name="connsiteY44" fmla="*/ 1163491 h 1691232"/>
                <a:gd name="connsiteX45" fmla="*/ 519111 w 1920955"/>
                <a:gd name="connsiteY45" fmla="*/ 1219954 h 1691232"/>
                <a:gd name="connsiteX46" fmla="*/ 591143 w 1920955"/>
                <a:gd name="connsiteY46" fmla="*/ 1252948 h 1691232"/>
                <a:gd name="connsiteX47" fmla="*/ 571974 w 1920955"/>
                <a:gd name="connsiteY47" fmla="*/ 1312651 h 1691232"/>
                <a:gd name="connsiteX48" fmla="*/ 662461 w 1920955"/>
                <a:gd name="connsiteY48" fmla="*/ 1465051 h 1691232"/>
                <a:gd name="connsiteX49" fmla="*/ 755271 w 1920955"/>
                <a:gd name="connsiteY49" fmla="*/ 1538205 h 1691232"/>
                <a:gd name="connsiteX50" fmla="*/ 805336 w 1920955"/>
                <a:gd name="connsiteY50" fmla="*/ 1488863 h 1691232"/>
                <a:gd name="connsiteX51" fmla="*/ 869926 w 1920955"/>
                <a:gd name="connsiteY51" fmla="*/ 1516260 h 1691232"/>
                <a:gd name="connsiteX52" fmla="*/ 924399 w 1920955"/>
                <a:gd name="connsiteY52" fmla="*/ 1484101 h 1691232"/>
                <a:gd name="connsiteX53" fmla="*/ 941246 w 1920955"/>
                <a:gd name="connsiteY53" fmla="*/ 1441925 h 1691232"/>
                <a:gd name="connsiteX54" fmla="*/ 1005123 w 1920955"/>
                <a:gd name="connsiteY54" fmla="*/ 1528337 h 1691232"/>
                <a:gd name="connsiteX55" fmla="*/ 1050190 w 1920955"/>
                <a:gd name="connsiteY55" fmla="*/ 1599431 h 1691232"/>
                <a:gd name="connsiteX56" fmla="*/ 1120136 w 1920955"/>
                <a:gd name="connsiteY56" fmla="*/ 1690950 h 1691232"/>
                <a:gd name="connsiteX57" fmla="*/ 1151034 w 1920955"/>
                <a:gd name="connsiteY57" fmla="*/ 1627859 h 1691232"/>
                <a:gd name="connsiteX58" fmla="*/ 1181693 w 1920955"/>
                <a:gd name="connsiteY58" fmla="*/ 1621379 h 1691232"/>
                <a:gd name="connsiteX59" fmla="*/ 1224792 w 1920955"/>
                <a:gd name="connsiteY59" fmla="*/ 1650642 h 1691232"/>
                <a:gd name="connsiteX60" fmla="*/ 1258367 w 1920955"/>
                <a:gd name="connsiteY60" fmla="*/ 1609988 h 1691232"/>
                <a:gd name="connsiteX61" fmla="*/ 1277188 w 1920955"/>
                <a:gd name="connsiteY61" fmla="*/ 1614605 h 1691232"/>
                <a:gd name="connsiteX62" fmla="*/ 1311230 w 1920955"/>
                <a:gd name="connsiteY62" fmla="*/ 1681082 h 1691232"/>
                <a:gd name="connsiteX63" fmla="*/ 1367786 w 1920955"/>
                <a:gd name="connsiteY63" fmla="*/ 1657613 h 1691232"/>
                <a:gd name="connsiteX64" fmla="*/ 1419818 w 1920955"/>
                <a:gd name="connsiteY64" fmla="*/ 1601492 h 1691232"/>
                <a:gd name="connsiteX65" fmla="*/ 1470595 w 1920955"/>
                <a:gd name="connsiteY65" fmla="*/ 1584949 h 1691232"/>
                <a:gd name="connsiteX66" fmla="*/ 1488274 w 1920955"/>
                <a:gd name="connsiteY66" fmla="*/ 1640771 h 1691232"/>
                <a:gd name="connsiteX67" fmla="*/ 1558169 w 1920955"/>
                <a:gd name="connsiteY67" fmla="*/ 1615093 h 1691232"/>
                <a:gd name="connsiteX68" fmla="*/ 1588947 w 1920955"/>
                <a:gd name="connsiteY68" fmla="*/ 1528337 h 1691232"/>
                <a:gd name="connsiteX69" fmla="*/ 1670383 w 1920955"/>
                <a:gd name="connsiteY69" fmla="*/ 1438195 h 1691232"/>
                <a:gd name="connsiteX70" fmla="*/ 1714974 w 1920955"/>
                <a:gd name="connsiteY70" fmla="*/ 1407065 h 1691232"/>
                <a:gd name="connsiteX71" fmla="*/ 1743343 w 1920955"/>
                <a:gd name="connsiteY71" fmla="*/ 1410360 h 1691232"/>
                <a:gd name="connsiteX72" fmla="*/ 1828257 w 1920955"/>
                <a:gd name="connsiteY72" fmla="*/ 1328265 h 1691232"/>
                <a:gd name="connsiteX73" fmla="*/ 1772124 w 1920955"/>
                <a:gd name="connsiteY73" fmla="*/ 1450763 h 1691232"/>
                <a:gd name="connsiteX74" fmla="*/ 1886424 w 1920955"/>
                <a:gd name="connsiteY74" fmla="*/ 1446001 h 1691232"/>
                <a:gd name="connsiteX75" fmla="*/ 1919761 w 1920955"/>
                <a:gd name="connsiteY75" fmla="*/ 1441238 h 1691232"/>
                <a:gd name="connsiteX76" fmla="*/ 1853086 w 1920955"/>
                <a:gd name="connsiteY76" fmla="*/ 1398376 h 1691232"/>
                <a:gd name="connsiteX77" fmla="*/ 1853086 w 1920955"/>
                <a:gd name="connsiteY77" fmla="*/ 1303126 h 1691232"/>
                <a:gd name="connsiteX78" fmla="*/ 1853086 w 1920955"/>
                <a:gd name="connsiteY78" fmla="*/ 1245976 h 1691232"/>
                <a:gd name="connsiteX79" fmla="*/ 1810224 w 1920955"/>
                <a:gd name="connsiteY79" fmla="*/ 1236451 h 1691232"/>
                <a:gd name="connsiteX80" fmla="*/ 1734024 w 1920955"/>
                <a:gd name="connsiteY80" fmla="*/ 1155488 h 1691232"/>
                <a:gd name="connsiteX81" fmla="*/ 1695924 w 1920955"/>
                <a:gd name="connsiteY81" fmla="*/ 974513 h 1691232"/>
                <a:gd name="connsiteX82" fmla="*/ 1643536 w 1920955"/>
                <a:gd name="connsiteY82" fmla="*/ 941176 h 1691232"/>
                <a:gd name="connsiteX83" fmla="*/ 1605436 w 1920955"/>
                <a:gd name="connsiteY83" fmla="*/ 884026 h 1691232"/>
                <a:gd name="connsiteX84" fmla="*/ 1557811 w 1920955"/>
                <a:gd name="connsiteY84" fmla="*/ 836401 h 1691232"/>
                <a:gd name="connsiteX85" fmla="*/ 1505424 w 1920955"/>
                <a:gd name="connsiteY85" fmla="*/ 817351 h 1691232"/>
                <a:gd name="connsiteX86" fmla="*/ 1453036 w 1920955"/>
                <a:gd name="connsiteY86" fmla="*/ 812588 h 1691232"/>
                <a:gd name="connsiteX87" fmla="*/ 1510186 w 1920955"/>
                <a:gd name="connsiteY87" fmla="*/ 779251 h 1691232"/>
                <a:gd name="connsiteX88" fmla="*/ 1476849 w 1920955"/>
                <a:gd name="connsiteY88" fmla="*/ 745913 h 1691232"/>
                <a:gd name="connsiteX89" fmla="*/ 1481611 w 1920955"/>
                <a:gd name="connsiteY89" fmla="*/ 722101 h 1691232"/>
                <a:gd name="connsiteX90" fmla="*/ 1572099 w 1920955"/>
                <a:gd name="connsiteY90" fmla="*/ 760201 h 1691232"/>
                <a:gd name="connsiteX91" fmla="*/ 1624486 w 1920955"/>
                <a:gd name="connsiteY91" fmla="*/ 693526 h 1691232"/>
                <a:gd name="connsiteX92" fmla="*/ 1614961 w 1920955"/>
                <a:gd name="connsiteY92" fmla="*/ 550651 h 1691232"/>
                <a:gd name="connsiteX93" fmla="*/ 1610199 w 1920955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28257 w 1920409"/>
                <a:gd name="connsiteY72" fmla="*/ 1328265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409"/>
                <a:gd name="connsiteY0" fmla="*/ 412538 h 1691232"/>
                <a:gd name="connsiteX1" fmla="*/ 1567336 w 1920409"/>
                <a:gd name="connsiteY1" fmla="*/ 369676 h 1691232"/>
                <a:gd name="connsiteX2" fmla="*/ 1467324 w 1920409"/>
                <a:gd name="connsiteY2" fmla="*/ 345863 h 1691232"/>
                <a:gd name="connsiteX3" fmla="*/ 1419699 w 1920409"/>
                <a:gd name="connsiteY3" fmla="*/ 317288 h 1691232"/>
                <a:gd name="connsiteX4" fmla="*/ 1367311 w 1920409"/>
                <a:gd name="connsiteY4" fmla="*/ 160126 h 1691232"/>
                <a:gd name="connsiteX5" fmla="*/ 1338736 w 1920409"/>
                <a:gd name="connsiteY5" fmla="*/ 12488 h 1691232"/>
                <a:gd name="connsiteX6" fmla="*/ 1267299 w 1920409"/>
                <a:gd name="connsiteY6" fmla="*/ 12488 h 1691232"/>
                <a:gd name="connsiteX7" fmla="*/ 1214911 w 1920409"/>
                <a:gd name="connsiteY7" fmla="*/ 50588 h 1691232"/>
                <a:gd name="connsiteX8" fmla="*/ 1214911 w 1920409"/>
                <a:gd name="connsiteY8" fmla="*/ 155363 h 1691232"/>
                <a:gd name="connsiteX9" fmla="*/ 1186336 w 1920409"/>
                <a:gd name="connsiteY9" fmla="*/ 183938 h 1691232"/>
                <a:gd name="connsiteX10" fmla="*/ 1176811 w 1920409"/>
                <a:gd name="connsiteY10" fmla="*/ 255376 h 1691232"/>
                <a:gd name="connsiteX11" fmla="*/ 1114899 w 1920409"/>
                <a:gd name="connsiteY11" fmla="*/ 298238 h 1691232"/>
                <a:gd name="connsiteX12" fmla="*/ 1005361 w 1920409"/>
                <a:gd name="connsiteY12" fmla="*/ 312526 h 1691232"/>
                <a:gd name="connsiteX13" fmla="*/ 962499 w 1920409"/>
                <a:gd name="connsiteY13" fmla="*/ 355388 h 1691232"/>
                <a:gd name="connsiteX14" fmla="*/ 838674 w 1920409"/>
                <a:gd name="connsiteY14" fmla="*/ 355388 h 1691232"/>
                <a:gd name="connsiteX15" fmla="*/ 781524 w 1920409"/>
                <a:gd name="connsiteY15" fmla="*/ 426826 h 1691232"/>
                <a:gd name="connsiteX16" fmla="*/ 781524 w 1920409"/>
                <a:gd name="connsiteY16" fmla="*/ 460163 h 1691232"/>
                <a:gd name="connsiteX17" fmla="*/ 743424 w 1920409"/>
                <a:gd name="connsiteY17" fmla="*/ 483976 h 1691232"/>
                <a:gd name="connsiteX18" fmla="*/ 671986 w 1920409"/>
                <a:gd name="connsiteY18" fmla="*/ 417301 h 1691232"/>
                <a:gd name="connsiteX19" fmla="*/ 519586 w 1920409"/>
                <a:gd name="connsiteY19" fmla="*/ 412538 h 1691232"/>
                <a:gd name="connsiteX20" fmla="*/ 457674 w 1920409"/>
                <a:gd name="connsiteY20" fmla="*/ 431588 h 1691232"/>
                <a:gd name="connsiteX21" fmla="*/ 419574 w 1920409"/>
                <a:gd name="connsiteY21" fmla="*/ 417301 h 1691232"/>
                <a:gd name="connsiteX22" fmla="*/ 400524 w 1920409"/>
                <a:gd name="connsiteY22" fmla="*/ 355388 h 1691232"/>
                <a:gd name="connsiteX23" fmla="*/ 333849 w 1920409"/>
                <a:gd name="connsiteY23" fmla="*/ 303001 h 1691232"/>
                <a:gd name="connsiteX24" fmla="*/ 286224 w 1920409"/>
                <a:gd name="connsiteY24" fmla="*/ 236326 h 1691232"/>
                <a:gd name="connsiteX25" fmla="*/ 143349 w 1920409"/>
                <a:gd name="connsiteY25" fmla="*/ 255376 h 1691232"/>
                <a:gd name="connsiteX26" fmla="*/ 124299 w 1920409"/>
                <a:gd name="connsiteY26" fmla="*/ 331576 h 1691232"/>
                <a:gd name="connsiteX27" fmla="*/ 110011 w 1920409"/>
                <a:gd name="connsiteY27" fmla="*/ 364913 h 1691232"/>
                <a:gd name="connsiteX28" fmla="*/ 133824 w 1920409"/>
                <a:gd name="connsiteY28" fmla="*/ 412538 h 1691232"/>
                <a:gd name="connsiteX29" fmla="*/ 81436 w 1920409"/>
                <a:gd name="connsiteY29" fmla="*/ 450638 h 1691232"/>
                <a:gd name="connsiteX30" fmla="*/ 33811 w 1920409"/>
                <a:gd name="connsiteY30" fmla="*/ 445876 h 1691232"/>
                <a:gd name="connsiteX31" fmla="*/ 33811 w 1920409"/>
                <a:gd name="connsiteY31" fmla="*/ 517313 h 1691232"/>
                <a:gd name="connsiteX32" fmla="*/ 474 w 1920409"/>
                <a:gd name="connsiteY32" fmla="*/ 622088 h 1691232"/>
                <a:gd name="connsiteX33" fmla="*/ 62386 w 1920409"/>
                <a:gd name="connsiteY33" fmla="*/ 698288 h 1691232"/>
                <a:gd name="connsiteX34" fmla="*/ 111977 w 1920409"/>
                <a:gd name="connsiteY34" fmla="*/ 678550 h 1691232"/>
                <a:gd name="connsiteX35" fmla="*/ 112334 w 1920409"/>
                <a:gd name="connsiteY35" fmla="*/ 748809 h 1691232"/>
                <a:gd name="connsiteX36" fmla="*/ 167161 w 1920409"/>
                <a:gd name="connsiteY36" fmla="*/ 779251 h 1691232"/>
                <a:gd name="connsiteX37" fmla="*/ 236159 w 1920409"/>
                <a:gd name="connsiteY37" fmla="*/ 789463 h 1691232"/>
                <a:gd name="connsiteX38" fmla="*/ 271462 w 1920409"/>
                <a:gd name="connsiteY38" fmla="*/ 845434 h 1691232"/>
                <a:gd name="connsiteX39" fmla="*/ 270869 w 1920409"/>
                <a:gd name="connsiteY39" fmla="*/ 890506 h 1691232"/>
                <a:gd name="connsiteX40" fmla="*/ 295393 w 1920409"/>
                <a:gd name="connsiteY40" fmla="*/ 929981 h 1691232"/>
                <a:gd name="connsiteX41" fmla="*/ 341051 w 1920409"/>
                <a:gd name="connsiteY41" fmla="*/ 968573 h 1691232"/>
                <a:gd name="connsiteX42" fmla="*/ 426184 w 1920409"/>
                <a:gd name="connsiteY42" fmla="*/ 1022825 h 1691232"/>
                <a:gd name="connsiteX43" fmla="*/ 461961 w 1920409"/>
                <a:gd name="connsiteY43" fmla="*/ 1093918 h 1691232"/>
                <a:gd name="connsiteX44" fmla="*/ 441064 w 1920409"/>
                <a:gd name="connsiteY44" fmla="*/ 1163491 h 1691232"/>
                <a:gd name="connsiteX45" fmla="*/ 519111 w 1920409"/>
                <a:gd name="connsiteY45" fmla="*/ 1219954 h 1691232"/>
                <a:gd name="connsiteX46" fmla="*/ 591143 w 1920409"/>
                <a:gd name="connsiteY46" fmla="*/ 1252948 h 1691232"/>
                <a:gd name="connsiteX47" fmla="*/ 571974 w 1920409"/>
                <a:gd name="connsiteY47" fmla="*/ 1312651 h 1691232"/>
                <a:gd name="connsiteX48" fmla="*/ 662461 w 1920409"/>
                <a:gd name="connsiteY48" fmla="*/ 1465051 h 1691232"/>
                <a:gd name="connsiteX49" fmla="*/ 755271 w 1920409"/>
                <a:gd name="connsiteY49" fmla="*/ 1538205 h 1691232"/>
                <a:gd name="connsiteX50" fmla="*/ 805336 w 1920409"/>
                <a:gd name="connsiteY50" fmla="*/ 1488863 h 1691232"/>
                <a:gd name="connsiteX51" fmla="*/ 869926 w 1920409"/>
                <a:gd name="connsiteY51" fmla="*/ 1516260 h 1691232"/>
                <a:gd name="connsiteX52" fmla="*/ 924399 w 1920409"/>
                <a:gd name="connsiteY52" fmla="*/ 1484101 h 1691232"/>
                <a:gd name="connsiteX53" fmla="*/ 941246 w 1920409"/>
                <a:gd name="connsiteY53" fmla="*/ 1441925 h 1691232"/>
                <a:gd name="connsiteX54" fmla="*/ 1005123 w 1920409"/>
                <a:gd name="connsiteY54" fmla="*/ 1528337 h 1691232"/>
                <a:gd name="connsiteX55" fmla="*/ 1050190 w 1920409"/>
                <a:gd name="connsiteY55" fmla="*/ 1599431 h 1691232"/>
                <a:gd name="connsiteX56" fmla="*/ 1120136 w 1920409"/>
                <a:gd name="connsiteY56" fmla="*/ 1690950 h 1691232"/>
                <a:gd name="connsiteX57" fmla="*/ 1151034 w 1920409"/>
                <a:gd name="connsiteY57" fmla="*/ 1627859 h 1691232"/>
                <a:gd name="connsiteX58" fmla="*/ 1181693 w 1920409"/>
                <a:gd name="connsiteY58" fmla="*/ 1621379 h 1691232"/>
                <a:gd name="connsiteX59" fmla="*/ 1224792 w 1920409"/>
                <a:gd name="connsiteY59" fmla="*/ 1650642 h 1691232"/>
                <a:gd name="connsiteX60" fmla="*/ 1258367 w 1920409"/>
                <a:gd name="connsiteY60" fmla="*/ 1609988 h 1691232"/>
                <a:gd name="connsiteX61" fmla="*/ 1277188 w 1920409"/>
                <a:gd name="connsiteY61" fmla="*/ 1614605 h 1691232"/>
                <a:gd name="connsiteX62" fmla="*/ 1311230 w 1920409"/>
                <a:gd name="connsiteY62" fmla="*/ 1681082 h 1691232"/>
                <a:gd name="connsiteX63" fmla="*/ 1367786 w 1920409"/>
                <a:gd name="connsiteY63" fmla="*/ 1657613 h 1691232"/>
                <a:gd name="connsiteX64" fmla="*/ 1419818 w 1920409"/>
                <a:gd name="connsiteY64" fmla="*/ 1601492 h 1691232"/>
                <a:gd name="connsiteX65" fmla="*/ 1470595 w 1920409"/>
                <a:gd name="connsiteY65" fmla="*/ 1584949 h 1691232"/>
                <a:gd name="connsiteX66" fmla="*/ 1488274 w 1920409"/>
                <a:gd name="connsiteY66" fmla="*/ 1640771 h 1691232"/>
                <a:gd name="connsiteX67" fmla="*/ 1558169 w 1920409"/>
                <a:gd name="connsiteY67" fmla="*/ 1615093 h 1691232"/>
                <a:gd name="connsiteX68" fmla="*/ 1588947 w 1920409"/>
                <a:gd name="connsiteY68" fmla="*/ 1528337 h 1691232"/>
                <a:gd name="connsiteX69" fmla="*/ 1670383 w 1920409"/>
                <a:gd name="connsiteY69" fmla="*/ 1438195 h 1691232"/>
                <a:gd name="connsiteX70" fmla="*/ 1714974 w 1920409"/>
                <a:gd name="connsiteY70" fmla="*/ 1407065 h 1691232"/>
                <a:gd name="connsiteX71" fmla="*/ 1743343 w 1920409"/>
                <a:gd name="connsiteY71" fmla="*/ 1410360 h 1691232"/>
                <a:gd name="connsiteX72" fmla="*/ 1833138 w 1920409"/>
                <a:gd name="connsiteY72" fmla="*/ 1402304 h 1691232"/>
                <a:gd name="connsiteX73" fmla="*/ 1877070 w 1920409"/>
                <a:gd name="connsiteY73" fmla="*/ 1542673 h 1691232"/>
                <a:gd name="connsiteX74" fmla="*/ 1886424 w 1920409"/>
                <a:gd name="connsiteY74" fmla="*/ 1446001 h 1691232"/>
                <a:gd name="connsiteX75" fmla="*/ 1919761 w 1920409"/>
                <a:gd name="connsiteY75" fmla="*/ 1441238 h 1691232"/>
                <a:gd name="connsiteX76" fmla="*/ 1853086 w 1920409"/>
                <a:gd name="connsiteY76" fmla="*/ 1398376 h 1691232"/>
                <a:gd name="connsiteX77" fmla="*/ 1853086 w 1920409"/>
                <a:gd name="connsiteY77" fmla="*/ 1303126 h 1691232"/>
                <a:gd name="connsiteX78" fmla="*/ 1853086 w 1920409"/>
                <a:gd name="connsiteY78" fmla="*/ 1245976 h 1691232"/>
                <a:gd name="connsiteX79" fmla="*/ 1810224 w 1920409"/>
                <a:gd name="connsiteY79" fmla="*/ 1236451 h 1691232"/>
                <a:gd name="connsiteX80" fmla="*/ 1734024 w 1920409"/>
                <a:gd name="connsiteY80" fmla="*/ 1155488 h 1691232"/>
                <a:gd name="connsiteX81" fmla="*/ 1695924 w 1920409"/>
                <a:gd name="connsiteY81" fmla="*/ 974513 h 1691232"/>
                <a:gd name="connsiteX82" fmla="*/ 1643536 w 1920409"/>
                <a:gd name="connsiteY82" fmla="*/ 941176 h 1691232"/>
                <a:gd name="connsiteX83" fmla="*/ 1605436 w 1920409"/>
                <a:gd name="connsiteY83" fmla="*/ 884026 h 1691232"/>
                <a:gd name="connsiteX84" fmla="*/ 1557811 w 1920409"/>
                <a:gd name="connsiteY84" fmla="*/ 836401 h 1691232"/>
                <a:gd name="connsiteX85" fmla="*/ 1505424 w 1920409"/>
                <a:gd name="connsiteY85" fmla="*/ 817351 h 1691232"/>
                <a:gd name="connsiteX86" fmla="*/ 1453036 w 1920409"/>
                <a:gd name="connsiteY86" fmla="*/ 812588 h 1691232"/>
                <a:gd name="connsiteX87" fmla="*/ 1510186 w 1920409"/>
                <a:gd name="connsiteY87" fmla="*/ 779251 h 1691232"/>
                <a:gd name="connsiteX88" fmla="*/ 1476849 w 1920409"/>
                <a:gd name="connsiteY88" fmla="*/ 745913 h 1691232"/>
                <a:gd name="connsiteX89" fmla="*/ 1481611 w 1920409"/>
                <a:gd name="connsiteY89" fmla="*/ 722101 h 1691232"/>
                <a:gd name="connsiteX90" fmla="*/ 1572099 w 1920409"/>
                <a:gd name="connsiteY90" fmla="*/ 760201 h 1691232"/>
                <a:gd name="connsiteX91" fmla="*/ 1624486 w 1920409"/>
                <a:gd name="connsiteY91" fmla="*/ 693526 h 1691232"/>
                <a:gd name="connsiteX92" fmla="*/ 1614961 w 1920409"/>
                <a:gd name="connsiteY92" fmla="*/ 550651 h 1691232"/>
                <a:gd name="connsiteX93" fmla="*/ 1610199 w 1920409"/>
                <a:gd name="connsiteY93" fmla="*/ 412538 h 1691232"/>
                <a:gd name="connsiteX0" fmla="*/ 1610199 w 1920650"/>
                <a:gd name="connsiteY0" fmla="*/ 412538 h 1691232"/>
                <a:gd name="connsiteX1" fmla="*/ 1567336 w 1920650"/>
                <a:gd name="connsiteY1" fmla="*/ 369676 h 1691232"/>
                <a:gd name="connsiteX2" fmla="*/ 1467324 w 1920650"/>
                <a:gd name="connsiteY2" fmla="*/ 345863 h 1691232"/>
                <a:gd name="connsiteX3" fmla="*/ 1419699 w 1920650"/>
                <a:gd name="connsiteY3" fmla="*/ 317288 h 1691232"/>
                <a:gd name="connsiteX4" fmla="*/ 1367311 w 1920650"/>
                <a:gd name="connsiteY4" fmla="*/ 160126 h 1691232"/>
                <a:gd name="connsiteX5" fmla="*/ 1338736 w 1920650"/>
                <a:gd name="connsiteY5" fmla="*/ 12488 h 1691232"/>
                <a:gd name="connsiteX6" fmla="*/ 1267299 w 1920650"/>
                <a:gd name="connsiteY6" fmla="*/ 12488 h 1691232"/>
                <a:gd name="connsiteX7" fmla="*/ 1214911 w 1920650"/>
                <a:gd name="connsiteY7" fmla="*/ 50588 h 1691232"/>
                <a:gd name="connsiteX8" fmla="*/ 1214911 w 1920650"/>
                <a:gd name="connsiteY8" fmla="*/ 155363 h 1691232"/>
                <a:gd name="connsiteX9" fmla="*/ 1186336 w 1920650"/>
                <a:gd name="connsiteY9" fmla="*/ 183938 h 1691232"/>
                <a:gd name="connsiteX10" fmla="*/ 1176811 w 1920650"/>
                <a:gd name="connsiteY10" fmla="*/ 255376 h 1691232"/>
                <a:gd name="connsiteX11" fmla="*/ 1114899 w 1920650"/>
                <a:gd name="connsiteY11" fmla="*/ 298238 h 1691232"/>
                <a:gd name="connsiteX12" fmla="*/ 1005361 w 1920650"/>
                <a:gd name="connsiteY12" fmla="*/ 312526 h 1691232"/>
                <a:gd name="connsiteX13" fmla="*/ 962499 w 1920650"/>
                <a:gd name="connsiteY13" fmla="*/ 355388 h 1691232"/>
                <a:gd name="connsiteX14" fmla="*/ 838674 w 1920650"/>
                <a:gd name="connsiteY14" fmla="*/ 355388 h 1691232"/>
                <a:gd name="connsiteX15" fmla="*/ 781524 w 1920650"/>
                <a:gd name="connsiteY15" fmla="*/ 426826 h 1691232"/>
                <a:gd name="connsiteX16" fmla="*/ 781524 w 1920650"/>
                <a:gd name="connsiteY16" fmla="*/ 460163 h 1691232"/>
                <a:gd name="connsiteX17" fmla="*/ 743424 w 1920650"/>
                <a:gd name="connsiteY17" fmla="*/ 483976 h 1691232"/>
                <a:gd name="connsiteX18" fmla="*/ 671986 w 1920650"/>
                <a:gd name="connsiteY18" fmla="*/ 417301 h 1691232"/>
                <a:gd name="connsiteX19" fmla="*/ 519586 w 1920650"/>
                <a:gd name="connsiteY19" fmla="*/ 412538 h 1691232"/>
                <a:gd name="connsiteX20" fmla="*/ 457674 w 1920650"/>
                <a:gd name="connsiteY20" fmla="*/ 431588 h 1691232"/>
                <a:gd name="connsiteX21" fmla="*/ 419574 w 1920650"/>
                <a:gd name="connsiteY21" fmla="*/ 417301 h 1691232"/>
                <a:gd name="connsiteX22" fmla="*/ 400524 w 1920650"/>
                <a:gd name="connsiteY22" fmla="*/ 355388 h 1691232"/>
                <a:gd name="connsiteX23" fmla="*/ 333849 w 1920650"/>
                <a:gd name="connsiteY23" fmla="*/ 303001 h 1691232"/>
                <a:gd name="connsiteX24" fmla="*/ 286224 w 1920650"/>
                <a:gd name="connsiteY24" fmla="*/ 236326 h 1691232"/>
                <a:gd name="connsiteX25" fmla="*/ 143349 w 1920650"/>
                <a:gd name="connsiteY25" fmla="*/ 255376 h 1691232"/>
                <a:gd name="connsiteX26" fmla="*/ 124299 w 1920650"/>
                <a:gd name="connsiteY26" fmla="*/ 331576 h 1691232"/>
                <a:gd name="connsiteX27" fmla="*/ 110011 w 1920650"/>
                <a:gd name="connsiteY27" fmla="*/ 364913 h 1691232"/>
                <a:gd name="connsiteX28" fmla="*/ 133824 w 1920650"/>
                <a:gd name="connsiteY28" fmla="*/ 412538 h 1691232"/>
                <a:gd name="connsiteX29" fmla="*/ 81436 w 1920650"/>
                <a:gd name="connsiteY29" fmla="*/ 450638 h 1691232"/>
                <a:gd name="connsiteX30" fmla="*/ 33811 w 1920650"/>
                <a:gd name="connsiteY30" fmla="*/ 445876 h 1691232"/>
                <a:gd name="connsiteX31" fmla="*/ 33811 w 1920650"/>
                <a:gd name="connsiteY31" fmla="*/ 517313 h 1691232"/>
                <a:gd name="connsiteX32" fmla="*/ 474 w 1920650"/>
                <a:gd name="connsiteY32" fmla="*/ 622088 h 1691232"/>
                <a:gd name="connsiteX33" fmla="*/ 62386 w 1920650"/>
                <a:gd name="connsiteY33" fmla="*/ 698288 h 1691232"/>
                <a:gd name="connsiteX34" fmla="*/ 111977 w 1920650"/>
                <a:gd name="connsiteY34" fmla="*/ 678550 h 1691232"/>
                <a:gd name="connsiteX35" fmla="*/ 112334 w 1920650"/>
                <a:gd name="connsiteY35" fmla="*/ 748809 h 1691232"/>
                <a:gd name="connsiteX36" fmla="*/ 167161 w 1920650"/>
                <a:gd name="connsiteY36" fmla="*/ 779251 h 1691232"/>
                <a:gd name="connsiteX37" fmla="*/ 236159 w 1920650"/>
                <a:gd name="connsiteY37" fmla="*/ 789463 h 1691232"/>
                <a:gd name="connsiteX38" fmla="*/ 271462 w 1920650"/>
                <a:gd name="connsiteY38" fmla="*/ 845434 h 1691232"/>
                <a:gd name="connsiteX39" fmla="*/ 270869 w 1920650"/>
                <a:gd name="connsiteY39" fmla="*/ 890506 h 1691232"/>
                <a:gd name="connsiteX40" fmla="*/ 295393 w 1920650"/>
                <a:gd name="connsiteY40" fmla="*/ 929981 h 1691232"/>
                <a:gd name="connsiteX41" fmla="*/ 341051 w 1920650"/>
                <a:gd name="connsiteY41" fmla="*/ 968573 h 1691232"/>
                <a:gd name="connsiteX42" fmla="*/ 426184 w 1920650"/>
                <a:gd name="connsiteY42" fmla="*/ 1022825 h 1691232"/>
                <a:gd name="connsiteX43" fmla="*/ 461961 w 1920650"/>
                <a:gd name="connsiteY43" fmla="*/ 1093918 h 1691232"/>
                <a:gd name="connsiteX44" fmla="*/ 441064 w 1920650"/>
                <a:gd name="connsiteY44" fmla="*/ 1163491 h 1691232"/>
                <a:gd name="connsiteX45" fmla="*/ 519111 w 1920650"/>
                <a:gd name="connsiteY45" fmla="*/ 1219954 h 1691232"/>
                <a:gd name="connsiteX46" fmla="*/ 591143 w 1920650"/>
                <a:gd name="connsiteY46" fmla="*/ 1252948 h 1691232"/>
                <a:gd name="connsiteX47" fmla="*/ 571974 w 1920650"/>
                <a:gd name="connsiteY47" fmla="*/ 1312651 h 1691232"/>
                <a:gd name="connsiteX48" fmla="*/ 662461 w 1920650"/>
                <a:gd name="connsiteY48" fmla="*/ 1465051 h 1691232"/>
                <a:gd name="connsiteX49" fmla="*/ 755271 w 1920650"/>
                <a:gd name="connsiteY49" fmla="*/ 1538205 h 1691232"/>
                <a:gd name="connsiteX50" fmla="*/ 805336 w 1920650"/>
                <a:gd name="connsiteY50" fmla="*/ 1488863 h 1691232"/>
                <a:gd name="connsiteX51" fmla="*/ 869926 w 1920650"/>
                <a:gd name="connsiteY51" fmla="*/ 1516260 h 1691232"/>
                <a:gd name="connsiteX52" fmla="*/ 924399 w 1920650"/>
                <a:gd name="connsiteY52" fmla="*/ 1484101 h 1691232"/>
                <a:gd name="connsiteX53" fmla="*/ 941246 w 1920650"/>
                <a:gd name="connsiteY53" fmla="*/ 1441925 h 1691232"/>
                <a:gd name="connsiteX54" fmla="*/ 1005123 w 1920650"/>
                <a:gd name="connsiteY54" fmla="*/ 1528337 h 1691232"/>
                <a:gd name="connsiteX55" fmla="*/ 1050190 w 1920650"/>
                <a:gd name="connsiteY55" fmla="*/ 1599431 h 1691232"/>
                <a:gd name="connsiteX56" fmla="*/ 1120136 w 1920650"/>
                <a:gd name="connsiteY56" fmla="*/ 1690950 h 1691232"/>
                <a:gd name="connsiteX57" fmla="*/ 1151034 w 1920650"/>
                <a:gd name="connsiteY57" fmla="*/ 1627859 h 1691232"/>
                <a:gd name="connsiteX58" fmla="*/ 1181693 w 1920650"/>
                <a:gd name="connsiteY58" fmla="*/ 1621379 h 1691232"/>
                <a:gd name="connsiteX59" fmla="*/ 1224792 w 1920650"/>
                <a:gd name="connsiteY59" fmla="*/ 1650642 h 1691232"/>
                <a:gd name="connsiteX60" fmla="*/ 1258367 w 1920650"/>
                <a:gd name="connsiteY60" fmla="*/ 1609988 h 1691232"/>
                <a:gd name="connsiteX61" fmla="*/ 1277188 w 1920650"/>
                <a:gd name="connsiteY61" fmla="*/ 1614605 h 1691232"/>
                <a:gd name="connsiteX62" fmla="*/ 1311230 w 1920650"/>
                <a:gd name="connsiteY62" fmla="*/ 1681082 h 1691232"/>
                <a:gd name="connsiteX63" fmla="*/ 1367786 w 1920650"/>
                <a:gd name="connsiteY63" fmla="*/ 1657613 h 1691232"/>
                <a:gd name="connsiteX64" fmla="*/ 1419818 w 1920650"/>
                <a:gd name="connsiteY64" fmla="*/ 1601492 h 1691232"/>
                <a:gd name="connsiteX65" fmla="*/ 1470595 w 1920650"/>
                <a:gd name="connsiteY65" fmla="*/ 1584949 h 1691232"/>
                <a:gd name="connsiteX66" fmla="*/ 1488274 w 1920650"/>
                <a:gd name="connsiteY66" fmla="*/ 1640771 h 1691232"/>
                <a:gd name="connsiteX67" fmla="*/ 1558169 w 1920650"/>
                <a:gd name="connsiteY67" fmla="*/ 1615093 h 1691232"/>
                <a:gd name="connsiteX68" fmla="*/ 1588947 w 1920650"/>
                <a:gd name="connsiteY68" fmla="*/ 1528337 h 1691232"/>
                <a:gd name="connsiteX69" fmla="*/ 1670383 w 1920650"/>
                <a:gd name="connsiteY69" fmla="*/ 1438195 h 1691232"/>
                <a:gd name="connsiteX70" fmla="*/ 1714974 w 1920650"/>
                <a:gd name="connsiteY70" fmla="*/ 1407065 h 1691232"/>
                <a:gd name="connsiteX71" fmla="*/ 1743343 w 1920650"/>
                <a:gd name="connsiteY71" fmla="*/ 1410360 h 1691232"/>
                <a:gd name="connsiteX72" fmla="*/ 1833138 w 1920650"/>
                <a:gd name="connsiteY72" fmla="*/ 1402304 h 1691232"/>
                <a:gd name="connsiteX73" fmla="*/ 1816054 w 1920650"/>
                <a:gd name="connsiteY73" fmla="*/ 1453316 h 1691232"/>
                <a:gd name="connsiteX74" fmla="*/ 1886424 w 1920650"/>
                <a:gd name="connsiteY74" fmla="*/ 1446001 h 1691232"/>
                <a:gd name="connsiteX75" fmla="*/ 1919761 w 1920650"/>
                <a:gd name="connsiteY75" fmla="*/ 1441238 h 1691232"/>
                <a:gd name="connsiteX76" fmla="*/ 1853086 w 1920650"/>
                <a:gd name="connsiteY76" fmla="*/ 1398376 h 1691232"/>
                <a:gd name="connsiteX77" fmla="*/ 1853086 w 1920650"/>
                <a:gd name="connsiteY77" fmla="*/ 1303126 h 1691232"/>
                <a:gd name="connsiteX78" fmla="*/ 1853086 w 1920650"/>
                <a:gd name="connsiteY78" fmla="*/ 1245976 h 1691232"/>
                <a:gd name="connsiteX79" fmla="*/ 1810224 w 1920650"/>
                <a:gd name="connsiteY79" fmla="*/ 1236451 h 1691232"/>
                <a:gd name="connsiteX80" fmla="*/ 1734024 w 1920650"/>
                <a:gd name="connsiteY80" fmla="*/ 1155488 h 1691232"/>
                <a:gd name="connsiteX81" fmla="*/ 1695924 w 1920650"/>
                <a:gd name="connsiteY81" fmla="*/ 974513 h 1691232"/>
                <a:gd name="connsiteX82" fmla="*/ 1643536 w 1920650"/>
                <a:gd name="connsiteY82" fmla="*/ 941176 h 1691232"/>
                <a:gd name="connsiteX83" fmla="*/ 1605436 w 1920650"/>
                <a:gd name="connsiteY83" fmla="*/ 884026 h 1691232"/>
                <a:gd name="connsiteX84" fmla="*/ 1557811 w 1920650"/>
                <a:gd name="connsiteY84" fmla="*/ 836401 h 1691232"/>
                <a:gd name="connsiteX85" fmla="*/ 1505424 w 1920650"/>
                <a:gd name="connsiteY85" fmla="*/ 817351 h 1691232"/>
                <a:gd name="connsiteX86" fmla="*/ 1453036 w 1920650"/>
                <a:gd name="connsiteY86" fmla="*/ 812588 h 1691232"/>
                <a:gd name="connsiteX87" fmla="*/ 1510186 w 1920650"/>
                <a:gd name="connsiteY87" fmla="*/ 779251 h 1691232"/>
                <a:gd name="connsiteX88" fmla="*/ 1476849 w 1920650"/>
                <a:gd name="connsiteY88" fmla="*/ 745913 h 1691232"/>
                <a:gd name="connsiteX89" fmla="*/ 1481611 w 1920650"/>
                <a:gd name="connsiteY89" fmla="*/ 722101 h 1691232"/>
                <a:gd name="connsiteX90" fmla="*/ 1572099 w 1920650"/>
                <a:gd name="connsiteY90" fmla="*/ 760201 h 1691232"/>
                <a:gd name="connsiteX91" fmla="*/ 1624486 w 1920650"/>
                <a:gd name="connsiteY91" fmla="*/ 693526 h 1691232"/>
                <a:gd name="connsiteX92" fmla="*/ 1614961 w 1920650"/>
                <a:gd name="connsiteY92" fmla="*/ 550651 h 1691232"/>
                <a:gd name="connsiteX93" fmla="*/ 1610199 w 1920650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33138 w 1920031"/>
                <a:gd name="connsiteY72" fmla="*/ 1402304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920031"/>
                <a:gd name="connsiteY0" fmla="*/ 412538 h 1691232"/>
                <a:gd name="connsiteX1" fmla="*/ 1567336 w 1920031"/>
                <a:gd name="connsiteY1" fmla="*/ 369676 h 1691232"/>
                <a:gd name="connsiteX2" fmla="*/ 1467324 w 1920031"/>
                <a:gd name="connsiteY2" fmla="*/ 345863 h 1691232"/>
                <a:gd name="connsiteX3" fmla="*/ 1419699 w 1920031"/>
                <a:gd name="connsiteY3" fmla="*/ 317288 h 1691232"/>
                <a:gd name="connsiteX4" fmla="*/ 1367311 w 1920031"/>
                <a:gd name="connsiteY4" fmla="*/ 160126 h 1691232"/>
                <a:gd name="connsiteX5" fmla="*/ 1338736 w 1920031"/>
                <a:gd name="connsiteY5" fmla="*/ 12488 h 1691232"/>
                <a:gd name="connsiteX6" fmla="*/ 1267299 w 1920031"/>
                <a:gd name="connsiteY6" fmla="*/ 12488 h 1691232"/>
                <a:gd name="connsiteX7" fmla="*/ 1214911 w 1920031"/>
                <a:gd name="connsiteY7" fmla="*/ 50588 h 1691232"/>
                <a:gd name="connsiteX8" fmla="*/ 1214911 w 1920031"/>
                <a:gd name="connsiteY8" fmla="*/ 155363 h 1691232"/>
                <a:gd name="connsiteX9" fmla="*/ 1186336 w 1920031"/>
                <a:gd name="connsiteY9" fmla="*/ 183938 h 1691232"/>
                <a:gd name="connsiteX10" fmla="*/ 1176811 w 1920031"/>
                <a:gd name="connsiteY10" fmla="*/ 255376 h 1691232"/>
                <a:gd name="connsiteX11" fmla="*/ 1114899 w 1920031"/>
                <a:gd name="connsiteY11" fmla="*/ 298238 h 1691232"/>
                <a:gd name="connsiteX12" fmla="*/ 1005361 w 1920031"/>
                <a:gd name="connsiteY12" fmla="*/ 312526 h 1691232"/>
                <a:gd name="connsiteX13" fmla="*/ 962499 w 1920031"/>
                <a:gd name="connsiteY13" fmla="*/ 355388 h 1691232"/>
                <a:gd name="connsiteX14" fmla="*/ 838674 w 1920031"/>
                <a:gd name="connsiteY14" fmla="*/ 355388 h 1691232"/>
                <a:gd name="connsiteX15" fmla="*/ 781524 w 1920031"/>
                <a:gd name="connsiteY15" fmla="*/ 426826 h 1691232"/>
                <a:gd name="connsiteX16" fmla="*/ 781524 w 1920031"/>
                <a:gd name="connsiteY16" fmla="*/ 460163 h 1691232"/>
                <a:gd name="connsiteX17" fmla="*/ 743424 w 1920031"/>
                <a:gd name="connsiteY17" fmla="*/ 483976 h 1691232"/>
                <a:gd name="connsiteX18" fmla="*/ 671986 w 1920031"/>
                <a:gd name="connsiteY18" fmla="*/ 417301 h 1691232"/>
                <a:gd name="connsiteX19" fmla="*/ 519586 w 1920031"/>
                <a:gd name="connsiteY19" fmla="*/ 412538 h 1691232"/>
                <a:gd name="connsiteX20" fmla="*/ 457674 w 1920031"/>
                <a:gd name="connsiteY20" fmla="*/ 431588 h 1691232"/>
                <a:gd name="connsiteX21" fmla="*/ 419574 w 1920031"/>
                <a:gd name="connsiteY21" fmla="*/ 417301 h 1691232"/>
                <a:gd name="connsiteX22" fmla="*/ 400524 w 1920031"/>
                <a:gd name="connsiteY22" fmla="*/ 355388 h 1691232"/>
                <a:gd name="connsiteX23" fmla="*/ 333849 w 1920031"/>
                <a:gd name="connsiteY23" fmla="*/ 303001 h 1691232"/>
                <a:gd name="connsiteX24" fmla="*/ 286224 w 1920031"/>
                <a:gd name="connsiteY24" fmla="*/ 236326 h 1691232"/>
                <a:gd name="connsiteX25" fmla="*/ 143349 w 1920031"/>
                <a:gd name="connsiteY25" fmla="*/ 255376 h 1691232"/>
                <a:gd name="connsiteX26" fmla="*/ 124299 w 1920031"/>
                <a:gd name="connsiteY26" fmla="*/ 331576 h 1691232"/>
                <a:gd name="connsiteX27" fmla="*/ 110011 w 1920031"/>
                <a:gd name="connsiteY27" fmla="*/ 364913 h 1691232"/>
                <a:gd name="connsiteX28" fmla="*/ 133824 w 1920031"/>
                <a:gd name="connsiteY28" fmla="*/ 412538 h 1691232"/>
                <a:gd name="connsiteX29" fmla="*/ 81436 w 1920031"/>
                <a:gd name="connsiteY29" fmla="*/ 450638 h 1691232"/>
                <a:gd name="connsiteX30" fmla="*/ 33811 w 1920031"/>
                <a:gd name="connsiteY30" fmla="*/ 445876 h 1691232"/>
                <a:gd name="connsiteX31" fmla="*/ 33811 w 1920031"/>
                <a:gd name="connsiteY31" fmla="*/ 517313 h 1691232"/>
                <a:gd name="connsiteX32" fmla="*/ 474 w 1920031"/>
                <a:gd name="connsiteY32" fmla="*/ 622088 h 1691232"/>
                <a:gd name="connsiteX33" fmla="*/ 62386 w 1920031"/>
                <a:gd name="connsiteY33" fmla="*/ 698288 h 1691232"/>
                <a:gd name="connsiteX34" fmla="*/ 111977 w 1920031"/>
                <a:gd name="connsiteY34" fmla="*/ 678550 h 1691232"/>
                <a:gd name="connsiteX35" fmla="*/ 112334 w 1920031"/>
                <a:gd name="connsiteY35" fmla="*/ 748809 h 1691232"/>
                <a:gd name="connsiteX36" fmla="*/ 167161 w 1920031"/>
                <a:gd name="connsiteY36" fmla="*/ 779251 h 1691232"/>
                <a:gd name="connsiteX37" fmla="*/ 236159 w 1920031"/>
                <a:gd name="connsiteY37" fmla="*/ 789463 h 1691232"/>
                <a:gd name="connsiteX38" fmla="*/ 271462 w 1920031"/>
                <a:gd name="connsiteY38" fmla="*/ 845434 h 1691232"/>
                <a:gd name="connsiteX39" fmla="*/ 270869 w 1920031"/>
                <a:gd name="connsiteY39" fmla="*/ 890506 h 1691232"/>
                <a:gd name="connsiteX40" fmla="*/ 295393 w 1920031"/>
                <a:gd name="connsiteY40" fmla="*/ 929981 h 1691232"/>
                <a:gd name="connsiteX41" fmla="*/ 341051 w 1920031"/>
                <a:gd name="connsiteY41" fmla="*/ 968573 h 1691232"/>
                <a:gd name="connsiteX42" fmla="*/ 426184 w 1920031"/>
                <a:gd name="connsiteY42" fmla="*/ 1022825 h 1691232"/>
                <a:gd name="connsiteX43" fmla="*/ 461961 w 1920031"/>
                <a:gd name="connsiteY43" fmla="*/ 1093918 h 1691232"/>
                <a:gd name="connsiteX44" fmla="*/ 441064 w 1920031"/>
                <a:gd name="connsiteY44" fmla="*/ 1163491 h 1691232"/>
                <a:gd name="connsiteX45" fmla="*/ 519111 w 1920031"/>
                <a:gd name="connsiteY45" fmla="*/ 1219954 h 1691232"/>
                <a:gd name="connsiteX46" fmla="*/ 591143 w 1920031"/>
                <a:gd name="connsiteY46" fmla="*/ 1252948 h 1691232"/>
                <a:gd name="connsiteX47" fmla="*/ 571974 w 1920031"/>
                <a:gd name="connsiteY47" fmla="*/ 1312651 h 1691232"/>
                <a:gd name="connsiteX48" fmla="*/ 662461 w 1920031"/>
                <a:gd name="connsiteY48" fmla="*/ 1465051 h 1691232"/>
                <a:gd name="connsiteX49" fmla="*/ 755271 w 1920031"/>
                <a:gd name="connsiteY49" fmla="*/ 1538205 h 1691232"/>
                <a:gd name="connsiteX50" fmla="*/ 805336 w 1920031"/>
                <a:gd name="connsiteY50" fmla="*/ 1488863 h 1691232"/>
                <a:gd name="connsiteX51" fmla="*/ 869926 w 1920031"/>
                <a:gd name="connsiteY51" fmla="*/ 1516260 h 1691232"/>
                <a:gd name="connsiteX52" fmla="*/ 924399 w 1920031"/>
                <a:gd name="connsiteY52" fmla="*/ 1484101 h 1691232"/>
                <a:gd name="connsiteX53" fmla="*/ 941246 w 1920031"/>
                <a:gd name="connsiteY53" fmla="*/ 1441925 h 1691232"/>
                <a:gd name="connsiteX54" fmla="*/ 1005123 w 1920031"/>
                <a:gd name="connsiteY54" fmla="*/ 1528337 h 1691232"/>
                <a:gd name="connsiteX55" fmla="*/ 1050190 w 1920031"/>
                <a:gd name="connsiteY55" fmla="*/ 1599431 h 1691232"/>
                <a:gd name="connsiteX56" fmla="*/ 1120136 w 1920031"/>
                <a:gd name="connsiteY56" fmla="*/ 1690950 h 1691232"/>
                <a:gd name="connsiteX57" fmla="*/ 1151034 w 1920031"/>
                <a:gd name="connsiteY57" fmla="*/ 1627859 h 1691232"/>
                <a:gd name="connsiteX58" fmla="*/ 1181693 w 1920031"/>
                <a:gd name="connsiteY58" fmla="*/ 1621379 h 1691232"/>
                <a:gd name="connsiteX59" fmla="*/ 1224792 w 1920031"/>
                <a:gd name="connsiteY59" fmla="*/ 1650642 h 1691232"/>
                <a:gd name="connsiteX60" fmla="*/ 1258367 w 1920031"/>
                <a:gd name="connsiteY60" fmla="*/ 1609988 h 1691232"/>
                <a:gd name="connsiteX61" fmla="*/ 1277188 w 1920031"/>
                <a:gd name="connsiteY61" fmla="*/ 1614605 h 1691232"/>
                <a:gd name="connsiteX62" fmla="*/ 1311230 w 1920031"/>
                <a:gd name="connsiteY62" fmla="*/ 1681082 h 1691232"/>
                <a:gd name="connsiteX63" fmla="*/ 1367786 w 1920031"/>
                <a:gd name="connsiteY63" fmla="*/ 1657613 h 1691232"/>
                <a:gd name="connsiteX64" fmla="*/ 1419818 w 1920031"/>
                <a:gd name="connsiteY64" fmla="*/ 1601492 h 1691232"/>
                <a:gd name="connsiteX65" fmla="*/ 1470595 w 1920031"/>
                <a:gd name="connsiteY65" fmla="*/ 1584949 h 1691232"/>
                <a:gd name="connsiteX66" fmla="*/ 1488274 w 1920031"/>
                <a:gd name="connsiteY66" fmla="*/ 1640771 h 1691232"/>
                <a:gd name="connsiteX67" fmla="*/ 1558169 w 1920031"/>
                <a:gd name="connsiteY67" fmla="*/ 1615093 h 1691232"/>
                <a:gd name="connsiteX68" fmla="*/ 1588947 w 1920031"/>
                <a:gd name="connsiteY68" fmla="*/ 1528337 h 1691232"/>
                <a:gd name="connsiteX69" fmla="*/ 1670383 w 1920031"/>
                <a:gd name="connsiteY69" fmla="*/ 1438195 h 1691232"/>
                <a:gd name="connsiteX70" fmla="*/ 1714974 w 1920031"/>
                <a:gd name="connsiteY70" fmla="*/ 1407065 h 1691232"/>
                <a:gd name="connsiteX71" fmla="*/ 1743343 w 1920031"/>
                <a:gd name="connsiteY71" fmla="*/ 1410360 h 1691232"/>
                <a:gd name="connsiteX72" fmla="*/ 1820935 w 1920031"/>
                <a:gd name="connsiteY72" fmla="*/ 1399752 h 1691232"/>
                <a:gd name="connsiteX73" fmla="*/ 1816054 w 1920031"/>
                <a:gd name="connsiteY73" fmla="*/ 1453316 h 1691232"/>
                <a:gd name="connsiteX74" fmla="*/ 1874221 w 1920031"/>
                <a:gd name="connsiteY74" fmla="*/ 1476637 h 1691232"/>
                <a:gd name="connsiteX75" fmla="*/ 1919761 w 1920031"/>
                <a:gd name="connsiteY75" fmla="*/ 1441238 h 1691232"/>
                <a:gd name="connsiteX76" fmla="*/ 1853086 w 1920031"/>
                <a:gd name="connsiteY76" fmla="*/ 1398376 h 1691232"/>
                <a:gd name="connsiteX77" fmla="*/ 1853086 w 1920031"/>
                <a:gd name="connsiteY77" fmla="*/ 1303126 h 1691232"/>
                <a:gd name="connsiteX78" fmla="*/ 1853086 w 1920031"/>
                <a:gd name="connsiteY78" fmla="*/ 1245976 h 1691232"/>
                <a:gd name="connsiteX79" fmla="*/ 1810224 w 1920031"/>
                <a:gd name="connsiteY79" fmla="*/ 1236451 h 1691232"/>
                <a:gd name="connsiteX80" fmla="*/ 1734024 w 1920031"/>
                <a:gd name="connsiteY80" fmla="*/ 1155488 h 1691232"/>
                <a:gd name="connsiteX81" fmla="*/ 1695924 w 1920031"/>
                <a:gd name="connsiteY81" fmla="*/ 974513 h 1691232"/>
                <a:gd name="connsiteX82" fmla="*/ 1643536 w 1920031"/>
                <a:gd name="connsiteY82" fmla="*/ 941176 h 1691232"/>
                <a:gd name="connsiteX83" fmla="*/ 1605436 w 1920031"/>
                <a:gd name="connsiteY83" fmla="*/ 884026 h 1691232"/>
                <a:gd name="connsiteX84" fmla="*/ 1557811 w 1920031"/>
                <a:gd name="connsiteY84" fmla="*/ 836401 h 1691232"/>
                <a:gd name="connsiteX85" fmla="*/ 1505424 w 1920031"/>
                <a:gd name="connsiteY85" fmla="*/ 817351 h 1691232"/>
                <a:gd name="connsiteX86" fmla="*/ 1453036 w 1920031"/>
                <a:gd name="connsiteY86" fmla="*/ 812588 h 1691232"/>
                <a:gd name="connsiteX87" fmla="*/ 1510186 w 1920031"/>
                <a:gd name="connsiteY87" fmla="*/ 779251 h 1691232"/>
                <a:gd name="connsiteX88" fmla="*/ 1476849 w 1920031"/>
                <a:gd name="connsiteY88" fmla="*/ 745913 h 1691232"/>
                <a:gd name="connsiteX89" fmla="*/ 1481611 w 1920031"/>
                <a:gd name="connsiteY89" fmla="*/ 722101 h 1691232"/>
                <a:gd name="connsiteX90" fmla="*/ 1572099 w 1920031"/>
                <a:gd name="connsiteY90" fmla="*/ 760201 h 1691232"/>
                <a:gd name="connsiteX91" fmla="*/ 1624486 w 1920031"/>
                <a:gd name="connsiteY91" fmla="*/ 693526 h 1691232"/>
                <a:gd name="connsiteX92" fmla="*/ 1614961 w 1920031"/>
                <a:gd name="connsiteY92" fmla="*/ 550651 h 1691232"/>
                <a:gd name="connsiteX93" fmla="*/ 1610199 w 1920031"/>
                <a:gd name="connsiteY93" fmla="*/ 412538 h 1691232"/>
                <a:gd name="connsiteX0" fmla="*/ 1610199 w 1880151"/>
                <a:gd name="connsiteY0" fmla="*/ 412538 h 1691232"/>
                <a:gd name="connsiteX1" fmla="*/ 1567336 w 1880151"/>
                <a:gd name="connsiteY1" fmla="*/ 369676 h 1691232"/>
                <a:gd name="connsiteX2" fmla="*/ 1467324 w 1880151"/>
                <a:gd name="connsiteY2" fmla="*/ 345863 h 1691232"/>
                <a:gd name="connsiteX3" fmla="*/ 1419699 w 1880151"/>
                <a:gd name="connsiteY3" fmla="*/ 317288 h 1691232"/>
                <a:gd name="connsiteX4" fmla="*/ 1367311 w 1880151"/>
                <a:gd name="connsiteY4" fmla="*/ 160126 h 1691232"/>
                <a:gd name="connsiteX5" fmla="*/ 1338736 w 1880151"/>
                <a:gd name="connsiteY5" fmla="*/ 12488 h 1691232"/>
                <a:gd name="connsiteX6" fmla="*/ 1267299 w 1880151"/>
                <a:gd name="connsiteY6" fmla="*/ 12488 h 1691232"/>
                <a:gd name="connsiteX7" fmla="*/ 1214911 w 1880151"/>
                <a:gd name="connsiteY7" fmla="*/ 50588 h 1691232"/>
                <a:gd name="connsiteX8" fmla="*/ 1214911 w 1880151"/>
                <a:gd name="connsiteY8" fmla="*/ 155363 h 1691232"/>
                <a:gd name="connsiteX9" fmla="*/ 1186336 w 1880151"/>
                <a:gd name="connsiteY9" fmla="*/ 183938 h 1691232"/>
                <a:gd name="connsiteX10" fmla="*/ 1176811 w 1880151"/>
                <a:gd name="connsiteY10" fmla="*/ 255376 h 1691232"/>
                <a:gd name="connsiteX11" fmla="*/ 1114899 w 1880151"/>
                <a:gd name="connsiteY11" fmla="*/ 298238 h 1691232"/>
                <a:gd name="connsiteX12" fmla="*/ 1005361 w 1880151"/>
                <a:gd name="connsiteY12" fmla="*/ 312526 h 1691232"/>
                <a:gd name="connsiteX13" fmla="*/ 962499 w 1880151"/>
                <a:gd name="connsiteY13" fmla="*/ 355388 h 1691232"/>
                <a:gd name="connsiteX14" fmla="*/ 838674 w 1880151"/>
                <a:gd name="connsiteY14" fmla="*/ 355388 h 1691232"/>
                <a:gd name="connsiteX15" fmla="*/ 781524 w 1880151"/>
                <a:gd name="connsiteY15" fmla="*/ 426826 h 1691232"/>
                <a:gd name="connsiteX16" fmla="*/ 781524 w 1880151"/>
                <a:gd name="connsiteY16" fmla="*/ 460163 h 1691232"/>
                <a:gd name="connsiteX17" fmla="*/ 743424 w 1880151"/>
                <a:gd name="connsiteY17" fmla="*/ 483976 h 1691232"/>
                <a:gd name="connsiteX18" fmla="*/ 671986 w 1880151"/>
                <a:gd name="connsiteY18" fmla="*/ 417301 h 1691232"/>
                <a:gd name="connsiteX19" fmla="*/ 519586 w 1880151"/>
                <a:gd name="connsiteY19" fmla="*/ 412538 h 1691232"/>
                <a:gd name="connsiteX20" fmla="*/ 457674 w 1880151"/>
                <a:gd name="connsiteY20" fmla="*/ 431588 h 1691232"/>
                <a:gd name="connsiteX21" fmla="*/ 419574 w 1880151"/>
                <a:gd name="connsiteY21" fmla="*/ 417301 h 1691232"/>
                <a:gd name="connsiteX22" fmla="*/ 400524 w 1880151"/>
                <a:gd name="connsiteY22" fmla="*/ 355388 h 1691232"/>
                <a:gd name="connsiteX23" fmla="*/ 333849 w 1880151"/>
                <a:gd name="connsiteY23" fmla="*/ 303001 h 1691232"/>
                <a:gd name="connsiteX24" fmla="*/ 286224 w 1880151"/>
                <a:gd name="connsiteY24" fmla="*/ 236326 h 1691232"/>
                <a:gd name="connsiteX25" fmla="*/ 143349 w 1880151"/>
                <a:gd name="connsiteY25" fmla="*/ 255376 h 1691232"/>
                <a:gd name="connsiteX26" fmla="*/ 124299 w 1880151"/>
                <a:gd name="connsiteY26" fmla="*/ 331576 h 1691232"/>
                <a:gd name="connsiteX27" fmla="*/ 110011 w 1880151"/>
                <a:gd name="connsiteY27" fmla="*/ 364913 h 1691232"/>
                <a:gd name="connsiteX28" fmla="*/ 133824 w 1880151"/>
                <a:gd name="connsiteY28" fmla="*/ 412538 h 1691232"/>
                <a:gd name="connsiteX29" fmla="*/ 81436 w 1880151"/>
                <a:gd name="connsiteY29" fmla="*/ 450638 h 1691232"/>
                <a:gd name="connsiteX30" fmla="*/ 33811 w 1880151"/>
                <a:gd name="connsiteY30" fmla="*/ 445876 h 1691232"/>
                <a:gd name="connsiteX31" fmla="*/ 33811 w 1880151"/>
                <a:gd name="connsiteY31" fmla="*/ 517313 h 1691232"/>
                <a:gd name="connsiteX32" fmla="*/ 474 w 1880151"/>
                <a:gd name="connsiteY32" fmla="*/ 622088 h 1691232"/>
                <a:gd name="connsiteX33" fmla="*/ 62386 w 1880151"/>
                <a:gd name="connsiteY33" fmla="*/ 698288 h 1691232"/>
                <a:gd name="connsiteX34" fmla="*/ 111977 w 1880151"/>
                <a:gd name="connsiteY34" fmla="*/ 678550 h 1691232"/>
                <a:gd name="connsiteX35" fmla="*/ 112334 w 1880151"/>
                <a:gd name="connsiteY35" fmla="*/ 748809 h 1691232"/>
                <a:gd name="connsiteX36" fmla="*/ 167161 w 1880151"/>
                <a:gd name="connsiteY36" fmla="*/ 779251 h 1691232"/>
                <a:gd name="connsiteX37" fmla="*/ 236159 w 1880151"/>
                <a:gd name="connsiteY37" fmla="*/ 789463 h 1691232"/>
                <a:gd name="connsiteX38" fmla="*/ 271462 w 1880151"/>
                <a:gd name="connsiteY38" fmla="*/ 845434 h 1691232"/>
                <a:gd name="connsiteX39" fmla="*/ 270869 w 1880151"/>
                <a:gd name="connsiteY39" fmla="*/ 890506 h 1691232"/>
                <a:gd name="connsiteX40" fmla="*/ 295393 w 1880151"/>
                <a:gd name="connsiteY40" fmla="*/ 929981 h 1691232"/>
                <a:gd name="connsiteX41" fmla="*/ 341051 w 1880151"/>
                <a:gd name="connsiteY41" fmla="*/ 968573 h 1691232"/>
                <a:gd name="connsiteX42" fmla="*/ 426184 w 1880151"/>
                <a:gd name="connsiteY42" fmla="*/ 1022825 h 1691232"/>
                <a:gd name="connsiteX43" fmla="*/ 461961 w 1880151"/>
                <a:gd name="connsiteY43" fmla="*/ 1093918 h 1691232"/>
                <a:gd name="connsiteX44" fmla="*/ 441064 w 1880151"/>
                <a:gd name="connsiteY44" fmla="*/ 1163491 h 1691232"/>
                <a:gd name="connsiteX45" fmla="*/ 519111 w 1880151"/>
                <a:gd name="connsiteY45" fmla="*/ 1219954 h 1691232"/>
                <a:gd name="connsiteX46" fmla="*/ 591143 w 1880151"/>
                <a:gd name="connsiteY46" fmla="*/ 1252948 h 1691232"/>
                <a:gd name="connsiteX47" fmla="*/ 571974 w 1880151"/>
                <a:gd name="connsiteY47" fmla="*/ 1312651 h 1691232"/>
                <a:gd name="connsiteX48" fmla="*/ 662461 w 1880151"/>
                <a:gd name="connsiteY48" fmla="*/ 1465051 h 1691232"/>
                <a:gd name="connsiteX49" fmla="*/ 755271 w 1880151"/>
                <a:gd name="connsiteY49" fmla="*/ 1538205 h 1691232"/>
                <a:gd name="connsiteX50" fmla="*/ 805336 w 1880151"/>
                <a:gd name="connsiteY50" fmla="*/ 1488863 h 1691232"/>
                <a:gd name="connsiteX51" fmla="*/ 869926 w 1880151"/>
                <a:gd name="connsiteY51" fmla="*/ 1516260 h 1691232"/>
                <a:gd name="connsiteX52" fmla="*/ 924399 w 1880151"/>
                <a:gd name="connsiteY52" fmla="*/ 1484101 h 1691232"/>
                <a:gd name="connsiteX53" fmla="*/ 941246 w 1880151"/>
                <a:gd name="connsiteY53" fmla="*/ 1441925 h 1691232"/>
                <a:gd name="connsiteX54" fmla="*/ 1005123 w 1880151"/>
                <a:gd name="connsiteY54" fmla="*/ 1528337 h 1691232"/>
                <a:gd name="connsiteX55" fmla="*/ 1050190 w 1880151"/>
                <a:gd name="connsiteY55" fmla="*/ 1599431 h 1691232"/>
                <a:gd name="connsiteX56" fmla="*/ 1120136 w 1880151"/>
                <a:gd name="connsiteY56" fmla="*/ 1690950 h 1691232"/>
                <a:gd name="connsiteX57" fmla="*/ 1151034 w 1880151"/>
                <a:gd name="connsiteY57" fmla="*/ 1627859 h 1691232"/>
                <a:gd name="connsiteX58" fmla="*/ 1181693 w 1880151"/>
                <a:gd name="connsiteY58" fmla="*/ 1621379 h 1691232"/>
                <a:gd name="connsiteX59" fmla="*/ 1224792 w 1880151"/>
                <a:gd name="connsiteY59" fmla="*/ 1650642 h 1691232"/>
                <a:gd name="connsiteX60" fmla="*/ 1258367 w 1880151"/>
                <a:gd name="connsiteY60" fmla="*/ 1609988 h 1691232"/>
                <a:gd name="connsiteX61" fmla="*/ 1277188 w 1880151"/>
                <a:gd name="connsiteY61" fmla="*/ 1614605 h 1691232"/>
                <a:gd name="connsiteX62" fmla="*/ 1311230 w 1880151"/>
                <a:gd name="connsiteY62" fmla="*/ 1681082 h 1691232"/>
                <a:gd name="connsiteX63" fmla="*/ 1367786 w 1880151"/>
                <a:gd name="connsiteY63" fmla="*/ 1657613 h 1691232"/>
                <a:gd name="connsiteX64" fmla="*/ 1419818 w 1880151"/>
                <a:gd name="connsiteY64" fmla="*/ 1601492 h 1691232"/>
                <a:gd name="connsiteX65" fmla="*/ 1470595 w 1880151"/>
                <a:gd name="connsiteY65" fmla="*/ 1584949 h 1691232"/>
                <a:gd name="connsiteX66" fmla="*/ 1488274 w 1880151"/>
                <a:gd name="connsiteY66" fmla="*/ 1640771 h 1691232"/>
                <a:gd name="connsiteX67" fmla="*/ 1558169 w 1880151"/>
                <a:gd name="connsiteY67" fmla="*/ 1615093 h 1691232"/>
                <a:gd name="connsiteX68" fmla="*/ 1588947 w 1880151"/>
                <a:gd name="connsiteY68" fmla="*/ 1528337 h 1691232"/>
                <a:gd name="connsiteX69" fmla="*/ 1670383 w 1880151"/>
                <a:gd name="connsiteY69" fmla="*/ 1438195 h 1691232"/>
                <a:gd name="connsiteX70" fmla="*/ 1714974 w 1880151"/>
                <a:gd name="connsiteY70" fmla="*/ 1407065 h 1691232"/>
                <a:gd name="connsiteX71" fmla="*/ 1743343 w 1880151"/>
                <a:gd name="connsiteY71" fmla="*/ 1410360 h 1691232"/>
                <a:gd name="connsiteX72" fmla="*/ 1820935 w 1880151"/>
                <a:gd name="connsiteY72" fmla="*/ 1399752 h 1691232"/>
                <a:gd name="connsiteX73" fmla="*/ 1816054 w 1880151"/>
                <a:gd name="connsiteY73" fmla="*/ 1453316 h 1691232"/>
                <a:gd name="connsiteX74" fmla="*/ 1874221 w 1880151"/>
                <a:gd name="connsiteY74" fmla="*/ 1476637 h 1691232"/>
                <a:gd name="connsiteX75" fmla="*/ 1875830 w 1880151"/>
                <a:gd name="connsiteY75" fmla="*/ 1451451 h 1691232"/>
                <a:gd name="connsiteX76" fmla="*/ 1853086 w 1880151"/>
                <a:gd name="connsiteY76" fmla="*/ 1398376 h 1691232"/>
                <a:gd name="connsiteX77" fmla="*/ 1853086 w 1880151"/>
                <a:gd name="connsiteY77" fmla="*/ 1303126 h 1691232"/>
                <a:gd name="connsiteX78" fmla="*/ 1853086 w 1880151"/>
                <a:gd name="connsiteY78" fmla="*/ 1245976 h 1691232"/>
                <a:gd name="connsiteX79" fmla="*/ 1810224 w 1880151"/>
                <a:gd name="connsiteY79" fmla="*/ 1236451 h 1691232"/>
                <a:gd name="connsiteX80" fmla="*/ 1734024 w 1880151"/>
                <a:gd name="connsiteY80" fmla="*/ 1155488 h 1691232"/>
                <a:gd name="connsiteX81" fmla="*/ 1695924 w 1880151"/>
                <a:gd name="connsiteY81" fmla="*/ 974513 h 1691232"/>
                <a:gd name="connsiteX82" fmla="*/ 1643536 w 1880151"/>
                <a:gd name="connsiteY82" fmla="*/ 941176 h 1691232"/>
                <a:gd name="connsiteX83" fmla="*/ 1605436 w 1880151"/>
                <a:gd name="connsiteY83" fmla="*/ 884026 h 1691232"/>
                <a:gd name="connsiteX84" fmla="*/ 1557811 w 1880151"/>
                <a:gd name="connsiteY84" fmla="*/ 836401 h 1691232"/>
                <a:gd name="connsiteX85" fmla="*/ 1505424 w 1880151"/>
                <a:gd name="connsiteY85" fmla="*/ 817351 h 1691232"/>
                <a:gd name="connsiteX86" fmla="*/ 1453036 w 1880151"/>
                <a:gd name="connsiteY86" fmla="*/ 812588 h 1691232"/>
                <a:gd name="connsiteX87" fmla="*/ 1510186 w 1880151"/>
                <a:gd name="connsiteY87" fmla="*/ 779251 h 1691232"/>
                <a:gd name="connsiteX88" fmla="*/ 1476849 w 1880151"/>
                <a:gd name="connsiteY88" fmla="*/ 745913 h 1691232"/>
                <a:gd name="connsiteX89" fmla="*/ 1481611 w 1880151"/>
                <a:gd name="connsiteY89" fmla="*/ 722101 h 1691232"/>
                <a:gd name="connsiteX90" fmla="*/ 1572099 w 1880151"/>
                <a:gd name="connsiteY90" fmla="*/ 760201 h 1691232"/>
                <a:gd name="connsiteX91" fmla="*/ 1624486 w 1880151"/>
                <a:gd name="connsiteY91" fmla="*/ 693526 h 1691232"/>
                <a:gd name="connsiteX92" fmla="*/ 1614961 w 1880151"/>
                <a:gd name="connsiteY92" fmla="*/ 550651 h 1691232"/>
                <a:gd name="connsiteX93" fmla="*/ 1610199 w 1880151"/>
                <a:gd name="connsiteY93" fmla="*/ 412538 h 1691232"/>
                <a:gd name="connsiteX0" fmla="*/ 1610199 w 1874950"/>
                <a:gd name="connsiteY0" fmla="*/ 412538 h 1691232"/>
                <a:gd name="connsiteX1" fmla="*/ 1567336 w 1874950"/>
                <a:gd name="connsiteY1" fmla="*/ 369676 h 1691232"/>
                <a:gd name="connsiteX2" fmla="*/ 1467324 w 1874950"/>
                <a:gd name="connsiteY2" fmla="*/ 345863 h 1691232"/>
                <a:gd name="connsiteX3" fmla="*/ 1419699 w 1874950"/>
                <a:gd name="connsiteY3" fmla="*/ 317288 h 1691232"/>
                <a:gd name="connsiteX4" fmla="*/ 1367311 w 1874950"/>
                <a:gd name="connsiteY4" fmla="*/ 160126 h 1691232"/>
                <a:gd name="connsiteX5" fmla="*/ 1338736 w 1874950"/>
                <a:gd name="connsiteY5" fmla="*/ 12488 h 1691232"/>
                <a:gd name="connsiteX6" fmla="*/ 1267299 w 1874950"/>
                <a:gd name="connsiteY6" fmla="*/ 12488 h 1691232"/>
                <a:gd name="connsiteX7" fmla="*/ 1214911 w 1874950"/>
                <a:gd name="connsiteY7" fmla="*/ 50588 h 1691232"/>
                <a:gd name="connsiteX8" fmla="*/ 1214911 w 1874950"/>
                <a:gd name="connsiteY8" fmla="*/ 155363 h 1691232"/>
                <a:gd name="connsiteX9" fmla="*/ 1186336 w 1874950"/>
                <a:gd name="connsiteY9" fmla="*/ 183938 h 1691232"/>
                <a:gd name="connsiteX10" fmla="*/ 1176811 w 1874950"/>
                <a:gd name="connsiteY10" fmla="*/ 255376 h 1691232"/>
                <a:gd name="connsiteX11" fmla="*/ 1114899 w 1874950"/>
                <a:gd name="connsiteY11" fmla="*/ 298238 h 1691232"/>
                <a:gd name="connsiteX12" fmla="*/ 1005361 w 1874950"/>
                <a:gd name="connsiteY12" fmla="*/ 312526 h 1691232"/>
                <a:gd name="connsiteX13" fmla="*/ 962499 w 1874950"/>
                <a:gd name="connsiteY13" fmla="*/ 355388 h 1691232"/>
                <a:gd name="connsiteX14" fmla="*/ 838674 w 1874950"/>
                <a:gd name="connsiteY14" fmla="*/ 355388 h 1691232"/>
                <a:gd name="connsiteX15" fmla="*/ 781524 w 1874950"/>
                <a:gd name="connsiteY15" fmla="*/ 426826 h 1691232"/>
                <a:gd name="connsiteX16" fmla="*/ 781524 w 1874950"/>
                <a:gd name="connsiteY16" fmla="*/ 460163 h 1691232"/>
                <a:gd name="connsiteX17" fmla="*/ 743424 w 1874950"/>
                <a:gd name="connsiteY17" fmla="*/ 483976 h 1691232"/>
                <a:gd name="connsiteX18" fmla="*/ 671986 w 1874950"/>
                <a:gd name="connsiteY18" fmla="*/ 417301 h 1691232"/>
                <a:gd name="connsiteX19" fmla="*/ 519586 w 1874950"/>
                <a:gd name="connsiteY19" fmla="*/ 412538 h 1691232"/>
                <a:gd name="connsiteX20" fmla="*/ 457674 w 1874950"/>
                <a:gd name="connsiteY20" fmla="*/ 431588 h 1691232"/>
                <a:gd name="connsiteX21" fmla="*/ 419574 w 1874950"/>
                <a:gd name="connsiteY21" fmla="*/ 417301 h 1691232"/>
                <a:gd name="connsiteX22" fmla="*/ 400524 w 1874950"/>
                <a:gd name="connsiteY22" fmla="*/ 355388 h 1691232"/>
                <a:gd name="connsiteX23" fmla="*/ 333849 w 1874950"/>
                <a:gd name="connsiteY23" fmla="*/ 303001 h 1691232"/>
                <a:gd name="connsiteX24" fmla="*/ 286224 w 1874950"/>
                <a:gd name="connsiteY24" fmla="*/ 236326 h 1691232"/>
                <a:gd name="connsiteX25" fmla="*/ 143349 w 1874950"/>
                <a:gd name="connsiteY25" fmla="*/ 255376 h 1691232"/>
                <a:gd name="connsiteX26" fmla="*/ 124299 w 1874950"/>
                <a:gd name="connsiteY26" fmla="*/ 331576 h 1691232"/>
                <a:gd name="connsiteX27" fmla="*/ 110011 w 1874950"/>
                <a:gd name="connsiteY27" fmla="*/ 364913 h 1691232"/>
                <a:gd name="connsiteX28" fmla="*/ 133824 w 1874950"/>
                <a:gd name="connsiteY28" fmla="*/ 412538 h 1691232"/>
                <a:gd name="connsiteX29" fmla="*/ 81436 w 1874950"/>
                <a:gd name="connsiteY29" fmla="*/ 450638 h 1691232"/>
                <a:gd name="connsiteX30" fmla="*/ 33811 w 1874950"/>
                <a:gd name="connsiteY30" fmla="*/ 445876 h 1691232"/>
                <a:gd name="connsiteX31" fmla="*/ 33811 w 1874950"/>
                <a:gd name="connsiteY31" fmla="*/ 517313 h 1691232"/>
                <a:gd name="connsiteX32" fmla="*/ 474 w 1874950"/>
                <a:gd name="connsiteY32" fmla="*/ 622088 h 1691232"/>
                <a:gd name="connsiteX33" fmla="*/ 62386 w 1874950"/>
                <a:gd name="connsiteY33" fmla="*/ 698288 h 1691232"/>
                <a:gd name="connsiteX34" fmla="*/ 111977 w 1874950"/>
                <a:gd name="connsiteY34" fmla="*/ 678550 h 1691232"/>
                <a:gd name="connsiteX35" fmla="*/ 112334 w 1874950"/>
                <a:gd name="connsiteY35" fmla="*/ 748809 h 1691232"/>
                <a:gd name="connsiteX36" fmla="*/ 167161 w 1874950"/>
                <a:gd name="connsiteY36" fmla="*/ 779251 h 1691232"/>
                <a:gd name="connsiteX37" fmla="*/ 236159 w 1874950"/>
                <a:gd name="connsiteY37" fmla="*/ 789463 h 1691232"/>
                <a:gd name="connsiteX38" fmla="*/ 271462 w 1874950"/>
                <a:gd name="connsiteY38" fmla="*/ 845434 h 1691232"/>
                <a:gd name="connsiteX39" fmla="*/ 270869 w 1874950"/>
                <a:gd name="connsiteY39" fmla="*/ 890506 h 1691232"/>
                <a:gd name="connsiteX40" fmla="*/ 295393 w 1874950"/>
                <a:gd name="connsiteY40" fmla="*/ 929981 h 1691232"/>
                <a:gd name="connsiteX41" fmla="*/ 341051 w 1874950"/>
                <a:gd name="connsiteY41" fmla="*/ 968573 h 1691232"/>
                <a:gd name="connsiteX42" fmla="*/ 426184 w 1874950"/>
                <a:gd name="connsiteY42" fmla="*/ 1022825 h 1691232"/>
                <a:gd name="connsiteX43" fmla="*/ 461961 w 1874950"/>
                <a:gd name="connsiteY43" fmla="*/ 1093918 h 1691232"/>
                <a:gd name="connsiteX44" fmla="*/ 441064 w 1874950"/>
                <a:gd name="connsiteY44" fmla="*/ 1163491 h 1691232"/>
                <a:gd name="connsiteX45" fmla="*/ 519111 w 1874950"/>
                <a:gd name="connsiteY45" fmla="*/ 1219954 h 1691232"/>
                <a:gd name="connsiteX46" fmla="*/ 591143 w 1874950"/>
                <a:gd name="connsiteY46" fmla="*/ 1252948 h 1691232"/>
                <a:gd name="connsiteX47" fmla="*/ 571974 w 1874950"/>
                <a:gd name="connsiteY47" fmla="*/ 1312651 h 1691232"/>
                <a:gd name="connsiteX48" fmla="*/ 662461 w 1874950"/>
                <a:gd name="connsiteY48" fmla="*/ 1465051 h 1691232"/>
                <a:gd name="connsiteX49" fmla="*/ 755271 w 1874950"/>
                <a:gd name="connsiteY49" fmla="*/ 1538205 h 1691232"/>
                <a:gd name="connsiteX50" fmla="*/ 805336 w 1874950"/>
                <a:gd name="connsiteY50" fmla="*/ 1488863 h 1691232"/>
                <a:gd name="connsiteX51" fmla="*/ 869926 w 1874950"/>
                <a:gd name="connsiteY51" fmla="*/ 1516260 h 1691232"/>
                <a:gd name="connsiteX52" fmla="*/ 924399 w 1874950"/>
                <a:gd name="connsiteY52" fmla="*/ 1484101 h 1691232"/>
                <a:gd name="connsiteX53" fmla="*/ 941246 w 1874950"/>
                <a:gd name="connsiteY53" fmla="*/ 1441925 h 1691232"/>
                <a:gd name="connsiteX54" fmla="*/ 1005123 w 1874950"/>
                <a:gd name="connsiteY54" fmla="*/ 1528337 h 1691232"/>
                <a:gd name="connsiteX55" fmla="*/ 1050190 w 1874950"/>
                <a:gd name="connsiteY55" fmla="*/ 1599431 h 1691232"/>
                <a:gd name="connsiteX56" fmla="*/ 1120136 w 1874950"/>
                <a:gd name="connsiteY56" fmla="*/ 1690950 h 1691232"/>
                <a:gd name="connsiteX57" fmla="*/ 1151034 w 1874950"/>
                <a:gd name="connsiteY57" fmla="*/ 1627859 h 1691232"/>
                <a:gd name="connsiteX58" fmla="*/ 1181693 w 1874950"/>
                <a:gd name="connsiteY58" fmla="*/ 1621379 h 1691232"/>
                <a:gd name="connsiteX59" fmla="*/ 1224792 w 1874950"/>
                <a:gd name="connsiteY59" fmla="*/ 1650642 h 1691232"/>
                <a:gd name="connsiteX60" fmla="*/ 1258367 w 1874950"/>
                <a:gd name="connsiteY60" fmla="*/ 1609988 h 1691232"/>
                <a:gd name="connsiteX61" fmla="*/ 1277188 w 1874950"/>
                <a:gd name="connsiteY61" fmla="*/ 1614605 h 1691232"/>
                <a:gd name="connsiteX62" fmla="*/ 1311230 w 1874950"/>
                <a:gd name="connsiteY62" fmla="*/ 1681082 h 1691232"/>
                <a:gd name="connsiteX63" fmla="*/ 1367786 w 1874950"/>
                <a:gd name="connsiteY63" fmla="*/ 1657613 h 1691232"/>
                <a:gd name="connsiteX64" fmla="*/ 1419818 w 1874950"/>
                <a:gd name="connsiteY64" fmla="*/ 1601492 h 1691232"/>
                <a:gd name="connsiteX65" fmla="*/ 1470595 w 1874950"/>
                <a:gd name="connsiteY65" fmla="*/ 1584949 h 1691232"/>
                <a:gd name="connsiteX66" fmla="*/ 1488274 w 1874950"/>
                <a:gd name="connsiteY66" fmla="*/ 1640771 h 1691232"/>
                <a:gd name="connsiteX67" fmla="*/ 1558169 w 1874950"/>
                <a:gd name="connsiteY67" fmla="*/ 1615093 h 1691232"/>
                <a:gd name="connsiteX68" fmla="*/ 1588947 w 1874950"/>
                <a:gd name="connsiteY68" fmla="*/ 1528337 h 1691232"/>
                <a:gd name="connsiteX69" fmla="*/ 1670383 w 1874950"/>
                <a:gd name="connsiteY69" fmla="*/ 1438195 h 1691232"/>
                <a:gd name="connsiteX70" fmla="*/ 1714974 w 1874950"/>
                <a:gd name="connsiteY70" fmla="*/ 1407065 h 1691232"/>
                <a:gd name="connsiteX71" fmla="*/ 1743343 w 1874950"/>
                <a:gd name="connsiteY71" fmla="*/ 1410360 h 1691232"/>
                <a:gd name="connsiteX72" fmla="*/ 1820935 w 1874950"/>
                <a:gd name="connsiteY72" fmla="*/ 1399752 h 1691232"/>
                <a:gd name="connsiteX73" fmla="*/ 1816054 w 1874950"/>
                <a:gd name="connsiteY73" fmla="*/ 1453316 h 1691232"/>
                <a:gd name="connsiteX74" fmla="*/ 1874221 w 1874950"/>
                <a:gd name="connsiteY74" fmla="*/ 1476637 h 1691232"/>
                <a:gd name="connsiteX75" fmla="*/ 1848983 w 1874950"/>
                <a:gd name="connsiteY75" fmla="*/ 1443791 h 1691232"/>
                <a:gd name="connsiteX76" fmla="*/ 1853086 w 1874950"/>
                <a:gd name="connsiteY76" fmla="*/ 1398376 h 1691232"/>
                <a:gd name="connsiteX77" fmla="*/ 1853086 w 1874950"/>
                <a:gd name="connsiteY77" fmla="*/ 1303126 h 1691232"/>
                <a:gd name="connsiteX78" fmla="*/ 1853086 w 1874950"/>
                <a:gd name="connsiteY78" fmla="*/ 1245976 h 1691232"/>
                <a:gd name="connsiteX79" fmla="*/ 1810224 w 1874950"/>
                <a:gd name="connsiteY79" fmla="*/ 1236451 h 1691232"/>
                <a:gd name="connsiteX80" fmla="*/ 1734024 w 1874950"/>
                <a:gd name="connsiteY80" fmla="*/ 1155488 h 1691232"/>
                <a:gd name="connsiteX81" fmla="*/ 1695924 w 1874950"/>
                <a:gd name="connsiteY81" fmla="*/ 974513 h 1691232"/>
                <a:gd name="connsiteX82" fmla="*/ 1643536 w 1874950"/>
                <a:gd name="connsiteY82" fmla="*/ 941176 h 1691232"/>
                <a:gd name="connsiteX83" fmla="*/ 1605436 w 1874950"/>
                <a:gd name="connsiteY83" fmla="*/ 884026 h 1691232"/>
                <a:gd name="connsiteX84" fmla="*/ 1557811 w 1874950"/>
                <a:gd name="connsiteY84" fmla="*/ 836401 h 1691232"/>
                <a:gd name="connsiteX85" fmla="*/ 1505424 w 1874950"/>
                <a:gd name="connsiteY85" fmla="*/ 817351 h 1691232"/>
                <a:gd name="connsiteX86" fmla="*/ 1453036 w 1874950"/>
                <a:gd name="connsiteY86" fmla="*/ 812588 h 1691232"/>
                <a:gd name="connsiteX87" fmla="*/ 1510186 w 1874950"/>
                <a:gd name="connsiteY87" fmla="*/ 779251 h 1691232"/>
                <a:gd name="connsiteX88" fmla="*/ 1476849 w 1874950"/>
                <a:gd name="connsiteY88" fmla="*/ 745913 h 1691232"/>
                <a:gd name="connsiteX89" fmla="*/ 1481611 w 1874950"/>
                <a:gd name="connsiteY89" fmla="*/ 722101 h 1691232"/>
                <a:gd name="connsiteX90" fmla="*/ 1572099 w 1874950"/>
                <a:gd name="connsiteY90" fmla="*/ 760201 h 1691232"/>
                <a:gd name="connsiteX91" fmla="*/ 1624486 w 1874950"/>
                <a:gd name="connsiteY91" fmla="*/ 693526 h 1691232"/>
                <a:gd name="connsiteX92" fmla="*/ 1614961 w 1874950"/>
                <a:gd name="connsiteY92" fmla="*/ 550651 h 1691232"/>
                <a:gd name="connsiteX93" fmla="*/ 1610199 w 1874950"/>
                <a:gd name="connsiteY93" fmla="*/ 412538 h 1691232"/>
                <a:gd name="connsiteX0" fmla="*/ 1610199 w 1880150"/>
                <a:gd name="connsiteY0" fmla="*/ 412538 h 1691232"/>
                <a:gd name="connsiteX1" fmla="*/ 1567336 w 1880150"/>
                <a:gd name="connsiteY1" fmla="*/ 369676 h 1691232"/>
                <a:gd name="connsiteX2" fmla="*/ 1467324 w 1880150"/>
                <a:gd name="connsiteY2" fmla="*/ 345863 h 1691232"/>
                <a:gd name="connsiteX3" fmla="*/ 1419699 w 1880150"/>
                <a:gd name="connsiteY3" fmla="*/ 317288 h 1691232"/>
                <a:gd name="connsiteX4" fmla="*/ 1367311 w 1880150"/>
                <a:gd name="connsiteY4" fmla="*/ 160126 h 1691232"/>
                <a:gd name="connsiteX5" fmla="*/ 1338736 w 1880150"/>
                <a:gd name="connsiteY5" fmla="*/ 12488 h 1691232"/>
                <a:gd name="connsiteX6" fmla="*/ 1267299 w 1880150"/>
                <a:gd name="connsiteY6" fmla="*/ 12488 h 1691232"/>
                <a:gd name="connsiteX7" fmla="*/ 1214911 w 1880150"/>
                <a:gd name="connsiteY7" fmla="*/ 50588 h 1691232"/>
                <a:gd name="connsiteX8" fmla="*/ 1214911 w 1880150"/>
                <a:gd name="connsiteY8" fmla="*/ 155363 h 1691232"/>
                <a:gd name="connsiteX9" fmla="*/ 1186336 w 1880150"/>
                <a:gd name="connsiteY9" fmla="*/ 183938 h 1691232"/>
                <a:gd name="connsiteX10" fmla="*/ 1176811 w 1880150"/>
                <a:gd name="connsiteY10" fmla="*/ 255376 h 1691232"/>
                <a:gd name="connsiteX11" fmla="*/ 1114899 w 1880150"/>
                <a:gd name="connsiteY11" fmla="*/ 298238 h 1691232"/>
                <a:gd name="connsiteX12" fmla="*/ 1005361 w 1880150"/>
                <a:gd name="connsiteY12" fmla="*/ 312526 h 1691232"/>
                <a:gd name="connsiteX13" fmla="*/ 962499 w 1880150"/>
                <a:gd name="connsiteY13" fmla="*/ 355388 h 1691232"/>
                <a:gd name="connsiteX14" fmla="*/ 838674 w 1880150"/>
                <a:gd name="connsiteY14" fmla="*/ 355388 h 1691232"/>
                <a:gd name="connsiteX15" fmla="*/ 781524 w 1880150"/>
                <a:gd name="connsiteY15" fmla="*/ 426826 h 1691232"/>
                <a:gd name="connsiteX16" fmla="*/ 781524 w 1880150"/>
                <a:gd name="connsiteY16" fmla="*/ 460163 h 1691232"/>
                <a:gd name="connsiteX17" fmla="*/ 743424 w 1880150"/>
                <a:gd name="connsiteY17" fmla="*/ 483976 h 1691232"/>
                <a:gd name="connsiteX18" fmla="*/ 671986 w 1880150"/>
                <a:gd name="connsiteY18" fmla="*/ 417301 h 1691232"/>
                <a:gd name="connsiteX19" fmla="*/ 519586 w 1880150"/>
                <a:gd name="connsiteY19" fmla="*/ 412538 h 1691232"/>
                <a:gd name="connsiteX20" fmla="*/ 457674 w 1880150"/>
                <a:gd name="connsiteY20" fmla="*/ 431588 h 1691232"/>
                <a:gd name="connsiteX21" fmla="*/ 419574 w 1880150"/>
                <a:gd name="connsiteY21" fmla="*/ 417301 h 1691232"/>
                <a:gd name="connsiteX22" fmla="*/ 400524 w 1880150"/>
                <a:gd name="connsiteY22" fmla="*/ 355388 h 1691232"/>
                <a:gd name="connsiteX23" fmla="*/ 333849 w 1880150"/>
                <a:gd name="connsiteY23" fmla="*/ 303001 h 1691232"/>
                <a:gd name="connsiteX24" fmla="*/ 286224 w 1880150"/>
                <a:gd name="connsiteY24" fmla="*/ 236326 h 1691232"/>
                <a:gd name="connsiteX25" fmla="*/ 143349 w 1880150"/>
                <a:gd name="connsiteY25" fmla="*/ 255376 h 1691232"/>
                <a:gd name="connsiteX26" fmla="*/ 124299 w 1880150"/>
                <a:gd name="connsiteY26" fmla="*/ 331576 h 1691232"/>
                <a:gd name="connsiteX27" fmla="*/ 110011 w 1880150"/>
                <a:gd name="connsiteY27" fmla="*/ 364913 h 1691232"/>
                <a:gd name="connsiteX28" fmla="*/ 133824 w 1880150"/>
                <a:gd name="connsiteY28" fmla="*/ 412538 h 1691232"/>
                <a:gd name="connsiteX29" fmla="*/ 81436 w 1880150"/>
                <a:gd name="connsiteY29" fmla="*/ 450638 h 1691232"/>
                <a:gd name="connsiteX30" fmla="*/ 33811 w 1880150"/>
                <a:gd name="connsiteY30" fmla="*/ 445876 h 1691232"/>
                <a:gd name="connsiteX31" fmla="*/ 33811 w 1880150"/>
                <a:gd name="connsiteY31" fmla="*/ 517313 h 1691232"/>
                <a:gd name="connsiteX32" fmla="*/ 474 w 1880150"/>
                <a:gd name="connsiteY32" fmla="*/ 622088 h 1691232"/>
                <a:gd name="connsiteX33" fmla="*/ 62386 w 1880150"/>
                <a:gd name="connsiteY33" fmla="*/ 698288 h 1691232"/>
                <a:gd name="connsiteX34" fmla="*/ 111977 w 1880150"/>
                <a:gd name="connsiteY34" fmla="*/ 678550 h 1691232"/>
                <a:gd name="connsiteX35" fmla="*/ 112334 w 1880150"/>
                <a:gd name="connsiteY35" fmla="*/ 748809 h 1691232"/>
                <a:gd name="connsiteX36" fmla="*/ 167161 w 1880150"/>
                <a:gd name="connsiteY36" fmla="*/ 779251 h 1691232"/>
                <a:gd name="connsiteX37" fmla="*/ 236159 w 1880150"/>
                <a:gd name="connsiteY37" fmla="*/ 789463 h 1691232"/>
                <a:gd name="connsiteX38" fmla="*/ 271462 w 1880150"/>
                <a:gd name="connsiteY38" fmla="*/ 845434 h 1691232"/>
                <a:gd name="connsiteX39" fmla="*/ 270869 w 1880150"/>
                <a:gd name="connsiteY39" fmla="*/ 890506 h 1691232"/>
                <a:gd name="connsiteX40" fmla="*/ 295393 w 1880150"/>
                <a:gd name="connsiteY40" fmla="*/ 929981 h 1691232"/>
                <a:gd name="connsiteX41" fmla="*/ 341051 w 1880150"/>
                <a:gd name="connsiteY41" fmla="*/ 968573 h 1691232"/>
                <a:gd name="connsiteX42" fmla="*/ 426184 w 1880150"/>
                <a:gd name="connsiteY42" fmla="*/ 1022825 h 1691232"/>
                <a:gd name="connsiteX43" fmla="*/ 461961 w 1880150"/>
                <a:gd name="connsiteY43" fmla="*/ 1093918 h 1691232"/>
                <a:gd name="connsiteX44" fmla="*/ 441064 w 1880150"/>
                <a:gd name="connsiteY44" fmla="*/ 1163491 h 1691232"/>
                <a:gd name="connsiteX45" fmla="*/ 519111 w 1880150"/>
                <a:gd name="connsiteY45" fmla="*/ 1219954 h 1691232"/>
                <a:gd name="connsiteX46" fmla="*/ 591143 w 1880150"/>
                <a:gd name="connsiteY46" fmla="*/ 1252948 h 1691232"/>
                <a:gd name="connsiteX47" fmla="*/ 571974 w 1880150"/>
                <a:gd name="connsiteY47" fmla="*/ 1312651 h 1691232"/>
                <a:gd name="connsiteX48" fmla="*/ 662461 w 1880150"/>
                <a:gd name="connsiteY48" fmla="*/ 1465051 h 1691232"/>
                <a:gd name="connsiteX49" fmla="*/ 755271 w 1880150"/>
                <a:gd name="connsiteY49" fmla="*/ 1538205 h 1691232"/>
                <a:gd name="connsiteX50" fmla="*/ 805336 w 1880150"/>
                <a:gd name="connsiteY50" fmla="*/ 1488863 h 1691232"/>
                <a:gd name="connsiteX51" fmla="*/ 869926 w 1880150"/>
                <a:gd name="connsiteY51" fmla="*/ 1516260 h 1691232"/>
                <a:gd name="connsiteX52" fmla="*/ 924399 w 1880150"/>
                <a:gd name="connsiteY52" fmla="*/ 1484101 h 1691232"/>
                <a:gd name="connsiteX53" fmla="*/ 941246 w 1880150"/>
                <a:gd name="connsiteY53" fmla="*/ 1441925 h 1691232"/>
                <a:gd name="connsiteX54" fmla="*/ 1005123 w 1880150"/>
                <a:gd name="connsiteY54" fmla="*/ 1528337 h 1691232"/>
                <a:gd name="connsiteX55" fmla="*/ 1050190 w 1880150"/>
                <a:gd name="connsiteY55" fmla="*/ 1599431 h 1691232"/>
                <a:gd name="connsiteX56" fmla="*/ 1120136 w 1880150"/>
                <a:gd name="connsiteY56" fmla="*/ 1690950 h 1691232"/>
                <a:gd name="connsiteX57" fmla="*/ 1151034 w 1880150"/>
                <a:gd name="connsiteY57" fmla="*/ 1627859 h 1691232"/>
                <a:gd name="connsiteX58" fmla="*/ 1181693 w 1880150"/>
                <a:gd name="connsiteY58" fmla="*/ 1621379 h 1691232"/>
                <a:gd name="connsiteX59" fmla="*/ 1224792 w 1880150"/>
                <a:gd name="connsiteY59" fmla="*/ 1650642 h 1691232"/>
                <a:gd name="connsiteX60" fmla="*/ 1258367 w 1880150"/>
                <a:gd name="connsiteY60" fmla="*/ 1609988 h 1691232"/>
                <a:gd name="connsiteX61" fmla="*/ 1277188 w 1880150"/>
                <a:gd name="connsiteY61" fmla="*/ 1614605 h 1691232"/>
                <a:gd name="connsiteX62" fmla="*/ 1311230 w 1880150"/>
                <a:gd name="connsiteY62" fmla="*/ 1681082 h 1691232"/>
                <a:gd name="connsiteX63" fmla="*/ 1367786 w 1880150"/>
                <a:gd name="connsiteY63" fmla="*/ 1657613 h 1691232"/>
                <a:gd name="connsiteX64" fmla="*/ 1419818 w 1880150"/>
                <a:gd name="connsiteY64" fmla="*/ 1601492 h 1691232"/>
                <a:gd name="connsiteX65" fmla="*/ 1470595 w 1880150"/>
                <a:gd name="connsiteY65" fmla="*/ 1584949 h 1691232"/>
                <a:gd name="connsiteX66" fmla="*/ 1488274 w 1880150"/>
                <a:gd name="connsiteY66" fmla="*/ 1640771 h 1691232"/>
                <a:gd name="connsiteX67" fmla="*/ 1558169 w 1880150"/>
                <a:gd name="connsiteY67" fmla="*/ 1615093 h 1691232"/>
                <a:gd name="connsiteX68" fmla="*/ 1588947 w 1880150"/>
                <a:gd name="connsiteY68" fmla="*/ 1528337 h 1691232"/>
                <a:gd name="connsiteX69" fmla="*/ 1670383 w 1880150"/>
                <a:gd name="connsiteY69" fmla="*/ 1438195 h 1691232"/>
                <a:gd name="connsiteX70" fmla="*/ 1714974 w 1880150"/>
                <a:gd name="connsiteY70" fmla="*/ 1407065 h 1691232"/>
                <a:gd name="connsiteX71" fmla="*/ 1743343 w 1880150"/>
                <a:gd name="connsiteY71" fmla="*/ 1410360 h 1691232"/>
                <a:gd name="connsiteX72" fmla="*/ 1820935 w 1880150"/>
                <a:gd name="connsiteY72" fmla="*/ 1399752 h 1691232"/>
                <a:gd name="connsiteX73" fmla="*/ 1816054 w 1880150"/>
                <a:gd name="connsiteY73" fmla="*/ 1453316 h 1691232"/>
                <a:gd name="connsiteX74" fmla="*/ 1874221 w 1880150"/>
                <a:gd name="connsiteY74" fmla="*/ 1476637 h 1691232"/>
                <a:gd name="connsiteX75" fmla="*/ 1875829 w 1880150"/>
                <a:gd name="connsiteY75" fmla="*/ 1454003 h 1691232"/>
                <a:gd name="connsiteX76" fmla="*/ 1853086 w 1880150"/>
                <a:gd name="connsiteY76" fmla="*/ 1398376 h 1691232"/>
                <a:gd name="connsiteX77" fmla="*/ 1853086 w 1880150"/>
                <a:gd name="connsiteY77" fmla="*/ 1303126 h 1691232"/>
                <a:gd name="connsiteX78" fmla="*/ 1853086 w 1880150"/>
                <a:gd name="connsiteY78" fmla="*/ 1245976 h 1691232"/>
                <a:gd name="connsiteX79" fmla="*/ 1810224 w 1880150"/>
                <a:gd name="connsiteY79" fmla="*/ 1236451 h 1691232"/>
                <a:gd name="connsiteX80" fmla="*/ 1734024 w 1880150"/>
                <a:gd name="connsiteY80" fmla="*/ 1155488 h 1691232"/>
                <a:gd name="connsiteX81" fmla="*/ 1695924 w 1880150"/>
                <a:gd name="connsiteY81" fmla="*/ 974513 h 1691232"/>
                <a:gd name="connsiteX82" fmla="*/ 1643536 w 1880150"/>
                <a:gd name="connsiteY82" fmla="*/ 941176 h 1691232"/>
                <a:gd name="connsiteX83" fmla="*/ 1605436 w 1880150"/>
                <a:gd name="connsiteY83" fmla="*/ 884026 h 1691232"/>
                <a:gd name="connsiteX84" fmla="*/ 1557811 w 1880150"/>
                <a:gd name="connsiteY84" fmla="*/ 836401 h 1691232"/>
                <a:gd name="connsiteX85" fmla="*/ 1505424 w 1880150"/>
                <a:gd name="connsiteY85" fmla="*/ 817351 h 1691232"/>
                <a:gd name="connsiteX86" fmla="*/ 1453036 w 1880150"/>
                <a:gd name="connsiteY86" fmla="*/ 812588 h 1691232"/>
                <a:gd name="connsiteX87" fmla="*/ 1510186 w 1880150"/>
                <a:gd name="connsiteY87" fmla="*/ 779251 h 1691232"/>
                <a:gd name="connsiteX88" fmla="*/ 1476849 w 1880150"/>
                <a:gd name="connsiteY88" fmla="*/ 745913 h 1691232"/>
                <a:gd name="connsiteX89" fmla="*/ 1481611 w 1880150"/>
                <a:gd name="connsiteY89" fmla="*/ 722101 h 1691232"/>
                <a:gd name="connsiteX90" fmla="*/ 1572099 w 1880150"/>
                <a:gd name="connsiteY90" fmla="*/ 760201 h 1691232"/>
                <a:gd name="connsiteX91" fmla="*/ 1624486 w 1880150"/>
                <a:gd name="connsiteY91" fmla="*/ 693526 h 1691232"/>
                <a:gd name="connsiteX92" fmla="*/ 1614961 w 1880150"/>
                <a:gd name="connsiteY92" fmla="*/ 550651 h 1691232"/>
                <a:gd name="connsiteX93" fmla="*/ 1610199 w 1880150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79071"/>
                <a:gd name="connsiteY0" fmla="*/ 412538 h 1691232"/>
                <a:gd name="connsiteX1" fmla="*/ 1567336 w 1879071"/>
                <a:gd name="connsiteY1" fmla="*/ 369676 h 1691232"/>
                <a:gd name="connsiteX2" fmla="*/ 1467324 w 1879071"/>
                <a:gd name="connsiteY2" fmla="*/ 345863 h 1691232"/>
                <a:gd name="connsiteX3" fmla="*/ 1419699 w 1879071"/>
                <a:gd name="connsiteY3" fmla="*/ 317288 h 1691232"/>
                <a:gd name="connsiteX4" fmla="*/ 1367311 w 1879071"/>
                <a:gd name="connsiteY4" fmla="*/ 160126 h 1691232"/>
                <a:gd name="connsiteX5" fmla="*/ 1338736 w 1879071"/>
                <a:gd name="connsiteY5" fmla="*/ 12488 h 1691232"/>
                <a:gd name="connsiteX6" fmla="*/ 1267299 w 1879071"/>
                <a:gd name="connsiteY6" fmla="*/ 12488 h 1691232"/>
                <a:gd name="connsiteX7" fmla="*/ 1214911 w 1879071"/>
                <a:gd name="connsiteY7" fmla="*/ 50588 h 1691232"/>
                <a:gd name="connsiteX8" fmla="*/ 1214911 w 1879071"/>
                <a:gd name="connsiteY8" fmla="*/ 155363 h 1691232"/>
                <a:gd name="connsiteX9" fmla="*/ 1186336 w 1879071"/>
                <a:gd name="connsiteY9" fmla="*/ 183938 h 1691232"/>
                <a:gd name="connsiteX10" fmla="*/ 1176811 w 1879071"/>
                <a:gd name="connsiteY10" fmla="*/ 255376 h 1691232"/>
                <a:gd name="connsiteX11" fmla="*/ 1114899 w 1879071"/>
                <a:gd name="connsiteY11" fmla="*/ 298238 h 1691232"/>
                <a:gd name="connsiteX12" fmla="*/ 1005361 w 1879071"/>
                <a:gd name="connsiteY12" fmla="*/ 312526 h 1691232"/>
                <a:gd name="connsiteX13" fmla="*/ 962499 w 1879071"/>
                <a:gd name="connsiteY13" fmla="*/ 355388 h 1691232"/>
                <a:gd name="connsiteX14" fmla="*/ 838674 w 1879071"/>
                <a:gd name="connsiteY14" fmla="*/ 355388 h 1691232"/>
                <a:gd name="connsiteX15" fmla="*/ 781524 w 1879071"/>
                <a:gd name="connsiteY15" fmla="*/ 426826 h 1691232"/>
                <a:gd name="connsiteX16" fmla="*/ 781524 w 1879071"/>
                <a:gd name="connsiteY16" fmla="*/ 460163 h 1691232"/>
                <a:gd name="connsiteX17" fmla="*/ 743424 w 1879071"/>
                <a:gd name="connsiteY17" fmla="*/ 483976 h 1691232"/>
                <a:gd name="connsiteX18" fmla="*/ 671986 w 1879071"/>
                <a:gd name="connsiteY18" fmla="*/ 417301 h 1691232"/>
                <a:gd name="connsiteX19" fmla="*/ 519586 w 1879071"/>
                <a:gd name="connsiteY19" fmla="*/ 412538 h 1691232"/>
                <a:gd name="connsiteX20" fmla="*/ 457674 w 1879071"/>
                <a:gd name="connsiteY20" fmla="*/ 431588 h 1691232"/>
                <a:gd name="connsiteX21" fmla="*/ 419574 w 1879071"/>
                <a:gd name="connsiteY21" fmla="*/ 417301 h 1691232"/>
                <a:gd name="connsiteX22" fmla="*/ 400524 w 1879071"/>
                <a:gd name="connsiteY22" fmla="*/ 355388 h 1691232"/>
                <a:gd name="connsiteX23" fmla="*/ 333849 w 1879071"/>
                <a:gd name="connsiteY23" fmla="*/ 303001 h 1691232"/>
                <a:gd name="connsiteX24" fmla="*/ 286224 w 1879071"/>
                <a:gd name="connsiteY24" fmla="*/ 236326 h 1691232"/>
                <a:gd name="connsiteX25" fmla="*/ 143349 w 1879071"/>
                <a:gd name="connsiteY25" fmla="*/ 255376 h 1691232"/>
                <a:gd name="connsiteX26" fmla="*/ 124299 w 1879071"/>
                <a:gd name="connsiteY26" fmla="*/ 331576 h 1691232"/>
                <a:gd name="connsiteX27" fmla="*/ 110011 w 1879071"/>
                <a:gd name="connsiteY27" fmla="*/ 364913 h 1691232"/>
                <a:gd name="connsiteX28" fmla="*/ 133824 w 1879071"/>
                <a:gd name="connsiteY28" fmla="*/ 412538 h 1691232"/>
                <a:gd name="connsiteX29" fmla="*/ 81436 w 1879071"/>
                <a:gd name="connsiteY29" fmla="*/ 450638 h 1691232"/>
                <a:gd name="connsiteX30" fmla="*/ 33811 w 1879071"/>
                <a:gd name="connsiteY30" fmla="*/ 445876 h 1691232"/>
                <a:gd name="connsiteX31" fmla="*/ 33811 w 1879071"/>
                <a:gd name="connsiteY31" fmla="*/ 517313 h 1691232"/>
                <a:gd name="connsiteX32" fmla="*/ 474 w 1879071"/>
                <a:gd name="connsiteY32" fmla="*/ 622088 h 1691232"/>
                <a:gd name="connsiteX33" fmla="*/ 62386 w 1879071"/>
                <a:gd name="connsiteY33" fmla="*/ 698288 h 1691232"/>
                <a:gd name="connsiteX34" fmla="*/ 111977 w 1879071"/>
                <a:gd name="connsiteY34" fmla="*/ 678550 h 1691232"/>
                <a:gd name="connsiteX35" fmla="*/ 112334 w 1879071"/>
                <a:gd name="connsiteY35" fmla="*/ 748809 h 1691232"/>
                <a:gd name="connsiteX36" fmla="*/ 167161 w 1879071"/>
                <a:gd name="connsiteY36" fmla="*/ 779251 h 1691232"/>
                <a:gd name="connsiteX37" fmla="*/ 236159 w 1879071"/>
                <a:gd name="connsiteY37" fmla="*/ 789463 h 1691232"/>
                <a:gd name="connsiteX38" fmla="*/ 271462 w 1879071"/>
                <a:gd name="connsiteY38" fmla="*/ 845434 h 1691232"/>
                <a:gd name="connsiteX39" fmla="*/ 270869 w 1879071"/>
                <a:gd name="connsiteY39" fmla="*/ 890506 h 1691232"/>
                <a:gd name="connsiteX40" fmla="*/ 295393 w 1879071"/>
                <a:gd name="connsiteY40" fmla="*/ 929981 h 1691232"/>
                <a:gd name="connsiteX41" fmla="*/ 341051 w 1879071"/>
                <a:gd name="connsiteY41" fmla="*/ 968573 h 1691232"/>
                <a:gd name="connsiteX42" fmla="*/ 426184 w 1879071"/>
                <a:gd name="connsiteY42" fmla="*/ 1022825 h 1691232"/>
                <a:gd name="connsiteX43" fmla="*/ 461961 w 1879071"/>
                <a:gd name="connsiteY43" fmla="*/ 1093918 h 1691232"/>
                <a:gd name="connsiteX44" fmla="*/ 441064 w 1879071"/>
                <a:gd name="connsiteY44" fmla="*/ 1163491 h 1691232"/>
                <a:gd name="connsiteX45" fmla="*/ 519111 w 1879071"/>
                <a:gd name="connsiteY45" fmla="*/ 1219954 h 1691232"/>
                <a:gd name="connsiteX46" fmla="*/ 591143 w 1879071"/>
                <a:gd name="connsiteY46" fmla="*/ 1252948 h 1691232"/>
                <a:gd name="connsiteX47" fmla="*/ 571974 w 1879071"/>
                <a:gd name="connsiteY47" fmla="*/ 1312651 h 1691232"/>
                <a:gd name="connsiteX48" fmla="*/ 662461 w 1879071"/>
                <a:gd name="connsiteY48" fmla="*/ 1465051 h 1691232"/>
                <a:gd name="connsiteX49" fmla="*/ 755271 w 1879071"/>
                <a:gd name="connsiteY49" fmla="*/ 1538205 h 1691232"/>
                <a:gd name="connsiteX50" fmla="*/ 805336 w 1879071"/>
                <a:gd name="connsiteY50" fmla="*/ 1488863 h 1691232"/>
                <a:gd name="connsiteX51" fmla="*/ 869926 w 1879071"/>
                <a:gd name="connsiteY51" fmla="*/ 1516260 h 1691232"/>
                <a:gd name="connsiteX52" fmla="*/ 924399 w 1879071"/>
                <a:gd name="connsiteY52" fmla="*/ 1484101 h 1691232"/>
                <a:gd name="connsiteX53" fmla="*/ 941246 w 1879071"/>
                <a:gd name="connsiteY53" fmla="*/ 1441925 h 1691232"/>
                <a:gd name="connsiteX54" fmla="*/ 1005123 w 1879071"/>
                <a:gd name="connsiteY54" fmla="*/ 1528337 h 1691232"/>
                <a:gd name="connsiteX55" fmla="*/ 1050190 w 1879071"/>
                <a:gd name="connsiteY55" fmla="*/ 1599431 h 1691232"/>
                <a:gd name="connsiteX56" fmla="*/ 1120136 w 1879071"/>
                <a:gd name="connsiteY56" fmla="*/ 1690950 h 1691232"/>
                <a:gd name="connsiteX57" fmla="*/ 1151034 w 1879071"/>
                <a:gd name="connsiteY57" fmla="*/ 1627859 h 1691232"/>
                <a:gd name="connsiteX58" fmla="*/ 1181693 w 1879071"/>
                <a:gd name="connsiteY58" fmla="*/ 1621379 h 1691232"/>
                <a:gd name="connsiteX59" fmla="*/ 1224792 w 1879071"/>
                <a:gd name="connsiteY59" fmla="*/ 1650642 h 1691232"/>
                <a:gd name="connsiteX60" fmla="*/ 1258367 w 1879071"/>
                <a:gd name="connsiteY60" fmla="*/ 1609988 h 1691232"/>
                <a:gd name="connsiteX61" fmla="*/ 1277188 w 1879071"/>
                <a:gd name="connsiteY61" fmla="*/ 1614605 h 1691232"/>
                <a:gd name="connsiteX62" fmla="*/ 1311230 w 1879071"/>
                <a:gd name="connsiteY62" fmla="*/ 1681082 h 1691232"/>
                <a:gd name="connsiteX63" fmla="*/ 1367786 w 1879071"/>
                <a:gd name="connsiteY63" fmla="*/ 1657613 h 1691232"/>
                <a:gd name="connsiteX64" fmla="*/ 1419818 w 1879071"/>
                <a:gd name="connsiteY64" fmla="*/ 1601492 h 1691232"/>
                <a:gd name="connsiteX65" fmla="*/ 1470595 w 1879071"/>
                <a:gd name="connsiteY65" fmla="*/ 1584949 h 1691232"/>
                <a:gd name="connsiteX66" fmla="*/ 1488274 w 1879071"/>
                <a:gd name="connsiteY66" fmla="*/ 1640771 h 1691232"/>
                <a:gd name="connsiteX67" fmla="*/ 1558169 w 1879071"/>
                <a:gd name="connsiteY67" fmla="*/ 1615093 h 1691232"/>
                <a:gd name="connsiteX68" fmla="*/ 1588947 w 1879071"/>
                <a:gd name="connsiteY68" fmla="*/ 1528337 h 1691232"/>
                <a:gd name="connsiteX69" fmla="*/ 1670383 w 1879071"/>
                <a:gd name="connsiteY69" fmla="*/ 1438195 h 1691232"/>
                <a:gd name="connsiteX70" fmla="*/ 1714974 w 1879071"/>
                <a:gd name="connsiteY70" fmla="*/ 1407065 h 1691232"/>
                <a:gd name="connsiteX71" fmla="*/ 1743343 w 1879071"/>
                <a:gd name="connsiteY71" fmla="*/ 1410360 h 1691232"/>
                <a:gd name="connsiteX72" fmla="*/ 1820935 w 1879071"/>
                <a:gd name="connsiteY72" fmla="*/ 1399752 h 1691232"/>
                <a:gd name="connsiteX73" fmla="*/ 1816054 w 1879071"/>
                <a:gd name="connsiteY73" fmla="*/ 1453316 h 1691232"/>
                <a:gd name="connsiteX74" fmla="*/ 1874221 w 1879071"/>
                <a:gd name="connsiteY74" fmla="*/ 1476637 h 1691232"/>
                <a:gd name="connsiteX75" fmla="*/ 1875829 w 1879071"/>
                <a:gd name="connsiteY75" fmla="*/ 1454003 h 1691232"/>
                <a:gd name="connsiteX76" fmla="*/ 1875051 w 1879071"/>
                <a:gd name="connsiteY76" fmla="*/ 1393269 h 1691232"/>
                <a:gd name="connsiteX77" fmla="*/ 1853086 w 1879071"/>
                <a:gd name="connsiteY77" fmla="*/ 1303126 h 1691232"/>
                <a:gd name="connsiteX78" fmla="*/ 1853086 w 1879071"/>
                <a:gd name="connsiteY78" fmla="*/ 1245976 h 1691232"/>
                <a:gd name="connsiteX79" fmla="*/ 1810224 w 1879071"/>
                <a:gd name="connsiteY79" fmla="*/ 1236451 h 1691232"/>
                <a:gd name="connsiteX80" fmla="*/ 1734024 w 1879071"/>
                <a:gd name="connsiteY80" fmla="*/ 1155488 h 1691232"/>
                <a:gd name="connsiteX81" fmla="*/ 1695924 w 1879071"/>
                <a:gd name="connsiteY81" fmla="*/ 974513 h 1691232"/>
                <a:gd name="connsiteX82" fmla="*/ 1643536 w 1879071"/>
                <a:gd name="connsiteY82" fmla="*/ 941176 h 1691232"/>
                <a:gd name="connsiteX83" fmla="*/ 1605436 w 1879071"/>
                <a:gd name="connsiteY83" fmla="*/ 884026 h 1691232"/>
                <a:gd name="connsiteX84" fmla="*/ 1557811 w 1879071"/>
                <a:gd name="connsiteY84" fmla="*/ 836401 h 1691232"/>
                <a:gd name="connsiteX85" fmla="*/ 1505424 w 1879071"/>
                <a:gd name="connsiteY85" fmla="*/ 817351 h 1691232"/>
                <a:gd name="connsiteX86" fmla="*/ 1453036 w 1879071"/>
                <a:gd name="connsiteY86" fmla="*/ 812588 h 1691232"/>
                <a:gd name="connsiteX87" fmla="*/ 1510186 w 1879071"/>
                <a:gd name="connsiteY87" fmla="*/ 779251 h 1691232"/>
                <a:gd name="connsiteX88" fmla="*/ 1476849 w 1879071"/>
                <a:gd name="connsiteY88" fmla="*/ 745913 h 1691232"/>
                <a:gd name="connsiteX89" fmla="*/ 1481611 w 1879071"/>
                <a:gd name="connsiteY89" fmla="*/ 722101 h 1691232"/>
                <a:gd name="connsiteX90" fmla="*/ 1572099 w 1879071"/>
                <a:gd name="connsiteY90" fmla="*/ 760201 h 1691232"/>
                <a:gd name="connsiteX91" fmla="*/ 1624486 w 1879071"/>
                <a:gd name="connsiteY91" fmla="*/ 693526 h 1691232"/>
                <a:gd name="connsiteX92" fmla="*/ 1614961 w 1879071"/>
                <a:gd name="connsiteY92" fmla="*/ 550651 h 1691232"/>
                <a:gd name="connsiteX93" fmla="*/ 1610199 w 1879071"/>
                <a:gd name="connsiteY93" fmla="*/ 412538 h 1691232"/>
                <a:gd name="connsiteX0" fmla="*/ 1610199 w 1881147"/>
                <a:gd name="connsiteY0" fmla="*/ 412538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10199 w 1881147"/>
                <a:gd name="connsiteY93" fmla="*/ 412538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14961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19699 w 1881147"/>
                <a:gd name="connsiteY3" fmla="*/ 317288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67311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38736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325 h 1691232"/>
                <a:gd name="connsiteX1" fmla="*/ 1567336 w 1881147"/>
                <a:gd name="connsiteY1" fmla="*/ 369676 h 1691232"/>
                <a:gd name="connsiteX2" fmla="*/ 1467324 w 1881147"/>
                <a:gd name="connsiteY2" fmla="*/ 345863 h 1691232"/>
                <a:gd name="connsiteX3" fmla="*/ 1427021 w 1881147"/>
                <a:gd name="connsiteY3" fmla="*/ 289204 h 1691232"/>
                <a:gd name="connsiteX4" fmla="*/ 1379514 w 1881147"/>
                <a:gd name="connsiteY4" fmla="*/ 160126 h 1691232"/>
                <a:gd name="connsiteX5" fmla="*/ 1351753 w 1881147"/>
                <a:gd name="connsiteY5" fmla="*/ 12488 h 1691232"/>
                <a:gd name="connsiteX6" fmla="*/ 1267299 w 1881147"/>
                <a:gd name="connsiteY6" fmla="*/ 12488 h 1691232"/>
                <a:gd name="connsiteX7" fmla="*/ 1214911 w 1881147"/>
                <a:gd name="connsiteY7" fmla="*/ 50588 h 1691232"/>
                <a:gd name="connsiteX8" fmla="*/ 1214911 w 1881147"/>
                <a:gd name="connsiteY8" fmla="*/ 155363 h 1691232"/>
                <a:gd name="connsiteX9" fmla="*/ 1186336 w 1881147"/>
                <a:gd name="connsiteY9" fmla="*/ 183938 h 1691232"/>
                <a:gd name="connsiteX10" fmla="*/ 1176811 w 1881147"/>
                <a:gd name="connsiteY10" fmla="*/ 255376 h 1691232"/>
                <a:gd name="connsiteX11" fmla="*/ 1114899 w 1881147"/>
                <a:gd name="connsiteY11" fmla="*/ 298238 h 1691232"/>
                <a:gd name="connsiteX12" fmla="*/ 1005361 w 1881147"/>
                <a:gd name="connsiteY12" fmla="*/ 312526 h 1691232"/>
                <a:gd name="connsiteX13" fmla="*/ 962499 w 1881147"/>
                <a:gd name="connsiteY13" fmla="*/ 355388 h 1691232"/>
                <a:gd name="connsiteX14" fmla="*/ 838674 w 1881147"/>
                <a:gd name="connsiteY14" fmla="*/ 355388 h 1691232"/>
                <a:gd name="connsiteX15" fmla="*/ 781524 w 1881147"/>
                <a:gd name="connsiteY15" fmla="*/ 426826 h 1691232"/>
                <a:gd name="connsiteX16" fmla="*/ 781524 w 1881147"/>
                <a:gd name="connsiteY16" fmla="*/ 460163 h 1691232"/>
                <a:gd name="connsiteX17" fmla="*/ 743424 w 1881147"/>
                <a:gd name="connsiteY17" fmla="*/ 483976 h 1691232"/>
                <a:gd name="connsiteX18" fmla="*/ 671986 w 1881147"/>
                <a:gd name="connsiteY18" fmla="*/ 417301 h 1691232"/>
                <a:gd name="connsiteX19" fmla="*/ 519586 w 1881147"/>
                <a:gd name="connsiteY19" fmla="*/ 412538 h 1691232"/>
                <a:gd name="connsiteX20" fmla="*/ 457674 w 1881147"/>
                <a:gd name="connsiteY20" fmla="*/ 431588 h 1691232"/>
                <a:gd name="connsiteX21" fmla="*/ 419574 w 1881147"/>
                <a:gd name="connsiteY21" fmla="*/ 417301 h 1691232"/>
                <a:gd name="connsiteX22" fmla="*/ 400524 w 1881147"/>
                <a:gd name="connsiteY22" fmla="*/ 355388 h 1691232"/>
                <a:gd name="connsiteX23" fmla="*/ 333849 w 1881147"/>
                <a:gd name="connsiteY23" fmla="*/ 303001 h 1691232"/>
                <a:gd name="connsiteX24" fmla="*/ 286224 w 1881147"/>
                <a:gd name="connsiteY24" fmla="*/ 236326 h 1691232"/>
                <a:gd name="connsiteX25" fmla="*/ 143349 w 1881147"/>
                <a:gd name="connsiteY25" fmla="*/ 255376 h 1691232"/>
                <a:gd name="connsiteX26" fmla="*/ 124299 w 1881147"/>
                <a:gd name="connsiteY26" fmla="*/ 331576 h 1691232"/>
                <a:gd name="connsiteX27" fmla="*/ 110011 w 1881147"/>
                <a:gd name="connsiteY27" fmla="*/ 364913 h 1691232"/>
                <a:gd name="connsiteX28" fmla="*/ 133824 w 1881147"/>
                <a:gd name="connsiteY28" fmla="*/ 412538 h 1691232"/>
                <a:gd name="connsiteX29" fmla="*/ 81436 w 1881147"/>
                <a:gd name="connsiteY29" fmla="*/ 450638 h 1691232"/>
                <a:gd name="connsiteX30" fmla="*/ 33811 w 1881147"/>
                <a:gd name="connsiteY30" fmla="*/ 445876 h 1691232"/>
                <a:gd name="connsiteX31" fmla="*/ 33811 w 1881147"/>
                <a:gd name="connsiteY31" fmla="*/ 517313 h 1691232"/>
                <a:gd name="connsiteX32" fmla="*/ 474 w 1881147"/>
                <a:gd name="connsiteY32" fmla="*/ 622088 h 1691232"/>
                <a:gd name="connsiteX33" fmla="*/ 62386 w 1881147"/>
                <a:gd name="connsiteY33" fmla="*/ 698288 h 1691232"/>
                <a:gd name="connsiteX34" fmla="*/ 111977 w 1881147"/>
                <a:gd name="connsiteY34" fmla="*/ 678550 h 1691232"/>
                <a:gd name="connsiteX35" fmla="*/ 112334 w 1881147"/>
                <a:gd name="connsiteY35" fmla="*/ 748809 h 1691232"/>
                <a:gd name="connsiteX36" fmla="*/ 167161 w 1881147"/>
                <a:gd name="connsiteY36" fmla="*/ 779251 h 1691232"/>
                <a:gd name="connsiteX37" fmla="*/ 236159 w 1881147"/>
                <a:gd name="connsiteY37" fmla="*/ 789463 h 1691232"/>
                <a:gd name="connsiteX38" fmla="*/ 271462 w 1881147"/>
                <a:gd name="connsiteY38" fmla="*/ 845434 h 1691232"/>
                <a:gd name="connsiteX39" fmla="*/ 270869 w 1881147"/>
                <a:gd name="connsiteY39" fmla="*/ 890506 h 1691232"/>
                <a:gd name="connsiteX40" fmla="*/ 295393 w 1881147"/>
                <a:gd name="connsiteY40" fmla="*/ 929981 h 1691232"/>
                <a:gd name="connsiteX41" fmla="*/ 341051 w 1881147"/>
                <a:gd name="connsiteY41" fmla="*/ 968573 h 1691232"/>
                <a:gd name="connsiteX42" fmla="*/ 426184 w 1881147"/>
                <a:gd name="connsiteY42" fmla="*/ 1022825 h 1691232"/>
                <a:gd name="connsiteX43" fmla="*/ 461961 w 1881147"/>
                <a:gd name="connsiteY43" fmla="*/ 1093918 h 1691232"/>
                <a:gd name="connsiteX44" fmla="*/ 441064 w 1881147"/>
                <a:gd name="connsiteY44" fmla="*/ 1163491 h 1691232"/>
                <a:gd name="connsiteX45" fmla="*/ 519111 w 1881147"/>
                <a:gd name="connsiteY45" fmla="*/ 1219954 h 1691232"/>
                <a:gd name="connsiteX46" fmla="*/ 591143 w 1881147"/>
                <a:gd name="connsiteY46" fmla="*/ 1252948 h 1691232"/>
                <a:gd name="connsiteX47" fmla="*/ 571974 w 1881147"/>
                <a:gd name="connsiteY47" fmla="*/ 1312651 h 1691232"/>
                <a:gd name="connsiteX48" fmla="*/ 662461 w 1881147"/>
                <a:gd name="connsiteY48" fmla="*/ 1465051 h 1691232"/>
                <a:gd name="connsiteX49" fmla="*/ 755271 w 1881147"/>
                <a:gd name="connsiteY49" fmla="*/ 1538205 h 1691232"/>
                <a:gd name="connsiteX50" fmla="*/ 805336 w 1881147"/>
                <a:gd name="connsiteY50" fmla="*/ 1488863 h 1691232"/>
                <a:gd name="connsiteX51" fmla="*/ 869926 w 1881147"/>
                <a:gd name="connsiteY51" fmla="*/ 1516260 h 1691232"/>
                <a:gd name="connsiteX52" fmla="*/ 924399 w 1881147"/>
                <a:gd name="connsiteY52" fmla="*/ 1484101 h 1691232"/>
                <a:gd name="connsiteX53" fmla="*/ 941246 w 1881147"/>
                <a:gd name="connsiteY53" fmla="*/ 1441925 h 1691232"/>
                <a:gd name="connsiteX54" fmla="*/ 1005123 w 1881147"/>
                <a:gd name="connsiteY54" fmla="*/ 1528337 h 1691232"/>
                <a:gd name="connsiteX55" fmla="*/ 1050190 w 1881147"/>
                <a:gd name="connsiteY55" fmla="*/ 1599431 h 1691232"/>
                <a:gd name="connsiteX56" fmla="*/ 1120136 w 1881147"/>
                <a:gd name="connsiteY56" fmla="*/ 1690950 h 1691232"/>
                <a:gd name="connsiteX57" fmla="*/ 1151034 w 1881147"/>
                <a:gd name="connsiteY57" fmla="*/ 1627859 h 1691232"/>
                <a:gd name="connsiteX58" fmla="*/ 1181693 w 1881147"/>
                <a:gd name="connsiteY58" fmla="*/ 1621379 h 1691232"/>
                <a:gd name="connsiteX59" fmla="*/ 1224792 w 1881147"/>
                <a:gd name="connsiteY59" fmla="*/ 1650642 h 1691232"/>
                <a:gd name="connsiteX60" fmla="*/ 1258367 w 1881147"/>
                <a:gd name="connsiteY60" fmla="*/ 1609988 h 1691232"/>
                <a:gd name="connsiteX61" fmla="*/ 1277188 w 1881147"/>
                <a:gd name="connsiteY61" fmla="*/ 1614605 h 1691232"/>
                <a:gd name="connsiteX62" fmla="*/ 1311230 w 1881147"/>
                <a:gd name="connsiteY62" fmla="*/ 1681082 h 1691232"/>
                <a:gd name="connsiteX63" fmla="*/ 1367786 w 1881147"/>
                <a:gd name="connsiteY63" fmla="*/ 1657613 h 1691232"/>
                <a:gd name="connsiteX64" fmla="*/ 1419818 w 1881147"/>
                <a:gd name="connsiteY64" fmla="*/ 1601492 h 1691232"/>
                <a:gd name="connsiteX65" fmla="*/ 1470595 w 1881147"/>
                <a:gd name="connsiteY65" fmla="*/ 1584949 h 1691232"/>
                <a:gd name="connsiteX66" fmla="*/ 1488274 w 1881147"/>
                <a:gd name="connsiteY66" fmla="*/ 1640771 h 1691232"/>
                <a:gd name="connsiteX67" fmla="*/ 1558169 w 1881147"/>
                <a:gd name="connsiteY67" fmla="*/ 1615093 h 1691232"/>
                <a:gd name="connsiteX68" fmla="*/ 1588947 w 1881147"/>
                <a:gd name="connsiteY68" fmla="*/ 1528337 h 1691232"/>
                <a:gd name="connsiteX69" fmla="*/ 1670383 w 1881147"/>
                <a:gd name="connsiteY69" fmla="*/ 1438195 h 1691232"/>
                <a:gd name="connsiteX70" fmla="*/ 1714974 w 1881147"/>
                <a:gd name="connsiteY70" fmla="*/ 1407065 h 1691232"/>
                <a:gd name="connsiteX71" fmla="*/ 1743343 w 1881147"/>
                <a:gd name="connsiteY71" fmla="*/ 1410360 h 1691232"/>
                <a:gd name="connsiteX72" fmla="*/ 1820935 w 1881147"/>
                <a:gd name="connsiteY72" fmla="*/ 1399752 h 1691232"/>
                <a:gd name="connsiteX73" fmla="*/ 1816054 w 1881147"/>
                <a:gd name="connsiteY73" fmla="*/ 1453316 h 1691232"/>
                <a:gd name="connsiteX74" fmla="*/ 1874221 w 1881147"/>
                <a:gd name="connsiteY74" fmla="*/ 1476637 h 1691232"/>
                <a:gd name="connsiteX75" fmla="*/ 1875829 w 1881147"/>
                <a:gd name="connsiteY75" fmla="*/ 1454003 h 1691232"/>
                <a:gd name="connsiteX76" fmla="*/ 1875051 w 1881147"/>
                <a:gd name="connsiteY76" fmla="*/ 1393269 h 1691232"/>
                <a:gd name="connsiteX77" fmla="*/ 1853086 w 1881147"/>
                <a:gd name="connsiteY77" fmla="*/ 1303126 h 1691232"/>
                <a:gd name="connsiteX78" fmla="*/ 1853086 w 1881147"/>
                <a:gd name="connsiteY78" fmla="*/ 1245976 h 1691232"/>
                <a:gd name="connsiteX79" fmla="*/ 1810224 w 1881147"/>
                <a:gd name="connsiteY79" fmla="*/ 1236451 h 1691232"/>
                <a:gd name="connsiteX80" fmla="*/ 1734024 w 1881147"/>
                <a:gd name="connsiteY80" fmla="*/ 1155488 h 1691232"/>
                <a:gd name="connsiteX81" fmla="*/ 1695924 w 1881147"/>
                <a:gd name="connsiteY81" fmla="*/ 974513 h 1691232"/>
                <a:gd name="connsiteX82" fmla="*/ 1643536 w 1881147"/>
                <a:gd name="connsiteY82" fmla="*/ 941176 h 1691232"/>
                <a:gd name="connsiteX83" fmla="*/ 1605436 w 1881147"/>
                <a:gd name="connsiteY83" fmla="*/ 884026 h 1691232"/>
                <a:gd name="connsiteX84" fmla="*/ 1557811 w 1881147"/>
                <a:gd name="connsiteY84" fmla="*/ 836401 h 1691232"/>
                <a:gd name="connsiteX85" fmla="*/ 1505424 w 1881147"/>
                <a:gd name="connsiteY85" fmla="*/ 817351 h 1691232"/>
                <a:gd name="connsiteX86" fmla="*/ 1453036 w 1881147"/>
                <a:gd name="connsiteY86" fmla="*/ 812588 h 1691232"/>
                <a:gd name="connsiteX87" fmla="*/ 1510186 w 1881147"/>
                <a:gd name="connsiteY87" fmla="*/ 779251 h 1691232"/>
                <a:gd name="connsiteX88" fmla="*/ 1476849 w 1881147"/>
                <a:gd name="connsiteY88" fmla="*/ 745913 h 1691232"/>
                <a:gd name="connsiteX89" fmla="*/ 1481611 w 1881147"/>
                <a:gd name="connsiteY89" fmla="*/ 722101 h 1691232"/>
                <a:gd name="connsiteX90" fmla="*/ 1572099 w 1881147"/>
                <a:gd name="connsiteY90" fmla="*/ 760201 h 1691232"/>
                <a:gd name="connsiteX91" fmla="*/ 1624486 w 1881147"/>
                <a:gd name="connsiteY91" fmla="*/ 693526 h 1691232"/>
                <a:gd name="connsiteX92" fmla="*/ 1622283 w 1881147"/>
                <a:gd name="connsiteY92" fmla="*/ 550651 h 1691232"/>
                <a:gd name="connsiteX93" fmla="*/ 1639486 w 1881147"/>
                <a:gd name="connsiteY93" fmla="*/ 402325 h 1691232"/>
                <a:gd name="connsiteX0" fmla="*/ 1639486 w 1881147"/>
                <a:gd name="connsiteY0" fmla="*/ 402822 h 1691729"/>
                <a:gd name="connsiteX1" fmla="*/ 1567336 w 1881147"/>
                <a:gd name="connsiteY1" fmla="*/ 370173 h 1691729"/>
                <a:gd name="connsiteX2" fmla="*/ 1467324 w 1881147"/>
                <a:gd name="connsiteY2" fmla="*/ 346360 h 1691729"/>
                <a:gd name="connsiteX3" fmla="*/ 1427021 w 1881147"/>
                <a:gd name="connsiteY3" fmla="*/ 289701 h 1691729"/>
                <a:gd name="connsiteX4" fmla="*/ 1395785 w 1881147"/>
                <a:gd name="connsiteY4" fmla="*/ 167431 h 1691729"/>
                <a:gd name="connsiteX5" fmla="*/ 1351753 w 1881147"/>
                <a:gd name="connsiteY5" fmla="*/ 12985 h 1691729"/>
                <a:gd name="connsiteX6" fmla="*/ 1267299 w 1881147"/>
                <a:gd name="connsiteY6" fmla="*/ 12985 h 1691729"/>
                <a:gd name="connsiteX7" fmla="*/ 1214911 w 1881147"/>
                <a:gd name="connsiteY7" fmla="*/ 51085 h 1691729"/>
                <a:gd name="connsiteX8" fmla="*/ 1214911 w 1881147"/>
                <a:gd name="connsiteY8" fmla="*/ 155860 h 1691729"/>
                <a:gd name="connsiteX9" fmla="*/ 1186336 w 1881147"/>
                <a:gd name="connsiteY9" fmla="*/ 184435 h 1691729"/>
                <a:gd name="connsiteX10" fmla="*/ 1176811 w 1881147"/>
                <a:gd name="connsiteY10" fmla="*/ 255873 h 1691729"/>
                <a:gd name="connsiteX11" fmla="*/ 1114899 w 1881147"/>
                <a:gd name="connsiteY11" fmla="*/ 298735 h 1691729"/>
                <a:gd name="connsiteX12" fmla="*/ 1005361 w 1881147"/>
                <a:gd name="connsiteY12" fmla="*/ 313023 h 1691729"/>
                <a:gd name="connsiteX13" fmla="*/ 962499 w 1881147"/>
                <a:gd name="connsiteY13" fmla="*/ 355885 h 1691729"/>
                <a:gd name="connsiteX14" fmla="*/ 838674 w 1881147"/>
                <a:gd name="connsiteY14" fmla="*/ 355885 h 1691729"/>
                <a:gd name="connsiteX15" fmla="*/ 781524 w 1881147"/>
                <a:gd name="connsiteY15" fmla="*/ 427323 h 1691729"/>
                <a:gd name="connsiteX16" fmla="*/ 781524 w 1881147"/>
                <a:gd name="connsiteY16" fmla="*/ 460660 h 1691729"/>
                <a:gd name="connsiteX17" fmla="*/ 743424 w 1881147"/>
                <a:gd name="connsiteY17" fmla="*/ 484473 h 1691729"/>
                <a:gd name="connsiteX18" fmla="*/ 671986 w 1881147"/>
                <a:gd name="connsiteY18" fmla="*/ 417798 h 1691729"/>
                <a:gd name="connsiteX19" fmla="*/ 519586 w 1881147"/>
                <a:gd name="connsiteY19" fmla="*/ 413035 h 1691729"/>
                <a:gd name="connsiteX20" fmla="*/ 457674 w 1881147"/>
                <a:gd name="connsiteY20" fmla="*/ 432085 h 1691729"/>
                <a:gd name="connsiteX21" fmla="*/ 419574 w 1881147"/>
                <a:gd name="connsiteY21" fmla="*/ 417798 h 1691729"/>
                <a:gd name="connsiteX22" fmla="*/ 400524 w 1881147"/>
                <a:gd name="connsiteY22" fmla="*/ 355885 h 1691729"/>
                <a:gd name="connsiteX23" fmla="*/ 333849 w 1881147"/>
                <a:gd name="connsiteY23" fmla="*/ 303498 h 1691729"/>
                <a:gd name="connsiteX24" fmla="*/ 286224 w 1881147"/>
                <a:gd name="connsiteY24" fmla="*/ 236823 h 1691729"/>
                <a:gd name="connsiteX25" fmla="*/ 143349 w 1881147"/>
                <a:gd name="connsiteY25" fmla="*/ 255873 h 1691729"/>
                <a:gd name="connsiteX26" fmla="*/ 124299 w 1881147"/>
                <a:gd name="connsiteY26" fmla="*/ 332073 h 1691729"/>
                <a:gd name="connsiteX27" fmla="*/ 110011 w 1881147"/>
                <a:gd name="connsiteY27" fmla="*/ 365410 h 1691729"/>
                <a:gd name="connsiteX28" fmla="*/ 133824 w 1881147"/>
                <a:gd name="connsiteY28" fmla="*/ 413035 h 1691729"/>
                <a:gd name="connsiteX29" fmla="*/ 81436 w 1881147"/>
                <a:gd name="connsiteY29" fmla="*/ 451135 h 1691729"/>
                <a:gd name="connsiteX30" fmla="*/ 33811 w 1881147"/>
                <a:gd name="connsiteY30" fmla="*/ 446373 h 1691729"/>
                <a:gd name="connsiteX31" fmla="*/ 33811 w 1881147"/>
                <a:gd name="connsiteY31" fmla="*/ 517810 h 1691729"/>
                <a:gd name="connsiteX32" fmla="*/ 474 w 1881147"/>
                <a:gd name="connsiteY32" fmla="*/ 622585 h 1691729"/>
                <a:gd name="connsiteX33" fmla="*/ 62386 w 1881147"/>
                <a:gd name="connsiteY33" fmla="*/ 698785 h 1691729"/>
                <a:gd name="connsiteX34" fmla="*/ 111977 w 1881147"/>
                <a:gd name="connsiteY34" fmla="*/ 679047 h 1691729"/>
                <a:gd name="connsiteX35" fmla="*/ 112334 w 1881147"/>
                <a:gd name="connsiteY35" fmla="*/ 749306 h 1691729"/>
                <a:gd name="connsiteX36" fmla="*/ 167161 w 1881147"/>
                <a:gd name="connsiteY36" fmla="*/ 779748 h 1691729"/>
                <a:gd name="connsiteX37" fmla="*/ 236159 w 1881147"/>
                <a:gd name="connsiteY37" fmla="*/ 789960 h 1691729"/>
                <a:gd name="connsiteX38" fmla="*/ 271462 w 1881147"/>
                <a:gd name="connsiteY38" fmla="*/ 845931 h 1691729"/>
                <a:gd name="connsiteX39" fmla="*/ 270869 w 1881147"/>
                <a:gd name="connsiteY39" fmla="*/ 891003 h 1691729"/>
                <a:gd name="connsiteX40" fmla="*/ 295393 w 1881147"/>
                <a:gd name="connsiteY40" fmla="*/ 930478 h 1691729"/>
                <a:gd name="connsiteX41" fmla="*/ 341051 w 1881147"/>
                <a:gd name="connsiteY41" fmla="*/ 969070 h 1691729"/>
                <a:gd name="connsiteX42" fmla="*/ 426184 w 1881147"/>
                <a:gd name="connsiteY42" fmla="*/ 1023322 h 1691729"/>
                <a:gd name="connsiteX43" fmla="*/ 461961 w 1881147"/>
                <a:gd name="connsiteY43" fmla="*/ 1094415 h 1691729"/>
                <a:gd name="connsiteX44" fmla="*/ 441064 w 1881147"/>
                <a:gd name="connsiteY44" fmla="*/ 1163988 h 1691729"/>
                <a:gd name="connsiteX45" fmla="*/ 519111 w 1881147"/>
                <a:gd name="connsiteY45" fmla="*/ 1220451 h 1691729"/>
                <a:gd name="connsiteX46" fmla="*/ 591143 w 1881147"/>
                <a:gd name="connsiteY46" fmla="*/ 1253445 h 1691729"/>
                <a:gd name="connsiteX47" fmla="*/ 571974 w 1881147"/>
                <a:gd name="connsiteY47" fmla="*/ 1313148 h 1691729"/>
                <a:gd name="connsiteX48" fmla="*/ 662461 w 1881147"/>
                <a:gd name="connsiteY48" fmla="*/ 1465548 h 1691729"/>
                <a:gd name="connsiteX49" fmla="*/ 755271 w 1881147"/>
                <a:gd name="connsiteY49" fmla="*/ 1538702 h 1691729"/>
                <a:gd name="connsiteX50" fmla="*/ 805336 w 1881147"/>
                <a:gd name="connsiteY50" fmla="*/ 1489360 h 1691729"/>
                <a:gd name="connsiteX51" fmla="*/ 869926 w 1881147"/>
                <a:gd name="connsiteY51" fmla="*/ 1516757 h 1691729"/>
                <a:gd name="connsiteX52" fmla="*/ 924399 w 1881147"/>
                <a:gd name="connsiteY52" fmla="*/ 1484598 h 1691729"/>
                <a:gd name="connsiteX53" fmla="*/ 941246 w 1881147"/>
                <a:gd name="connsiteY53" fmla="*/ 1442422 h 1691729"/>
                <a:gd name="connsiteX54" fmla="*/ 1005123 w 1881147"/>
                <a:gd name="connsiteY54" fmla="*/ 1528834 h 1691729"/>
                <a:gd name="connsiteX55" fmla="*/ 1050190 w 1881147"/>
                <a:gd name="connsiteY55" fmla="*/ 1599928 h 1691729"/>
                <a:gd name="connsiteX56" fmla="*/ 1120136 w 1881147"/>
                <a:gd name="connsiteY56" fmla="*/ 1691447 h 1691729"/>
                <a:gd name="connsiteX57" fmla="*/ 1151034 w 1881147"/>
                <a:gd name="connsiteY57" fmla="*/ 1628356 h 1691729"/>
                <a:gd name="connsiteX58" fmla="*/ 1181693 w 1881147"/>
                <a:gd name="connsiteY58" fmla="*/ 1621876 h 1691729"/>
                <a:gd name="connsiteX59" fmla="*/ 1224792 w 1881147"/>
                <a:gd name="connsiteY59" fmla="*/ 1651139 h 1691729"/>
                <a:gd name="connsiteX60" fmla="*/ 1258367 w 1881147"/>
                <a:gd name="connsiteY60" fmla="*/ 1610485 h 1691729"/>
                <a:gd name="connsiteX61" fmla="*/ 1277188 w 1881147"/>
                <a:gd name="connsiteY61" fmla="*/ 1615102 h 1691729"/>
                <a:gd name="connsiteX62" fmla="*/ 1311230 w 1881147"/>
                <a:gd name="connsiteY62" fmla="*/ 1681579 h 1691729"/>
                <a:gd name="connsiteX63" fmla="*/ 1367786 w 1881147"/>
                <a:gd name="connsiteY63" fmla="*/ 1658110 h 1691729"/>
                <a:gd name="connsiteX64" fmla="*/ 1419818 w 1881147"/>
                <a:gd name="connsiteY64" fmla="*/ 1601989 h 1691729"/>
                <a:gd name="connsiteX65" fmla="*/ 1470595 w 1881147"/>
                <a:gd name="connsiteY65" fmla="*/ 1585446 h 1691729"/>
                <a:gd name="connsiteX66" fmla="*/ 1488274 w 1881147"/>
                <a:gd name="connsiteY66" fmla="*/ 1641268 h 1691729"/>
                <a:gd name="connsiteX67" fmla="*/ 1558169 w 1881147"/>
                <a:gd name="connsiteY67" fmla="*/ 1615590 h 1691729"/>
                <a:gd name="connsiteX68" fmla="*/ 1588947 w 1881147"/>
                <a:gd name="connsiteY68" fmla="*/ 1528834 h 1691729"/>
                <a:gd name="connsiteX69" fmla="*/ 1670383 w 1881147"/>
                <a:gd name="connsiteY69" fmla="*/ 1438692 h 1691729"/>
                <a:gd name="connsiteX70" fmla="*/ 1714974 w 1881147"/>
                <a:gd name="connsiteY70" fmla="*/ 1407562 h 1691729"/>
                <a:gd name="connsiteX71" fmla="*/ 1743343 w 1881147"/>
                <a:gd name="connsiteY71" fmla="*/ 1410857 h 1691729"/>
                <a:gd name="connsiteX72" fmla="*/ 1820935 w 1881147"/>
                <a:gd name="connsiteY72" fmla="*/ 1400249 h 1691729"/>
                <a:gd name="connsiteX73" fmla="*/ 1816054 w 1881147"/>
                <a:gd name="connsiteY73" fmla="*/ 1453813 h 1691729"/>
                <a:gd name="connsiteX74" fmla="*/ 1874221 w 1881147"/>
                <a:gd name="connsiteY74" fmla="*/ 1477134 h 1691729"/>
                <a:gd name="connsiteX75" fmla="*/ 1875829 w 1881147"/>
                <a:gd name="connsiteY75" fmla="*/ 1454500 h 1691729"/>
                <a:gd name="connsiteX76" fmla="*/ 1875051 w 1881147"/>
                <a:gd name="connsiteY76" fmla="*/ 1393766 h 1691729"/>
                <a:gd name="connsiteX77" fmla="*/ 1853086 w 1881147"/>
                <a:gd name="connsiteY77" fmla="*/ 1303623 h 1691729"/>
                <a:gd name="connsiteX78" fmla="*/ 1853086 w 1881147"/>
                <a:gd name="connsiteY78" fmla="*/ 1246473 h 1691729"/>
                <a:gd name="connsiteX79" fmla="*/ 1810224 w 1881147"/>
                <a:gd name="connsiteY79" fmla="*/ 1236948 h 1691729"/>
                <a:gd name="connsiteX80" fmla="*/ 1734024 w 1881147"/>
                <a:gd name="connsiteY80" fmla="*/ 1155985 h 1691729"/>
                <a:gd name="connsiteX81" fmla="*/ 1695924 w 1881147"/>
                <a:gd name="connsiteY81" fmla="*/ 975010 h 1691729"/>
                <a:gd name="connsiteX82" fmla="*/ 1643536 w 1881147"/>
                <a:gd name="connsiteY82" fmla="*/ 941673 h 1691729"/>
                <a:gd name="connsiteX83" fmla="*/ 1605436 w 1881147"/>
                <a:gd name="connsiteY83" fmla="*/ 884523 h 1691729"/>
                <a:gd name="connsiteX84" fmla="*/ 1557811 w 1881147"/>
                <a:gd name="connsiteY84" fmla="*/ 836898 h 1691729"/>
                <a:gd name="connsiteX85" fmla="*/ 1505424 w 1881147"/>
                <a:gd name="connsiteY85" fmla="*/ 817848 h 1691729"/>
                <a:gd name="connsiteX86" fmla="*/ 1453036 w 1881147"/>
                <a:gd name="connsiteY86" fmla="*/ 813085 h 1691729"/>
                <a:gd name="connsiteX87" fmla="*/ 1510186 w 1881147"/>
                <a:gd name="connsiteY87" fmla="*/ 779748 h 1691729"/>
                <a:gd name="connsiteX88" fmla="*/ 1476849 w 1881147"/>
                <a:gd name="connsiteY88" fmla="*/ 746410 h 1691729"/>
                <a:gd name="connsiteX89" fmla="*/ 1481611 w 1881147"/>
                <a:gd name="connsiteY89" fmla="*/ 722598 h 1691729"/>
                <a:gd name="connsiteX90" fmla="*/ 1572099 w 1881147"/>
                <a:gd name="connsiteY90" fmla="*/ 760698 h 1691729"/>
                <a:gd name="connsiteX91" fmla="*/ 1624486 w 1881147"/>
                <a:gd name="connsiteY91" fmla="*/ 694023 h 1691729"/>
                <a:gd name="connsiteX92" fmla="*/ 1622283 w 1881147"/>
                <a:gd name="connsiteY92" fmla="*/ 551148 h 1691729"/>
                <a:gd name="connsiteX93" fmla="*/ 1639486 w 1881147"/>
                <a:gd name="connsiteY93" fmla="*/ 402822 h 1691729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67324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36784 w 1881147"/>
                <a:gd name="connsiteY3" fmla="*/ 279489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2823 h 1691730"/>
                <a:gd name="connsiteX1" fmla="*/ 1567336 w 1881147"/>
                <a:gd name="connsiteY1" fmla="*/ 370174 h 1691730"/>
                <a:gd name="connsiteX2" fmla="*/ 1477087 w 1881147"/>
                <a:gd name="connsiteY2" fmla="*/ 346361 h 1691730"/>
                <a:gd name="connsiteX3" fmla="*/ 1423767 w 1881147"/>
                <a:gd name="connsiteY3" fmla="*/ 269277 h 1691730"/>
                <a:gd name="connsiteX4" fmla="*/ 1395785 w 1881147"/>
                <a:gd name="connsiteY4" fmla="*/ 167432 h 1691730"/>
                <a:gd name="connsiteX5" fmla="*/ 1351753 w 1881147"/>
                <a:gd name="connsiteY5" fmla="*/ 12986 h 1691730"/>
                <a:gd name="connsiteX6" fmla="*/ 1267299 w 1881147"/>
                <a:gd name="connsiteY6" fmla="*/ 12986 h 1691730"/>
                <a:gd name="connsiteX7" fmla="*/ 1214911 w 1881147"/>
                <a:gd name="connsiteY7" fmla="*/ 51086 h 1691730"/>
                <a:gd name="connsiteX8" fmla="*/ 1214911 w 1881147"/>
                <a:gd name="connsiteY8" fmla="*/ 155861 h 1691730"/>
                <a:gd name="connsiteX9" fmla="*/ 1186336 w 1881147"/>
                <a:gd name="connsiteY9" fmla="*/ 184436 h 1691730"/>
                <a:gd name="connsiteX10" fmla="*/ 1176811 w 1881147"/>
                <a:gd name="connsiteY10" fmla="*/ 255874 h 1691730"/>
                <a:gd name="connsiteX11" fmla="*/ 1114899 w 1881147"/>
                <a:gd name="connsiteY11" fmla="*/ 298736 h 1691730"/>
                <a:gd name="connsiteX12" fmla="*/ 1005361 w 1881147"/>
                <a:gd name="connsiteY12" fmla="*/ 313024 h 1691730"/>
                <a:gd name="connsiteX13" fmla="*/ 962499 w 1881147"/>
                <a:gd name="connsiteY13" fmla="*/ 355886 h 1691730"/>
                <a:gd name="connsiteX14" fmla="*/ 838674 w 1881147"/>
                <a:gd name="connsiteY14" fmla="*/ 355886 h 1691730"/>
                <a:gd name="connsiteX15" fmla="*/ 781524 w 1881147"/>
                <a:gd name="connsiteY15" fmla="*/ 427324 h 1691730"/>
                <a:gd name="connsiteX16" fmla="*/ 781524 w 1881147"/>
                <a:gd name="connsiteY16" fmla="*/ 460661 h 1691730"/>
                <a:gd name="connsiteX17" fmla="*/ 743424 w 1881147"/>
                <a:gd name="connsiteY17" fmla="*/ 484474 h 1691730"/>
                <a:gd name="connsiteX18" fmla="*/ 671986 w 1881147"/>
                <a:gd name="connsiteY18" fmla="*/ 417799 h 1691730"/>
                <a:gd name="connsiteX19" fmla="*/ 519586 w 1881147"/>
                <a:gd name="connsiteY19" fmla="*/ 413036 h 1691730"/>
                <a:gd name="connsiteX20" fmla="*/ 457674 w 1881147"/>
                <a:gd name="connsiteY20" fmla="*/ 432086 h 1691730"/>
                <a:gd name="connsiteX21" fmla="*/ 419574 w 1881147"/>
                <a:gd name="connsiteY21" fmla="*/ 417799 h 1691730"/>
                <a:gd name="connsiteX22" fmla="*/ 400524 w 1881147"/>
                <a:gd name="connsiteY22" fmla="*/ 355886 h 1691730"/>
                <a:gd name="connsiteX23" fmla="*/ 333849 w 1881147"/>
                <a:gd name="connsiteY23" fmla="*/ 303499 h 1691730"/>
                <a:gd name="connsiteX24" fmla="*/ 286224 w 1881147"/>
                <a:gd name="connsiteY24" fmla="*/ 236824 h 1691730"/>
                <a:gd name="connsiteX25" fmla="*/ 143349 w 1881147"/>
                <a:gd name="connsiteY25" fmla="*/ 255874 h 1691730"/>
                <a:gd name="connsiteX26" fmla="*/ 124299 w 1881147"/>
                <a:gd name="connsiteY26" fmla="*/ 332074 h 1691730"/>
                <a:gd name="connsiteX27" fmla="*/ 110011 w 1881147"/>
                <a:gd name="connsiteY27" fmla="*/ 365411 h 1691730"/>
                <a:gd name="connsiteX28" fmla="*/ 133824 w 1881147"/>
                <a:gd name="connsiteY28" fmla="*/ 413036 h 1691730"/>
                <a:gd name="connsiteX29" fmla="*/ 81436 w 1881147"/>
                <a:gd name="connsiteY29" fmla="*/ 451136 h 1691730"/>
                <a:gd name="connsiteX30" fmla="*/ 33811 w 1881147"/>
                <a:gd name="connsiteY30" fmla="*/ 446374 h 1691730"/>
                <a:gd name="connsiteX31" fmla="*/ 33811 w 1881147"/>
                <a:gd name="connsiteY31" fmla="*/ 517811 h 1691730"/>
                <a:gd name="connsiteX32" fmla="*/ 474 w 1881147"/>
                <a:gd name="connsiteY32" fmla="*/ 622586 h 1691730"/>
                <a:gd name="connsiteX33" fmla="*/ 62386 w 1881147"/>
                <a:gd name="connsiteY33" fmla="*/ 698786 h 1691730"/>
                <a:gd name="connsiteX34" fmla="*/ 111977 w 1881147"/>
                <a:gd name="connsiteY34" fmla="*/ 679048 h 1691730"/>
                <a:gd name="connsiteX35" fmla="*/ 112334 w 1881147"/>
                <a:gd name="connsiteY35" fmla="*/ 749307 h 1691730"/>
                <a:gd name="connsiteX36" fmla="*/ 167161 w 1881147"/>
                <a:gd name="connsiteY36" fmla="*/ 779749 h 1691730"/>
                <a:gd name="connsiteX37" fmla="*/ 236159 w 1881147"/>
                <a:gd name="connsiteY37" fmla="*/ 789961 h 1691730"/>
                <a:gd name="connsiteX38" fmla="*/ 271462 w 1881147"/>
                <a:gd name="connsiteY38" fmla="*/ 845932 h 1691730"/>
                <a:gd name="connsiteX39" fmla="*/ 270869 w 1881147"/>
                <a:gd name="connsiteY39" fmla="*/ 891004 h 1691730"/>
                <a:gd name="connsiteX40" fmla="*/ 295393 w 1881147"/>
                <a:gd name="connsiteY40" fmla="*/ 930479 h 1691730"/>
                <a:gd name="connsiteX41" fmla="*/ 341051 w 1881147"/>
                <a:gd name="connsiteY41" fmla="*/ 969071 h 1691730"/>
                <a:gd name="connsiteX42" fmla="*/ 426184 w 1881147"/>
                <a:gd name="connsiteY42" fmla="*/ 1023323 h 1691730"/>
                <a:gd name="connsiteX43" fmla="*/ 461961 w 1881147"/>
                <a:gd name="connsiteY43" fmla="*/ 1094416 h 1691730"/>
                <a:gd name="connsiteX44" fmla="*/ 441064 w 1881147"/>
                <a:gd name="connsiteY44" fmla="*/ 1163989 h 1691730"/>
                <a:gd name="connsiteX45" fmla="*/ 519111 w 1881147"/>
                <a:gd name="connsiteY45" fmla="*/ 1220452 h 1691730"/>
                <a:gd name="connsiteX46" fmla="*/ 591143 w 1881147"/>
                <a:gd name="connsiteY46" fmla="*/ 1253446 h 1691730"/>
                <a:gd name="connsiteX47" fmla="*/ 571974 w 1881147"/>
                <a:gd name="connsiteY47" fmla="*/ 1313149 h 1691730"/>
                <a:gd name="connsiteX48" fmla="*/ 662461 w 1881147"/>
                <a:gd name="connsiteY48" fmla="*/ 1465549 h 1691730"/>
                <a:gd name="connsiteX49" fmla="*/ 755271 w 1881147"/>
                <a:gd name="connsiteY49" fmla="*/ 1538703 h 1691730"/>
                <a:gd name="connsiteX50" fmla="*/ 805336 w 1881147"/>
                <a:gd name="connsiteY50" fmla="*/ 1489361 h 1691730"/>
                <a:gd name="connsiteX51" fmla="*/ 869926 w 1881147"/>
                <a:gd name="connsiteY51" fmla="*/ 1516758 h 1691730"/>
                <a:gd name="connsiteX52" fmla="*/ 924399 w 1881147"/>
                <a:gd name="connsiteY52" fmla="*/ 1484599 h 1691730"/>
                <a:gd name="connsiteX53" fmla="*/ 941246 w 1881147"/>
                <a:gd name="connsiteY53" fmla="*/ 1442423 h 1691730"/>
                <a:gd name="connsiteX54" fmla="*/ 1005123 w 1881147"/>
                <a:gd name="connsiteY54" fmla="*/ 1528835 h 1691730"/>
                <a:gd name="connsiteX55" fmla="*/ 1050190 w 1881147"/>
                <a:gd name="connsiteY55" fmla="*/ 1599929 h 1691730"/>
                <a:gd name="connsiteX56" fmla="*/ 1120136 w 1881147"/>
                <a:gd name="connsiteY56" fmla="*/ 1691448 h 1691730"/>
                <a:gd name="connsiteX57" fmla="*/ 1151034 w 1881147"/>
                <a:gd name="connsiteY57" fmla="*/ 1628357 h 1691730"/>
                <a:gd name="connsiteX58" fmla="*/ 1181693 w 1881147"/>
                <a:gd name="connsiteY58" fmla="*/ 1621877 h 1691730"/>
                <a:gd name="connsiteX59" fmla="*/ 1224792 w 1881147"/>
                <a:gd name="connsiteY59" fmla="*/ 1651140 h 1691730"/>
                <a:gd name="connsiteX60" fmla="*/ 1258367 w 1881147"/>
                <a:gd name="connsiteY60" fmla="*/ 1610486 h 1691730"/>
                <a:gd name="connsiteX61" fmla="*/ 1277188 w 1881147"/>
                <a:gd name="connsiteY61" fmla="*/ 1615103 h 1691730"/>
                <a:gd name="connsiteX62" fmla="*/ 1311230 w 1881147"/>
                <a:gd name="connsiteY62" fmla="*/ 1681580 h 1691730"/>
                <a:gd name="connsiteX63" fmla="*/ 1367786 w 1881147"/>
                <a:gd name="connsiteY63" fmla="*/ 1658111 h 1691730"/>
                <a:gd name="connsiteX64" fmla="*/ 1419818 w 1881147"/>
                <a:gd name="connsiteY64" fmla="*/ 1601990 h 1691730"/>
                <a:gd name="connsiteX65" fmla="*/ 1470595 w 1881147"/>
                <a:gd name="connsiteY65" fmla="*/ 1585447 h 1691730"/>
                <a:gd name="connsiteX66" fmla="*/ 1488274 w 1881147"/>
                <a:gd name="connsiteY66" fmla="*/ 1641269 h 1691730"/>
                <a:gd name="connsiteX67" fmla="*/ 1558169 w 1881147"/>
                <a:gd name="connsiteY67" fmla="*/ 1615591 h 1691730"/>
                <a:gd name="connsiteX68" fmla="*/ 1588947 w 1881147"/>
                <a:gd name="connsiteY68" fmla="*/ 1528835 h 1691730"/>
                <a:gd name="connsiteX69" fmla="*/ 1670383 w 1881147"/>
                <a:gd name="connsiteY69" fmla="*/ 1438693 h 1691730"/>
                <a:gd name="connsiteX70" fmla="*/ 1714974 w 1881147"/>
                <a:gd name="connsiteY70" fmla="*/ 1407563 h 1691730"/>
                <a:gd name="connsiteX71" fmla="*/ 1743343 w 1881147"/>
                <a:gd name="connsiteY71" fmla="*/ 1410858 h 1691730"/>
                <a:gd name="connsiteX72" fmla="*/ 1820935 w 1881147"/>
                <a:gd name="connsiteY72" fmla="*/ 1400250 h 1691730"/>
                <a:gd name="connsiteX73" fmla="*/ 1816054 w 1881147"/>
                <a:gd name="connsiteY73" fmla="*/ 1453814 h 1691730"/>
                <a:gd name="connsiteX74" fmla="*/ 1874221 w 1881147"/>
                <a:gd name="connsiteY74" fmla="*/ 1477135 h 1691730"/>
                <a:gd name="connsiteX75" fmla="*/ 1875829 w 1881147"/>
                <a:gd name="connsiteY75" fmla="*/ 1454501 h 1691730"/>
                <a:gd name="connsiteX76" fmla="*/ 1875051 w 1881147"/>
                <a:gd name="connsiteY76" fmla="*/ 1393767 h 1691730"/>
                <a:gd name="connsiteX77" fmla="*/ 1853086 w 1881147"/>
                <a:gd name="connsiteY77" fmla="*/ 1303624 h 1691730"/>
                <a:gd name="connsiteX78" fmla="*/ 1853086 w 1881147"/>
                <a:gd name="connsiteY78" fmla="*/ 1246474 h 1691730"/>
                <a:gd name="connsiteX79" fmla="*/ 1810224 w 1881147"/>
                <a:gd name="connsiteY79" fmla="*/ 1236949 h 1691730"/>
                <a:gd name="connsiteX80" fmla="*/ 1734024 w 1881147"/>
                <a:gd name="connsiteY80" fmla="*/ 1155986 h 1691730"/>
                <a:gd name="connsiteX81" fmla="*/ 1695924 w 1881147"/>
                <a:gd name="connsiteY81" fmla="*/ 975011 h 1691730"/>
                <a:gd name="connsiteX82" fmla="*/ 1643536 w 1881147"/>
                <a:gd name="connsiteY82" fmla="*/ 941674 h 1691730"/>
                <a:gd name="connsiteX83" fmla="*/ 1605436 w 1881147"/>
                <a:gd name="connsiteY83" fmla="*/ 884524 h 1691730"/>
                <a:gd name="connsiteX84" fmla="*/ 1557811 w 1881147"/>
                <a:gd name="connsiteY84" fmla="*/ 836899 h 1691730"/>
                <a:gd name="connsiteX85" fmla="*/ 1505424 w 1881147"/>
                <a:gd name="connsiteY85" fmla="*/ 817849 h 1691730"/>
                <a:gd name="connsiteX86" fmla="*/ 1453036 w 1881147"/>
                <a:gd name="connsiteY86" fmla="*/ 813086 h 1691730"/>
                <a:gd name="connsiteX87" fmla="*/ 1510186 w 1881147"/>
                <a:gd name="connsiteY87" fmla="*/ 779749 h 1691730"/>
                <a:gd name="connsiteX88" fmla="*/ 1476849 w 1881147"/>
                <a:gd name="connsiteY88" fmla="*/ 746411 h 1691730"/>
                <a:gd name="connsiteX89" fmla="*/ 1481611 w 1881147"/>
                <a:gd name="connsiteY89" fmla="*/ 722599 h 1691730"/>
                <a:gd name="connsiteX90" fmla="*/ 1572099 w 1881147"/>
                <a:gd name="connsiteY90" fmla="*/ 760699 h 1691730"/>
                <a:gd name="connsiteX91" fmla="*/ 1624486 w 1881147"/>
                <a:gd name="connsiteY91" fmla="*/ 694024 h 1691730"/>
                <a:gd name="connsiteX92" fmla="*/ 1622283 w 1881147"/>
                <a:gd name="connsiteY92" fmla="*/ 551149 h 1691730"/>
                <a:gd name="connsiteX93" fmla="*/ 1639486 w 1881147"/>
                <a:gd name="connsiteY93" fmla="*/ 402823 h 1691730"/>
                <a:gd name="connsiteX0" fmla="*/ 1639486 w 1881147"/>
                <a:gd name="connsiteY0" fmla="*/ 405145 h 1694052"/>
                <a:gd name="connsiteX1" fmla="*/ 1567336 w 1881147"/>
                <a:gd name="connsiteY1" fmla="*/ 372496 h 1694052"/>
                <a:gd name="connsiteX2" fmla="*/ 1477087 w 1881147"/>
                <a:gd name="connsiteY2" fmla="*/ 348683 h 1694052"/>
                <a:gd name="connsiteX3" fmla="*/ 1423767 w 1881147"/>
                <a:gd name="connsiteY3" fmla="*/ 271599 h 1694052"/>
                <a:gd name="connsiteX4" fmla="*/ 1395785 w 1881147"/>
                <a:gd name="connsiteY4" fmla="*/ 169754 h 1694052"/>
                <a:gd name="connsiteX5" fmla="*/ 1351753 w 1881147"/>
                <a:gd name="connsiteY5" fmla="*/ 15308 h 1694052"/>
                <a:gd name="connsiteX6" fmla="*/ 1267299 w 1881147"/>
                <a:gd name="connsiteY6" fmla="*/ 15308 h 1694052"/>
                <a:gd name="connsiteX7" fmla="*/ 1247452 w 1881147"/>
                <a:gd name="connsiteY7" fmla="*/ 101065 h 1694052"/>
                <a:gd name="connsiteX8" fmla="*/ 1214911 w 1881147"/>
                <a:gd name="connsiteY8" fmla="*/ 158183 h 1694052"/>
                <a:gd name="connsiteX9" fmla="*/ 1186336 w 1881147"/>
                <a:gd name="connsiteY9" fmla="*/ 186758 h 1694052"/>
                <a:gd name="connsiteX10" fmla="*/ 1176811 w 1881147"/>
                <a:gd name="connsiteY10" fmla="*/ 258196 h 1694052"/>
                <a:gd name="connsiteX11" fmla="*/ 1114899 w 1881147"/>
                <a:gd name="connsiteY11" fmla="*/ 301058 h 1694052"/>
                <a:gd name="connsiteX12" fmla="*/ 1005361 w 1881147"/>
                <a:gd name="connsiteY12" fmla="*/ 315346 h 1694052"/>
                <a:gd name="connsiteX13" fmla="*/ 962499 w 1881147"/>
                <a:gd name="connsiteY13" fmla="*/ 358208 h 1694052"/>
                <a:gd name="connsiteX14" fmla="*/ 838674 w 1881147"/>
                <a:gd name="connsiteY14" fmla="*/ 358208 h 1694052"/>
                <a:gd name="connsiteX15" fmla="*/ 781524 w 1881147"/>
                <a:gd name="connsiteY15" fmla="*/ 429646 h 1694052"/>
                <a:gd name="connsiteX16" fmla="*/ 781524 w 1881147"/>
                <a:gd name="connsiteY16" fmla="*/ 462983 h 1694052"/>
                <a:gd name="connsiteX17" fmla="*/ 743424 w 1881147"/>
                <a:gd name="connsiteY17" fmla="*/ 486796 h 1694052"/>
                <a:gd name="connsiteX18" fmla="*/ 671986 w 1881147"/>
                <a:gd name="connsiteY18" fmla="*/ 420121 h 1694052"/>
                <a:gd name="connsiteX19" fmla="*/ 519586 w 1881147"/>
                <a:gd name="connsiteY19" fmla="*/ 415358 h 1694052"/>
                <a:gd name="connsiteX20" fmla="*/ 457674 w 1881147"/>
                <a:gd name="connsiteY20" fmla="*/ 434408 h 1694052"/>
                <a:gd name="connsiteX21" fmla="*/ 419574 w 1881147"/>
                <a:gd name="connsiteY21" fmla="*/ 420121 h 1694052"/>
                <a:gd name="connsiteX22" fmla="*/ 400524 w 1881147"/>
                <a:gd name="connsiteY22" fmla="*/ 358208 h 1694052"/>
                <a:gd name="connsiteX23" fmla="*/ 333849 w 1881147"/>
                <a:gd name="connsiteY23" fmla="*/ 305821 h 1694052"/>
                <a:gd name="connsiteX24" fmla="*/ 286224 w 1881147"/>
                <a:gd name="connsiteY24" fmla="*/ 239146 h 1694052"/>
                <a:gd name="connsiteX25" fmla="*/ 143349 w 1881147"/>
                <a:gd name="connsiteY25" fmla="*/ 258196 h 1694052"/>
                <a:gd name="connsiteX26" fmla="*/ 124299 w 1881147"/>
                <a:gd name="connsiteY26" fmla="*/ 334396 h 1694052"/>
                <a:gd name="connsiteX27" fmla="*/ 110011 w 1881147"/>
                <a:gd name="connsiteY27" fmla="*/ 367733 h 1694052"/>
                <a:gd name="connsiteX28" fmla="*/ 133824 w 1881147"/>
                <a:gd name="connsiteY28" fmla="*/ 415358 h 1694052"/>
                <a:gd name="connsiteX29" fmla="*/ 81436 w 1881147"/>
                <a:gd name="connsiteY29" fmla="*/ 453458 h 1694052"/>
                <a:gd name="connsiteX30" fmla="*/ 33811 w 1881147"/>
                <a:gd name="connsiteY30" fmla="*/ 448696 h 1694052"/>
                <a:gd name="connsiteX31" fmla="*/ 33811 w 1881147"/>
                <a:gd name="connsiteY31" fmla="*/ 520133 h 1694052"/>
                <a:gd name="connsiteX32" fmla="*/ 474 w 1881147"/>
                <a:gd name="connsiteY32" fmla="*/ 624908 h 1694052"/>
                <a:gd name="connsiteX33" fmla="*/ 62386 w 1881147"/>
                <a:gd name="connsiteY33" fmla="*/ 701108 h 1694052"/>
                <a:gd name="connsiteX34" fmla="*/ 111977 w 1881147"/>
                <a:gd name="connsiteY34" fmla="*/ 681370 h 1694052"/>
                <a:gd name="connsiteX35" fmla="*/ 112334 w 1881147"/>
                <a:gd name="connsiteY35" fmla="*/ 751629 h 1694052"/>
                <a:gd name="connsiteX36" fmla="*/ 167161 w 1881147"/>
                <a:gd name="connsiteY36" fmla="*/ 782071 h 1694052"/>
                <a:gd name="connsiteX37" fmla="*/ 236159 w 1881147"/>
                <a:gd name="connsiteY37" fmla="*/ 792283 h 1694052"/>
                <a:gd name="connsiteX38" fmla="*/ 271462 w 1881147"/>
                <a:gd name="connsiteY38" fmla="*/ 848254 h 1694052"/>
                <a:gd name="connsiteX39" fmla="*/ 270869 w 1881147"/>
                <a:gd name="connsiteY39" fmla="*/ 893326 h 1694052"/>
                <a:gd name="connsiteX40" fmla="*/ 295393 w 1881147"/>
                <a:gd name="connsiteY40" fmla="*/ 932801 h 1694052"/>
                <a:gd name="connsiteX41" fmla="*/ 341051 w 1881147"/>
                <a:gd name="connsiteY41" fmla="*/ 971393 h 1694052"/>
                <a:gd name="connsiteX42" fmla="*/ 426184 w 1881147"/>
                <a:gd name="connsiteY42" fmla="*/ 1025645 h 1694052"/>
                <a:gd name="connsiteX43" fmla="*/ 461961 w 1881147"/>
                <a:gd name="connsiteY43" fmla="*/ 1096738 h 1694052"/>
                <a:gd name="connsiteX44" fmla="*/ 441064 w 1881147"/>
                <a:gd name="connsiteY44" fmla="*/ 1166311 h 1694052"/>
                <a:gd name="connsiteX45" fmla="*/ 519111 w 1881147"/>
                <a:gd name="connsiteY45" fmla="*/ 1222774 h 1694052"/>
                <a:gd name="connsiteX46" fmla="*/ 591143 w 1881147"/>
                <a:gd name="connsiteY46" fmla="*/ 1255768 h 1694052"/>
                <a:gd name="connsiteX47" fmla="*/ 571974 w 1881147"/>
                <a:gd name="connsiteY47" fmla="*/ 1315471 h 1694052"/>
                <a:gd name="connsiteX48" fmla="*/ 662461 w 1881147"/>
                <a:gd name="connsiteY48" fmla="*/ 1467871 h 1694052"/>
                <a:gd name="connsiteX49" fmla="*/ 755271 w 1881147"/>
                <a:gd name="connsiteY49" fmla="*/ 1541025 h 1694052"/>
                <a:gd name="connsiteX50" fmla="*/ 805336 w 1881147"/>
                <a:gd name="connsiteY50" fmla="*/ 1491683 h 1694052"/>
                <a:gd name="connsiteX51" fmla="*/ 869926 w 1881147"/>
                <a:gd name="connsiteY51" fmla="*/ 1519080 h 1694052"/>
                <a:gd name="connsiteX52" fmla="*/ 924399 w 1881147"/>
                <a:gd name="connsiteY52" fmla="*/ 1486921 h 1694052"/>
                <a:gd name="connsiteX53" fmla="*/ 941246 w 1881147"/>
                <a:gd name="connsiteY53" fmla="*/ 1444745 h 1694052"/>
                <a:gd name="connsiteX54" fmla="*/ 1005123 w 1881147"/>
                <a:gd name="connsiteY54" fmla="*/ 1531157 h 1694052"/>
                <a:gd name="connsiteX55" fmla="*/ 1050190 w 1881147"/>
                <a:gd name="connsiteY55" fmla="*/ 1602251 h 1694052"/>
                <a:gd name="connsiteX56" fmla="*/ 1120136 w 1881147"/>
                <a:gd name="connsiteY56" fmla="*/ 1693770 h 1694052"/>
                <a:gd name="connsiteX57" fmla="*/ 1151034 w 1881147"/>
                <a:gd name="connsiteY57" fmla="*/ 1630679 h 1694052"/>
                <a:gd name="connsiteX58" fmla="*/ 1181693 w 1881147"/>
                <a:gd name="connsiteY58" fmla="*/ 1624199 h 1694052"/>
                <a:gd name="connsiteX59" fmla="*/ 1224792 w 1881147"/>
                <a:gd name="connsiteY59" fmla="*/ 1653462 h 1694052"/>
                <a:gd name="connsiteX60" fmla="*/ 1258367 w 1881147"/>
                <a:gd name="connsiteY60" fmla="*/ 1612808 h 1694052"/>
                <a:gd name="connsiteX61" fmla="*/ 1277188 w 1881147"/>
                <a:gd name="connsiteY61" fmla="*/ 1617425 h 1694052"/>
                <a:gd name="connsiteX62" fmla="*/ 1311230 w 1881147"/>
                <a:gd name="connsiteY62" fmla="*/ 1683902 h 1694052"/>
                <a:gd name="connsiteX63" fmla="*/ 1367786 w 1881147"/>
                <a:gd name="connsiteY63" fmla="*/ 1660433 h 1694052"/>
                <a:gd name="connsiteX64" fmla="*/ 1419818 w 1881147"/>
                <a:gd name="connsiteY64" fmla="*/ 1604312 h 1694052"/>
                <a:gd name="connsiteX65" fmla="*/ 1470595 w 1881147"/>
                <a:gd name="connsiteY65" fmla="*/ 1587769 h 1694052"/>
                <a:gd name="connsiteX66" fmla="*/ 1488274 w 1881147"/>
                <a:gd name="connsiteY66" fmla="*/ 1643591 h 1694052"/>
                <a:gd name="connsiteX67" fmla="*/ 1558169 w 1881147"/>
                <a:gd name="connsiteY67" fmla="*/ 1617913 h 1694052"/>
                <a:gd name="connsiteX68" fmla="*/ 1588947 w 1881147"/>
                <a:gd name="connsiteY68" fmla="*/ 1531157 h 1694052"/>
                <a:gd name="connsiteX69" fmla="*/ 1670383 w 1881147"/>
                <a:gd name="connsiteY69" fmla="*/ 1441015 h 1694052"/>
                <a:gd name="connsiteX70" fmla="*/ 1714974 w 1881147"/>
                <a:gd name="connsiteY70" fmla="*/ 1409885 h 1694052"/>
                <a:gd name="connsiteX71" fmla="*/ 1743343 w 1881147"/>
                <a:gd name="connsiteY71" fmla="*/ 1413180 h 1694052"/>
                <a:gd name="connsiteX72" fmla="*/ 1820935 w 1881147"/>
                <a:gd name="connsiteY72" fmla="*/ 1402572 h 1694052"/>
                <a:gd name="connsiteX73" fmla="*/ 1816054 w 1881147"/>
                <a:gd name="connsiteY73" fmla="*/ 1456136 h 1694052"/>
                <a:gd name="connsiteX74" fmla="*/ 1874221 w 1881147"/>
                <a:gd name="connsiteY74" fmla="*/ 1479457 h 1694052"/>
                <a:gd name="connsiteX75" fmla="*/ 1875829 w 1881147"/>
                <a:gd name="connsiteY75" fmla="*/ 1456823 h 1694052"/>
                <a:gd name="connsiteX76" fmla="*/ 1875051 w 1881147"/>
                <a:gd name="connsiteY76" fmla="*/ 1396089 h 1694052"/>
                <a:gd name="connsiteX77" fmla="*/ 1853086 w 1881147"/>
                <a:gd name="connsiteY77" fmla="*/ 1305946 h 1694052"/>
                <a:gd name="connsiteX78" fmla="*/ 1853086 w 1881147"/>
                <a:gd name="connsiteY78" fmla="*/ 1248796 h 1694052"/>
                <a:gd name="connsiteX79" fmla="*/ 1810224 w 1881147"/>
                <a:gd name="connsiteY79" fmla="*/ 1239271 h 1694052"/>
                <a:gd name="connsiteX80" fmla="*/ 1734024 w 1881147"/>
                <a:gd name="connsiteY80" fmla="*/ 1158308 h 1694052"/>
                <a:gd name="connsiteX81" fmla="*/ 1695924 w 1881147"/>
                <a:gd name="connsiteY81" fmla="*/ 977333 h 1694052"/>
                <a:gd name="connsiteX82" fmla="*/ 1643536 w 1881147"/>
                <a:gd name="connsiteY82" fmla="*/ 943996 h 1694052"/>
                <a:gd name="connsiteX83" fmla="*/ 1605436 w 1881147"/>
                <a:gd name="connsiteY83" fmla="*/ 886846 h 1694052"/>
                <a:gd name="connsiteX84" fmla="*/ 1557811 w 1881147"/>
                <a:gd name="connsiteY84" fmla="*/ 839221 h 1694052"/>
                <a:gd name="connsiteX85" fmla="*/ 1505424 w 1881147"/>
                <a:gd name="connsiteY85" fmla="*/ 820171 h 1694052"/>
                <a:gd name="connsiteX86" fmla="*/ 1453036 w 1881147"/>
                <a:gd name="connsiteY86" fmla="*/ 815408 h 1694052"/>
                <a:gd name="connsiteX87" fmla="*/ 1510186 w 1881147"/>
                <a:gd name="connsiteY87" fmla="*/ 782071 h 1694052"/>
                <a:gd name="connsiteX88" fmla="*/ 1476849 w 1881147"/>
                <a:gd name="connsiteY88" fmla="*/ 748733 h 1694052"/>
                <a:gd name="connsiteX89" fmla="*/ 1481611 w 1881147"/>
                <a:gd name="connsiteY89" fmla="*/ 724921 h 1694052"/>
                <a:gd name="connsiteX90" fmla="*/ 1572099 w 1881147"/>
                <a:gd name="connsiteY90" fmla="*/ 763021 h 1694052"/>
                <a:gd name="connsiteX91" fmla="*/ 1624486 w 1881147"/>
                <a:gd name="connsiteY91" fmla="*/ 696346 h 1694052"/>
                <a:gd name="connsiteX92" fmla="*/ 1622283 w 1881147"/>
                <a:gd name="connsiteY92" fmla="*/ 553471 h 1694052"/>
                <a:gd name="connsiteX93" fmla="*/ 1639486 w 1881147"/>
                <a:gd name="connsiteY93" fmla="*/ 405145 h 1694052"/>
                <a:gd name="connsiteX0" fmla="*/ 1639486 w 1881147"/>
                <a:gd name="connsiteY0" fmla="*/ 415049 h 1703956"/>
                <a:gd name="connsiteX1" fmla="*/ 1567336 w 1881147"/>
                <a:gd name="connsiteY1" fmla="*/ 382400 h 1703956"/>
                <a:gd name="connsiteX2" fmla="*/ 1477087 w 1881147"/>
                <a:gd name="connsiteY2" fmla="*/ 358587 h 1703956"/>
                <a:gd name="connsiteX3" fmla="*/ 1423767 w 1881147"/>
                <a:gd name="connsiteY3" fmla="*/ 281503 h 1703956"/>
                <a:gd name="connsiteX4" fmla="*/ 1395785 w 1881147"/>
                <a:gd name="connsiteY4" fmla="*/ 179658 h 1703956"/>
                <a:gd name="connsiteX5" fmla="*/ 1364769 w 1881147"/>
                <a:gd name="connsiteY5" fmla="*/ 11596 h 1703956"/>
                <a:gd name="connsiteX6" fmla="*/ 1267299 w 1881147"/>
                <a:gd name="connsiteY6" fmla="*/ 25212 h 1703956"/>
                <a:gd name="connsiteX7" fmla="*/ 1247452 w 1881147"/>
                <a:gd name="connsiteY7" fmla="*/ 110969 h 1703956"/>
                <a:gd name="connsiteX8" fmla="*/ 1214911 w 1881147"/>
                <a:gd name="connsiteY8" fmla="*/ 168087 h 1703956"/>
                <a:gd name="connsiteX9" fmla="*/ 1186336 w 1881147"/>
                <a:gd name="connsiteY9" fmla="*/ 196662 h 1703956"/>
                <a:gd name="connsiteX10" fmla="*/ 1176811 w 1881147"/>
                <a:gd name="connsiteY10" fmla="*/ 268100 h 1703956"/>
                <a:gd name="connsiteX11" fmla="*/ 1114899 w 1881147"/>
                <a:gd name="connsiteY11" fmla="*/ 310962 h 1703956"/>
                <a:gd name="connsiteX12" fmla="*/ 1005361 w 1881147"/>
                <a:gd name="connsiteY12" fmla="*/ 325250 h 1703956"/>
                <a:gd name="connsiteX13" fmla="*/ 962499 w 1881147"/>
                <a:gd name="connsiteY13" fmla="*/ 368112 h 1703956"/>
                <a:gd name="connsiteX14" fmla="*/ 838674 w 1881147"/>
                <a:gd name="connsiteY14" fmla="*/ 368112 h 1703956"/>
                <a:gd name="connsiteX15" fmla="*/ 781524 w 1881147"/>
                <a:gd name="connsiteY15" fmla="*/ 439550 h 1703956"/>
                <a:gd name="connsiteX16" fmla="*/ 781524 w 1881147"/>
                <a:gd name="connsiteY16" fmla="*/ 472887 h 1703956"/>
                <a:gd name="connsiteX17" fmla="*/ 743424 w 1881147"/>
                <a:gd name="connsiteY17" fmla="*/ 496700 h 1703956"/>
                <a:gd name="connsiteX18" fmla="*/ 671986 w 1881147"/>
                <a:gd name="connsiteY18" fmla="*/ 430025 h 1703956"/>
                <a:gd name="connsiteX19" fmla="*/ 519586 w 1881147"/>
                <a:gd name="connsiteY19" fmla="*/ 425262 h 1703956"/>
                <a:gd name="connsiteX20" fmla="*/ 457674 w 1881147"/>
                <a:gd name="connsiteY20" fmla="*/ 444312 h 1703956"/>
                <a:gd name="connsiteX21" fmla="*/ 419574 w 1881147"/>
                <a:gd name="connsiteY21" fmla="*/ 430025 h 1703956"/>
                <a:gd name="connsiteX22" fmla="*/ 400524 w 1881147"/>
                <a:gd name="connsiteY22" fmla="*/ 368112 h 1703956"/>
                <a:gd name="connsiteX23" fmla="*/ 333849 w 1881147"/>
                <a:gd name="connsiteY23" fmla="*/ 315725 h 1703956"/>
                <a:gd name="connsiteX24" fmla="*/ 286224 w 1881147"/>
                <a:gd name="connsiteY24" fmla="*/ 249050 h 1703956"/>
                <a:gd name="connsiteX25" fmla="*/ 143349 w 1881147"/>
                <a:gd name="connsiteY25" fmla="*/ 268100 h 1703956"/>
                <a:gd name="connsiteX26" fmla="*/ 124299 w 1881147"/>
                <a:gd name="connsiteY26" fmla="*/ 344300 h 1703956"/>
                <a:gd name="connsiteX27" fmla="*/ 110011 w 1881147"/>
                <a:gd name="connsiteY27" fmla="*/ 377637 h 1703956"/>
                <a:gd name="connsiteX28" fmla="*/ 133824 w 1881147"/>
                <a:gd name="connsiteY28" fmla="*/ 425262 h 1703956"/>
                <a:gd name="connsiteX29" fmla="*/ 81436 w 1881147"/>
                <a:gd name="connsiteY29" fmla="*/ 463362 h 1703956"/>
                <a:gd name="connsiteX30" fmla="*/ 33811 w 1881147"/>
                <a:gd name="connsiteY30" fmla="*/ 458600 h 1703956"/>
                <a:gd name="connsiteX31" fmla="*/ 33811 w 1881147"/>
                <a:gd name="connsiteY31" fmla="*/ 530037 h 1703956"/>
                <a:gd name="connsiteX32" fmla="*/ 474 w 1881147"/>
                <a:gd name="connsiteY32" fmla="*/ 634812 h 1703956"/>
                <a:gd name="connsiteX33" fmla="*/ 62386 w 1881147"/>
                <a:gd name="connsiteY33" fmla="*/ 711012 h 1703956"/>
                <a:gd name="connsiteX34" fmla="*/ 111977 w 1881147"/>
                <a:gd name="connsiteY34" fmla="*/ 691274 h 1703956"/>
                <a:gd name="connsiteX35" fmla="*/ 112334 w 1881147"/>
                <a:gd name="connsiteY35" fmla="*/ 761533 h 1703956"/>
                <a:gd name="connsiteX36" fmla="*/ 167161 w 1881147"/>
                <a:gd name="connsiteY36" fmla="*/ 791975 h 1703956"/>
                <a:gd name="connsiteX37" fmla="*/ 236159 w 1881147"/>
                <a:gd name="connsiteY37" fmla="*/ 802187 h 1703956"/>
                <a:gd name="connsiteX38" fmla="*/ 271462 w 1881147"/>
                <a:gd name="connsiteY38" fmla="*/ 858158 h 1703956"/>
                <a:gd name="connsiteX39" fmla="*/ 270869 w 1881147"/>
                <a:gd name="connsiteY39" fmla="*/ 903230 h 1703956"/>
                <a:gd name="connsiteX40" fmla="*/ 295393 w 1881147"/>
                <a:gd name="connsiteY40" fmla="*/ 942705 h 1703956"/>
                <a:gd name="connsiteX41" fmla="*/ 341051 w 1881147"/>
                <a:gd name="connsiteY41" fmla="*/ 981297 h 1703956"/>
                <a:gd name="connsiteX42" fmla="*/ 426184 w 1881147"/>
                <a:gd name="connsiteY42" fmla="*/ 1035549 h 1703956"/>
                <a:gd name="connsiteX43" fmla="*/ 461961 w 1881147"/>
                <a:gd name="connsiteY43" fmla="*/ 1106642 h 1703956"/>
                <a:gd name="connsiteX44" fmla="*/ 441064 w 1881147"/>
                <a:gd name="connsiteY44" fmla="*/ 1176215 h 1703956"/>
                <a:gd name="connsiteX45" fmla="*/ 519111 w 1881147"/>
                <a:gd name="connsiteY45" fmla="*/ 1232678 h 1703956"/>
                <a:gd name="connsiteX46" fmla="*/ 591143 w 1881147"/>
                <a:gd name="connsiteY46" fmla="*/ 1265672 h 1703956"/>
                <a:gd name="connsiteX47" fmla="*/ 571974 w 1881147"/>
                <a:gd name="connsiteY47" fmla="*/ 1325375 h 1703956"/>
                <a:gd name="connsiteX48" fmla="*/ 662461 w 1881147"/>
                <a:gd name="connsiteY48" fmla="*/ 1477775 h 1703956"/>
                <a:gd name="connsiteX49" fmla="*/ 755271 w 1881147"/>
                <a:gd name="connsiteY49" fmla="*/ 1550929 h 1703956"/>
                <a:gd name="connsiteX50" fmla="*/ 805336 w 1881147"/>
                <a:gd name="connsiteY50" fmla="*/ 1501587 h 1703956"/>
                <a:gd name="connsiteX51" fmla="*/ 869926 w 1881147"/>
                <a:gd name="connsiteY51" fmla="*/ 1528984 h 1703956"/>
                <a:gd name="connsiteX52" fmla="*/ 924399 w 1881147"/>
                <a:gd name="connsiteY52" fmla="*/ 1496825 h 1703956"/>
                <a:gd name="connsiteX53" fmla="*/ 941246 w 1881147"/>
                <a:gd name="connsiteY53" fmla="*/ 1454649 h 1703956"/>
                <a:gd name="connsiteX54" fmla="*/ 1005123 w 1881147"/>
                <a:gd name="connsiteY54" fmla="*/ 1541061 h 1703956"/>
                <a:gd name="connsiteX55" fmla="*/ 1050190 w 1881147"/>
                <a:gd name="connsiteY55" fmla="*/ 1612155 h 1703956"/>
                <a:gd name="connsiteX56" fmla="*/ 1120136 w 1881147"/>
                <a:gd name="connsiteY56" fmla="*/ 1703674 h 1703956"/>
                <a:gd name="connsiteX57" fmla="*/ 1151034 w 1881147"/>
                <a:gd name="connsiteY57" fmla="*/ 1640583 h 1703956"/>
                <a:gd name="connsiteX58" fmla="*/ 1181693 w 1881147"/>
                <a:gd name="connsiteY58" fmla="*/ 1634103 h 1703956"/>
                <a:gd name="connsiteX59" fmla="*/ 1224792 w 1881147"/>
                <a:gd name="connsiteY59" fmla="*/ 1663366 h 1703956"/>
                <a:gd name="connsiteX60" fmla="*/ 1258367 w 1881147"/>
                <a:gd name="connsiteY60" fmla="*/ 1622712 h 1703956"/>
                <a:gd name="connsiteX61" fmla="*/ 1277188 w 1881147"/>
                <a:gd name="connsiteY61" fmla="*/ 1627329 h 1703956"/>
                <a:gd name="connsiteX62" fmla="*/ 1311230 w 1881147"/>
                <a:gd name="connsiteY62" fmla="*/ 1693806 h 1703956"/>
                <a:gd name="connsiteX63" fmla="*/ 1367786 w 1881147"/>
                <a:gd name="connsiteY63" fmla="*/ 1670337 h 1703956"/>
                <a:gd name="connsiteX64" fmla="*/ 1419818 w 1881147"/>
                <a:gd name="connsiteY64" fmla="*/ 1614216 h 1703956"/>
                <a:gd name="connsiteX65" fmla="*/ 1470595 w 1881147"/>
                <a:gd name="connsiteY65" fmla="*/ 1597673 h 1703956"/>
                <a:gd name="connsiteX66" fmla="*/ 1488274 w 1881147"/>
                <a:gd name="connsiteY66" fmla="*/ 1653495 h 1703956"/>
                <a:gd name="connsiteX67" fmla="*/ 1558169 w 1881147"/>
                <a:gd name="connsiteY67" fmla="*/ 1627817 h 1703956"/>
                <a:gd name="connsiteX68" fmla="*/ 1588947 w 1881147"/>
                <a:gd name="connsiteY68" fmla="*/ 1541061 h 1703956"/>
                <a:gd name="connsiteX69" fmla="*/ 1670383 w 1881147"/>
                <a:gd name="connsiteY69" fmla="*/ 1450919 h 1703956"/>
                <a:gd name="connsiteX70" fmla="*/ 1714974 w 1881147"/>
                <a:gd name="connsiteY70" fmla="*/ 1419789 h 1703956"/>
                <a:gd name="connsiteX71" fmla="*/ 1743343 w 1881147"/>
                <a:gd name="connsiteY71" fmla="*/ 1423084 h 1703956"/>
                <a:gd name="connsiteX72" fmla="*/ 1820935 w 1881147"/>
                <a:gd name="connsiteY72" fmla="*/ 1412476 h 1703956"/>
                <a:gd name="connsiteX73" fmla="*/ 1816054 w 1881147"/>
                <a:gd name="connsiteY73" fmla="*/ 1466040 h 1703956"/>
                <a:gd name="connsiteX74" fmla="*/ 1874221 w 1881147"/>
                <a:gd name="connsiteY74" fmla="*/ 1489361 h 1703956"/>
                <a:gd name="connsiteX75" fmla="*/ 1875829 w 1881147"/>
                <a:gd name="connsiteY75" fmla="*/ 1466727 h 1703956"/>
                <a:gd name="connsiteX76" fmla="*/ 1875051 w 1881147"/>
                <a:gd name="connsiteY76" fmla="*/ 1405993 h 1703956"/>
                <a:gd name="connsiteX77" fmla="*/ 1853086 w 1881147"/>
                <a:gd name="connsiteY77" fmla="*/ 1315850 h 1703956"/>
                <a:gd name="connsiteX78" fmla="*/ 1853086 w 1881147"/>
                <a:gd name="connsiteY78" fmla="*/ 1258700 h 1703956"/>
                <a:gd name="connsiteX79" fmla="*/ 1810224 w 1881147"/>
                <a:gd name="connsiteY79" fmla="*/ 1249175 h 1703956"/>
                <a:gd name="connsiteX80" fmla="*/ 1734024 w 1881147"/>
                <a:gd name="connsiteY80" fmla="*/ 1168212 h 1703956"/>
                <a:gd name="connsiteX81" fmla="*/ 1695924 w 1881147"/>
                <a:gd name="connsiteY81" fmla="*/ 987237 h 1703956"/>
                <a:gd name="connsiteX82" fmla="*/ 1643536 w 1881147"/>
                <a:gd name="connsiteY82" fmla="*/ 953900 h 1703956"/>
                <a:gd name="connsiteX83" fmla="*/ 1605436 w 1881147"/>
                <a:gd name="connsiteY83" fmla="*/ 896750 h 1703956"/>
                <a:gd name="connsiteX84" fmla="*/ 1557811 w 1881147"/>
                <a:gd name="connsiteY84" fmla="*/ 849125 h 1703956"/>
                <a:gd name="connsiteX85" fmla="*/ 1505424 w 1881147"/>
                <a:gd name="connsiteY85" fmla="*/ 830075 h 1703956"/>
                <a:gd name="connsiteX86" fmla="*/ 1453036 w 1881147"/>
                <a:gd name="connsiteY86" fmla="*/ 825312 h 1703956"/>
                <a:gd name="connsiteX87" fmla="*/ 1510186 w 1881147"/>
                <a:gd name="connsiteY87" fmla="*/ 791975 h 1703956"/>
                <a:gd name="connsiteX88" fmla="*/ 1476849 w 1881147"/>
                <a:gd name="connsiteY88" fmla="*/ 758637 h 1703956"/>
                <a:gd name="connsiteX89" fmla="*/ 1481611 w 1881147"/>
                <a:gd name="connsiteY89" fmla="*/ 734825 h 1703956"/>
                <a:gd name="connsiteX90" fmla="*/ 1572099 w 1881147"/>
                <a:gd name="connsiteY90" fmla="*/ 772925 h 1703956"/>
                <a:gd name="connsiteX91" fmla="*/ 1624486 w 1881147"/>
                <a:gd name="connsiteY91" fmla="*/ 706250 h 1703956"/>
                <a:gd name="connsiteX92" fmla="*/ 1622283 w 1881147"/>
                <a:gd name="connsiteY92" fmla="*/ 563375 h 1703956"/>
                <a:gd name="connsiteX93" fmla="*/ 1639486 w 1881147"/>
                <a:gd name="connsiteY93" fmla="*/ 415049 h 1703956"/>
                <a:gd name="connsiteX0" fmla="*/ 1639486 w 1881147"/>
                <a:gd name="connsiteY0" fmla="*/ 410094 h 1699001"/>
                <a:gd name="connsiteX1" fmla="*/ 1567336 w 1881147"/>
                <a:gd name="connsiteY1" fmla="*/ 377445 h 1699001"/>
                <a:gd name="connsiteX2" fmla="*/ 1477087 w 1881147"/>
                <a:gd name="connsiteY2" fmla="*/ 353632 h 1699001"/>
                <a:gd name="connsiteX3" fmla="*/ 1423767 w 1881147"/>
                <a:gd name="connsiteY3" fmla="*/ 276548 h 1699001"/>
                <a:gd name="connsiteX4" fmla="*/ 1395785 w 1881147"/>
                <a:gd name="connsiteY4" fmla="*/ 174703 h 1699001"/>
                <a:gd name="connsiteX5" fmla="*/ 1364769 w 1881147"/>
                <a:gd name="connsiteY5" fmla="*/ 6641 h 1699001"/>
                <a:gd name="connsiteX6" fmla="*/ 1270553 w 1881147"/>
                <a:gd name="connsiteY6" fmla="*/ 40681 h 1699001"/>
                <a:gd name="connsiteX7" fmla="*/ 1247452 w 1881147"/>
                <a:gd name="connsiteY7" fmla="*/ 106014 h 1699001"/>
                <a:gd name="connsiteX8" fmla="*/ 1214911 w 1881147"/>
                <a:gd name="connsiteY8" fmla="*/ 163132 h 1699001"/>
                <a:gd name="connsiteX9" fmla="*/ 1186336 w 1881147"/>
                <a:gd name="connsiteY9" fmla="*/ 191707 h 1699001"/>
                <a:gd name="connsiteX10" fmla="*/ 1176811 w 1881147"/>
                <a:gd name="connsiteY10" fmla="*/ 263145 h 1699001"/>
                <a:gd name="connsiteX11" fmla="*/ 1114899 w 1881147"/>
                <a:gd name="connsiteY11" fmla="*/ 306007 h 1699001"/>
                <a:gd name="connsiteX12" fmla="*/ 1005361 w 1881147"/>
                <a:gd name="connsiteY12" fmla="*/ 320295 h 1699001"/>
                <a:gd name="connsiteX13" fmla="*/ 962499 w 1881147"/>
                <a:gd name="connsiteY13" fmla="*/ 363157 h 1699001"/>
                <a:gd name="connsiteX14" fmla="*/ 838674 w 1881147"/>
                <a:gd name="connsiteY14" fmla="*/ 363157 h 1699001"/>
                <a:gd name="connsiteX15" fmla="*/ 781524 w 1881147"/>
                <a:gd name="connsiteY15" fmla="*/ 434595 h 1699001"/>
                <a:gd name="connsiteX16" fmla="*/ 781524 w 1881147"/>
                <a:gd name="connsiteY16" fmla="*/ 467932 h 1699001"/>
                <a:gd name="connsiteX17" fmla="*/ 743424 w 1881147"/>
                <a:gd name="connsiteY17" fmla="*/ 491745 h 1699001"/>
                <a:gd name="connsiteX18" fmla="*/ 671986 w 1881147"/>
                <a:gd name="connsiteY18" fmla="*/ 425070 h 1699001"/>
                <a:gd name="connsiteX19" fmla="*/ 519586 w 1881147"/>
                <a:gd name="connsiteY19" fmla="*/ 420307 h 1699001"/>
                <a:gd name="connsiteX20" fmla="*/ 457674 w 1881147"/>
                <a:gd name="connsiteY20" fmla="*/ 439357 h 1699001"/>
                <a:gd name="connsiteX21" fmla="*/ 419574 w 1881147"/>
                <a:gd name="connsiteY21" fmla="*/ 425070 h 1699001"/>
                <a:gd name="connsiteX22" fmla="*/ 400524 w 1881147"/>
                <a:gd name="connsiteY22" fmla="*/ 363157 h 1699001"/>
                <a:gd name="connsiteX23" fmla="*/ 333849 w 1881147"/>
                <a:gd name="connsiteY23" fmla="*/ 310770 h 1699001"/>
                <a:gd name="connsiteX24" fmla="*/ 286224 w 1881147"/>
                <a:gd name="connsiteY24" fmla="*/ 244095 h 1699001"/>
                <a:gd name="connsiteX25" fmla="*/ 143349 w 1881147"/>
                <a:gd name="connsiteY25" fmla="*/ 263145 h 1699001"/>
                <a:gd name="connsiteX26" fmla="*/ 124299 w 1881147"/>
                <a:gd name="connsiteY26" fmla="*/ 339345 h 1699001"/>
                <a:gd name="connsiteX27" fmla="*/ 110011 w 1881147"/>
                <a:gd name="connsiteY27" fmla="*/ 372682 h 1699001"/>
                <a:gd name="connsiteX28" fmla="*/ 133824 w 1881147"/>
                <a:gd name="connsiteY28" fmla="*/ 420307 h 1699001"/>
                <a:gd name="connsiteX29" fmla="*/ 81436 w 1881147"/>
                <a:gd name="connsiteY29" fmla="*/ 458407 h 1699001"/>
                <a:gd name="connsiteX30" fmla="*/ 33811 w 1881147"/>
                <a:gd name="connsiteY30" fmla="*/ 453645 h 1699001"/>
                <a:gd name="connsiteX31" fmla="*/ 33811 w 1881147"/>
                <a:gd name="connsiteY31" fmla="*/ 525082 h 1699001"/>
                <a:gd name="connsiteX32" fmla="*/ 474 w 1881147"/>
                <a:gd name="connsiteY32" fmla="*/ 629857 h 1699001"/>
                <a:gd name="connsiteX33" fmla="*/ 62386 w 1881147"/>
                <a:gd name="connsiteY33" fmla="*/ 706057 h 1699001"/>
                <a:gd name="connsiteX34" fmla="*/ 111977 w 1881147"/>
                <a:gd name="connsiteY34" fmla="*/ 686319 h 1699001"/>
                <a:gd name="connsiteX35" fmla="*/ 112334 w 1881147"/>
                <a:gd name="connsiteY35" fmla="*/ 756578 h 1699001"/>
                <a:gd name="connsiteX36" fmla="*/ 167161 w 1881147"/>
                <a:gd name="connsiteY36" fmla="*/ 787020 h 1699001"/>
                <a:gd name="connsiteX37" fmla="*/ 236159 w 1881147"/>
                <a:gd name="connsiteY37" fmla="*/ 797232 h 1699001"/>
                <a:gd name="connsiteX38" fmla="*/ 271462 w 1881147"/>
                <a:gd name="connsiteY38" fmla="*/ 853203 h 1699001"/>
                <a:gd name="connsiteX39" fmla="*/ 270869 w 1881147"/>
                <a:gd name="connsiteY39" fmla="*/ 898275 h 1699001"/>
                <a:gd name="connsiteX40" fmla="*/ 295393 w 1881147"/>
                <a:gd name="connsiteY40" fmla="*/ 937750 h 1699001"/>
                <a:gd name="connsiteX41" fmla="*/ 341051 w 1881147"/>
                <a:gd name="connsiteY41" fmla="*/ 976342 h 1699001"/>
                <a:gd name="connsiteX42" fmla="*/ 426184 w 1881147"/>
                <a:gd name="connsiteY42" fmla="*/ 1030594 h 1699001"/>
                <a:gd name="connsiteX43" fmla="*/ 461961 w 1881147"/>
                <a:gd name="connsiteY43" fmla="*/ 1101687 h 1699001"/>
                <a:gd name="connsiteX44" fmla="*/ 441064 w 1881147"/>
                <a:gd name="connsiteY44" fmla="*/ 1171260 h 1699001"/>
                <a:gd name="connsiteX45" fmla="*/ 519111 w 1881147"/>
                <a:gd name="connsiteY45" fmla="*/ 1227723 h 1699001"/>
                <a:gd name="connsiteX46" fmla="*/ 591143 w 1881147"/>
                <a:gd name="connsiteY46" fmla="*/ 1260717 h 1699001"/>
                <a:gd name="connsiteX47" fmla="*/ 571974 w 1881147"/>
                <a:gd name="connsiteY47" fmla="*/ 1320420 h 1699001"/>
                <a:gd name="connsiteX48" fmla="*/ 662461 w 1881147"/>
                <a:gd name="connsiteY48" fmla="*/ 1472820 h 1699001"/>
                <a:gd name="connsiteX49" fmla="*/ 755271 w 1881147"/>
                <a:gd name="connsiteY49" fmla="*/ 1545974 h 1699001"/>
                <a:gd name="connsiteX50" fmla="*/ 805336 w 1881147"/>
                <a:gd name="connsiteY50" fmla="*/ 1496632 h 1699001"/>
                <a:gd name="connsiteX51" fmla="*/ 869926 w 1881147"/>
                <a:gd name="connsiteY51" fmla="*/ 1524029 h 1699001"/>
                <a:gd name="connsiteX52" fmla="*/ 924399 w 1881147"/>
                <a:gd name="connsiteY52" fmla="*/ 1491870 h 1699001"/>
                <a:gd name="connsiteX53" fmla="*/ 941246 w 1881147"/>
                <a:gd name="connsiteY53" fmla="*/ 1449694 h 1699001"/>
                <a:gd name="connsiteX54" fmla="*/ 1005123 w 1881147"/>
                <a:gd name="connsiteY54" fmla="*/ 1536106 h 1699001"/>
                <a:gd name="connsiteX55" fmla="*/ 1050190 w 1881147"/>
                <a:gd name="connsiteY55" fmla="*/ 1607200 h 1699001"/>
                <a:gd name="connsiteX56" fmla="*/ 1120136 w 1881147"/>
                <a:gd name="connsiteY56" fmla="*/ 1698719 h 1699001"/>
                <a:gd name="connsiteX57" fmla="*/ 1151034 w 1881147"/>
                <a:gd name="connsiteY57" fmla="*/ 1635628 h 1699001"/>
                <a:gd name="connsiteX58" fmla="*/ 1181693 w 1881147"/>
                <a:gd name="connsiteY58" fmla="*/ 1629148 h 1699001"/>
                <a:gd name="connsiteX59" fmla="*/ 1224792 w 1881147"/>
                <a:gd name="connsiteY59" fmla="*/ 1658411 h 1699001"/>
                <a:gd name="connsiteX60" fmla="*/ 1258367 w 1881147"/>
                <a:gd name="connsiteY60" fmla="*/ 1617757 h 1699001"/>
                <a:gd name="connsiteX61" fmla="*/ 1277188 w 1881147"/>
                <a:gd name="connsiteY61" fmla="*/ 1622374 h 1699001"/>
                <a:gd name="connsiteX62" fmla="*/ 1311230 w 1881147"/>
                <a:gd name="connsiteY62" fmla="*/ 1688851 h 1699001"/>
                <a:gd name="connsiteX63" fmla="*/ 1367786 w 1881147"/>
                <a:gd name="connsiteY63" fmla="*/ 1665382 h 1699001"/>
                <a:gd name="connsiteX64" fmla="*/ 1419818 w 1881147"/>
                <a:gd name="connsiteY64" fmla="*/ 1609261 h 1699001"/>
                <a:gd name="connsiteX65" fmla="*/ 1470595 w 1881147"/>
                <a:gd name="connsiteY65" fmla="*/ 1592718 h 1699001"/>
                <a:gd name="connsiteX66" fmla="*/ 1488274 w 1881147"/>
                <a:gd name="connsiteY66" fmla="*/ 1648540 h 1699001"/>
                <a:gd name="connsiteX67" fmla="*/ 1558169 w 1881147"/>
                <a:gd name="connsiteY67" fmla="*/ 1622862 h 1699001"/>
                <a:gd name="connsiteX68" fmla="*/ 1588947 w 1881147"/>
                <a:gd name="connsiteY68" fmla="*/ 1536106 h 1699001"/>
                <a:gd name="connsiteX69" fmla="*/ 1670383 w 1881147"/>
                <a:gd name="connsiteY69" fmla="*/ 1445964 h 1699001"/>
                <a:gd name="connsiteX70" fmla="*/ 1714974 w 1881147"/>
                <a:gd name="connsiteY70" fmla="*/ 1414834 h 1699001"/>
                <a:gd name="connsiteX71" fmla="*/ 1743343 w 1881147"/>
                <a:gd name="connsiteY71" fmla="*/ 1418129 h 1699001"/>
                <a:gd name="connsiteX72" fmla="*/ 1820935 w 1881147"/>
                <a:gd name="connsiteY72" fmla="*/ 1407521 h 1699001"/>
                <a:gd name="connsiteX73" fmla="*/ 1816054 w 1881147"/>
                <a:gd name="connsiteY73" fmla="*/ 1461085 h 1699001"/>
                <a:gd name="connsiteX74" fmla="*/ 1874221 w 1881147"/>
                <a:gd name="connsiteY74" fmla="*/ 1484406 h 1699001"/>
                <a:gd name="connsiteX75" fmla="*/ 1875829 w 1881147"/>
                <a:gd name="connsiteY75" fmla="*/ 1461772 h 1699001"/>
                <a:gd name="connsiteX76" fmla="*/ 1875051 w 1881147"/>
                <a:gd name="connsiteY76" fmla="*/ 1401038 h 1699001"/>
                <a:gd name="connsiteX77" fmla="*/ 1853086 w 1881147"/>
                <a:gd name="connsiteY77" fmla="*/ 1310895 h 1699001"/>
                <a:gd name="connsiteX78" fmla="*/ 1853086 w 1881147"/>
                <a:gd name="connsiteY78" fmla="*/ 1253745 h 1699001"/>
                <a:gd name="connsiteX79" fmla="*/ 1810224 w 1881147"/>
                <a:gd name="connsiteY79" fmla="*/ 1244220 h 1699001"/>
                <a:gd name="connsiteX80" fmla="*/ 1734024 w 1881147"/>
                <a:gd name="connsiteY80" fmla="*/ 1163257 h 1699001"/>
                <a:gd name="connsiteX81" fmla="*/ 1695924 w 1881147"/>
                <a:gd name="connsiteY81" fmla="*/ 982282 h 1699001"/>
                <a:gd name="connsiteX82" fmla="*/ 1643536 w 1881147"/>
                <a:gd name="connsiteY82" fmla="*/ 948945 h 1699001"/>
                <a:gd name="connsiteX83" fmla="*/ 1605436 w 1881147"/>
                <a:gd name="connsiteY83" fmla="*/ 891795 h 1699001"/>
                <a:gd name="connsiteX84" fmla="*/ 1557811 w 1881147"/>
                <a:gd name="connsiteY84" fmla="*/ 844170 h 1699001"/>
                <a:gd name="connsiteX85" fmla="*/ 1505424 w 1881147"/>
                <a:gd name="connsiteY85" fmla="*/ 825120 h 1699001"/>
                <a:gd name="connsiteX86" fmla="*/ 1453036 w 1881147"/>
                <a:gd name="connsiteY86" fmla="*/ 820357 h 1699001"/>
                <a:gd name="connsiteX87" fmla="*/ 1510186 w 1881147"/>
                <a:gd name="connsiteY87" fmla="*/ 787020 h 1699001"/>
                <a:gd name="connsiteX88" fmla="*/ 1476849 w 1881147"/>
                <a:gd name="connsiteY88" fmla="*/ 753682 h 1699001"/>
                <a:gd name="connsiteX89" fmla="*/ 1481611 w 1881147"/>
                <a:gd name="connsiteY89" fmla="*/ 729870 h 1699001"/>
                <a:gd name="connsiteX90" fmla="*/ 1572099 w 1881147"/>
                <a:gd name="connsiteY90" fmla="*/ 767970 h 1699001"/>
                <a:gd name="connsiteX91" fmla="*/ 1624486 w 1881147"/>
                <a:gd name="connsiteY91" fmla="*/ 701295 h 1699001"/>
                <a:gd name="connsiteX92" fmla="*/ 1622283 w 1881147"/>
                <a:gd name="connsiteY92" fmla="*/ 558420 h 1699001"/>
                <a:gd name="connsiteX93" fmla="*/ 1639486 w 1881147"/>
                <a:gd name="connsiteY93" fmla="*/ 410094 h 1699001"/>
                <a:gd name="connsiteX0" fmla="*/ 1639486 w 1881147"/>
                <a:gd name="connsiteY0" fmla="*/ 410466 h 1699373"/>
                <a:gd name="connsiteX1" fmla="*/ 1567336 w 1881147"/>
                <a:gd name="connsiteY1" fmla="*/ 377817 h 1699373"/>
                <a:gd name="connsiteX2" fmla="*/ 1477087 w 1881147"/>
                <a:gd name="connsiteY2" fmla="*/ 354004 h 1699373"/>
                <a:gd name="connsiteX3" fmla="*/ 1423767 w 1881147"/>
                <a:gd name="connsiteY3" fmla="*/ 276920 h 1699373"/>
                <a:gd name="connsiteX4" fmla="*/ 1395785 w 1881147"/>
                <a:gd name="connsiteY4" fmla="*/ 175075 h 1699373"/>
                <a:gd name="connsiteX5" fmla="*/ 1364769 w 1881147"/>
                <a:gd name="connsiteY5" fmla="*/ 7013 h 1699373"/>
                <a:gd name="connsiteX6" fmla="*/ 1270553 w 1881147"/>
                <a:gd name="connsiteY6" fmla="*/ 41053 h 1699373"/>
                <a:gd name="connsiteX7" fmla="*/ 1244198 w 1881147"/>
                <a:gd name="connsiteY7" fmla="*/ 126810 h 1699373"/>
                <a:gd name="connsiteX8" fmla="*/ 1214911 w 1881147"/>
                <a:gd name="connsiteY8" fmla="*/ 163504 h 1699373"/>
                <a:gd name="connsiteX9" fmla="*/ 1186336 w 1881147"/>
                <a:gd name="connsiteY9" fmla="*/ 192079 h 1699373"/>
                <a:gd name="connsiteX10" fmla="*/ 1176811 w 1881147"/>
                <a:gd name="connsiteY10" fmla="*/ 263517 h 1699373"/>
                <a:gd name="connsiteX11" fmla="*/ 1114899 w 1881147"/>
                <a:gd name="connsiteY11" fmla="*/ 306379 h 1699373"/>
                <a:gd name="connsiteX12" fmla="*/ 1005361 w 1881147"/>
                <a:gd name="connsiteY12" fmla="*/ 320667 h 1699373"/>
                <a:gd name="connsiteX13" fmla="*/ 962499 w 1881147"/>
                <a:gd name="connsiteY13" fmla="*/ 363529 h 1699373"/>
                <a:gd name="connsiteX14" fmla="*/ 838674 w 1881147"/>
                <a:gd name="connsiteY14" fmla="*/ 363529 h 1699373"/>
                <a:gd name="connsiteX15" fmla="*/ 781524 w 1881147"/>
                <a:gd name="connsiteY15" fmla="*/ 434967 h 1699373"/>
                <a:gd name="connsiteX16" fmla="*/ 781524 w 1881147"/>
                <a:gd name="connsiteY16" fmla="*/ 468304 h 1699373"/>
                <a:gd name="connsiteX17" fmla="*/ 743424 w 1881147"/>
                <a:gd name="connsiteY17" fmla="*/ 492117 h 1699373"/>
                <a:gd name="connsiteX18" fmla="*/ 671986 w 1881147"/>
                <a:gd name="connsiteY18" fmla="*/ 425442 h 1699373"/>
                <a:gd name="connsiteX19" fmla="*/ 519586 w 1881147"/>
                <a:gd name="connsiteY19" fmla="*/ 420679 h 1699373"/>
                <a:gd name="connsiteX20" fmla="*/ 457674 w 1881147"/>
                <a:gd name="connsiteY20" fmla="*/ 439729 h 1699373"/>
                <a:gd name="connsiteX21" fmla="*/ 419574 w 1881147"/>
                <a:gd name="connsiteY21" fmla="*/ 425442 h 1699373"/>
                <a:gd name="connsiteX22" fmla="*/ 400524 w 1881147"/>
                <a:gd name="connsiteY22" fmla="*/ 363529 h 1699373"/>
                <a:gd name="connsiteX23" fmla="*/ 333849 w 1881147"/>
                <a:gd name="connsiteY23" fmla="*/ 311142 h 1699373"/>
                <a:gd name="connsiteX24" fmla="*/ 286224 w 1881147"/>
                <a:gd name="connsiteY24" fmla="*/ 244467 h 1699373"/>
                <a:gd name="connsiteX25" fmla="*/ 143349 w 1881147"/>
                <a:gd name="connsiteY25" fmla="*/ 263517 h 1699373"/>
                <a:gd name="connsiteX26" fmla="*/ 124299 w 1881147"/>
                <a:gd name="connsiteY26" fmla="*/ 339717 h 1699373"/>
                <a:gd name="connsiteX27" fmla="*/ 110011 w 1881147"/>
                <a:gd name="connsiteY27" fmla="*/ 373054 h 1699373"/>
                <a:gd name="connsiteX28" fmla="*/ 133824 w 1881147"/>
                <a:gd name="connsiteY28" fmla="*/ 420679 h 1699373"/>
                <a:gd name="connsiteX29" fmla="*/ 81436 w 1881147"/>
                <a:gd name="connsiteY29" fmla="*/ 458779 h 1699373"/>
                <a:gd name="connsiteX30" fmla="*/ 33811 w 1881147"/>
                <a:gd name="connsiteY30" fmla="*/ 454017 h 1699373"/>
                <a:gd name="connsiteX31" fmla="*/ 33811 w 1881147"/>
                <a:gd name="connsiteY31" fmla="*/ 525454 h 1699373"/>
                <a:gd name="connsiteX32" fmla="*/ 474 w 1881147"/>
                <a:gd name="connsiteY32" fmla="*/ 630229 h 1699373"/>
                <a:gd name="connsiteX33" fmla="*/ 62386 w 1881147"/>
                <a:gd name="connsiteY33" fmla="*/ 706429 h 1699373"/>
                <a:gd name="connsiteX34" fmla="*/ 111977 w 1881147"/>
                <a:gd name="connsiteY34" fmla="*/ 686691 h 1699373"/>
                <a:gd name="connsiteX35" fmla="*/ 112334 w 1881147"/>
                <a:gd name="connsiteY35" fmla="*/ 756950 h 1699373"/>
                <a:gd name="connsiteX36" fmla="*/ 167161 w 1881147"/>
                <a:gd name="connsiteY36" fmla="*/ 787392 h 1699373"/>
                <a:gd name="connsiteX37" fmla="*/ 236159 w 1881147"/>
                <a:gd name="connsiteY37" fmla="*/ 797604 h 1699373"/>
                <a:gd name="connsiteX38" fmla="*/ 271462 w 1881147"/>
                <a:gd name="connsiteY38" fmla="*/ 853575 h 1699373"/>
                <a:gd name="connsiteX39" fmla="*/ 270869 w 1881147"/>
                <a:gd name="connsiteY39" fmla="*/ 898647 h 1699373"/>
                <a:gd name="connsiteX40" fmla="*/ 295393 w 1881147"/>
                <a:gd name="connsiteY40" fmla="*/ 938122 h 1699373"/>
                <a:gd name="connsiteX41" fmla="*/ 341051 w 1881147"/>
                <a:gd name="connsiteY41" fmla="*/ 976714 h 1699373"/>
                <a:gd name="connsiteX42" fmla="*/ 426184 w 1881147"/>
                <a:gd name="connsiteY42" fmla="*/ 1030966 h 1699373"/>
                <a:gd name="connsiteX43" fmla="*/ 461961 w 1881147"/>
                <a:gd name="connsiteY43" fmla="*/ 1102059 h 1699373"/>
                <a:gd name="connsiteX44" fmla="*/ 441064 w 1881147"/>
                <a:gd name="connsiteY44" fmla="*/ 1171632 h 1699373"/>
                <a:gd name="connsiteX45" fmla="*/ 519111 w 1881147"/>
                <a:gd name="connsiteY45" fmla="*/ 1228095 h 1699373"/>
                <a:gd name="connsiteX46" fmla="*/ 591143 w 1881147"/>
                <a:gd name="connsiteY46" fmla="*/ 1261089 h 1699373"/>
                <a:gd name="connsiteX47" fmla="*/ 571974 w 1881147"/>
                <a:gd name="connsiteY47" fmla="*/ 1320792 h 1699373"/>
                <a:gd name="connsiteX48" fmla="*/ 662461 w 1881147"/>
                <a:gd name="connsiteY48" fmla="*/ 1473192 h 1699373"/>
                <a:gd name="connsiteX49" fmla="*/ 755271 w 1881147"/>
                <a:gd name="connsiteY49" fmla="*/ 1546346 h 1699373"/>
                <a:gd name="connsiteX50" fmla="*/ 805336 w 1881147"/>
                <a:gd name="connsiteY50" fmla="*/ 1497004 h 1699373"/>
                <a:gd name="connsiteX51" fmla="*/ 869926 w 1881147"/>
                <a:gd name="connsiteY51" fmla="*/ 1524401 h 1699373"/>
                <a:gd name="connsiteX52" fmla="*/ 924399 w 1881147"/>
                <a:gd name="connsiteY52" fmla="*/ 1492242 h 1699373"/>
                <a:gd name="connsiteX53" fmla="*/ 941246 w 1881147"/>
                <a:gd name="connsiteY53" fmla="*/ 1450066 h 1699373"/>
                <a:gd name="connsiteX54" fmla="*/ 1005123 w 1881147"/>
                <a:gd name="connsiteY54" fmla="*/ 1536478 h 1699373"/>
                <a:gd name="connsiteX55" fmla="*/ 1050190 w 1881147"/>
                <a:gd name="connsiteY55" fmla="*/ 1607572 h 1699373"/>
                <a:gd name="connsiteX56" fmla="*/ 1120136 w 1881147"/>
                <a:gd name="connsiteY56" fmla="*/ 1699091 h 1699373"/>
                <a:gd name="connsiteX57" fmla="*/ 1151034 w 1881147"/>
                <a:gd name="connsiteY57" fmla="*/ 1636000 h 1699373"/>
                <a:gd name="connsiteX58" fmla="*/ 1181693 w 1881147"/>
                <a:gd name="connsiteY58" fmla="*/ 1629520 h 1699373"/>
                <a:gd name="connsiteX59" fmla="*/ 1224792 w 1881147"/>
                <a:gd name="connsiteY59" fmla="*/ 1658783 h 1699373"/>
                <a:gd name="connsiteX60" fmla="*/ 1258367 w 1881147"/>
                <a:gd name="connsiteY60" fmla="*/ 1618129 h 1699373"/>
                <a:gd name="connsiteX61" fmla="*/ 1277188 w 1881147"/>
                <a:gd name="connsiteY61" fmla="*/ 1622746 h 1699373"/>
                <a:gd name="connsiteX62" fmla="*/ 1311230 w 1881147"/>
                <a:gd name="connsiteY62" fmla="*/ 1689223 h 1699373"/>
                <a:gd name="connsiteX63" fmla="*/ 1367786 w 1881147"/>
                <a:gd name="connsiteY63" fmla="*/ 1665754 h 1699373"/>
                <a:gd name="connsiteX64" fmla="*/ 1419818 w 1881147"/>
                <a:gd name="connsiteY64" fmla="*/ 1609633 h 1699373"/>
                <a:gd name="connsiteX65" fmla="*/ 1470595 w 1881147"/>
                <a:gd name="connsiteY65" fmla="*/ 1593090 h 1699373"/>
                <a:gd name="connsiteX66" fmla="*/ 1488274 w 1881147"/>
                <a:gd name="connsiteY66" fmla="*/ 1648912 h 1699373"/>
                <a:gd name="connsiteX67" fmla="*/ 1558169 w 1881147"/>
                <a:gd name="connsiteY67" fmla="*/ 1623234 h 1699373"/>
                <a:gd name="connsiteX68" fmla="*/ 1588947 w 1881147"/>
                <a:gd name="connsiteY68" fmla="*/ 1536478 h 1699373"/>
                <a:gd name="connsiteX69" fmla="*/ 1670383 w 1881147"/>
                <a:gd name="connsiteY69" fmla="*/ 1446336 h 1699373"/>
                <a:gd name="connsiteX70" fmla="*/ 1714974 w 1881147"/>
                <a:gd name="connsiteY70" fmla="*/ 1415206 h 1699373"/>
                <a:gd name="connsiteX71" fmla="*/ 1743343 w 1881147"/>
                <a:gd name="connsiteY71" fmla="*/ 1418501 h 1699373"/>
                <a:gd name="connsiteX72" fmla="*/ 1820935 w 1881147"/>
                <a:gd name="connsiteY72" fmla="*/ 1407893 h 1699373"/>
                <a:gd name="connsiteX73" fmla="*/ 1816054 w 1881147"/>
                <a:gd name="connsiteY73" fmla="*/ 1461457 h 1699373"/>
                <a:gd name="connsiteX74" fmla="*/ 1874221 w 1881147"/>
                <a:gd name="connsiteY74" fmla="*/ 1484778 h 1699373"/>
                <a:gd name="connsiteX75" fmla="*/ 1875829 w 1881147"/>
                <a:gd name="connsiteY75" fmla="*/ 1462144 h 1699373"/>
                <a:gd name="connsiteX76" fmla="*/ 1875051 w 1881147"/>
                <a:gd name="connsiteY76" fmla="*/ 1401410 h 1699373"/>
                <a:gd name="connsiteX77" fmla="*/ 1853086 w 1881147"/>
                <a:gd name="connsiteY77" fmla="*/ 1311267 h 1699373"/>
                <a:gd name="connsiteX78" fmla="*/ 1853086 w 1881147"/>
                <a:gd name="connsiteY78" fmla="*/ 1254117 h 1699373"/>
                <a:gd name="connsiteX79" fmla="*/ 1810224 w 1881147"/>
                <a:gd name="connsiteY79" fmla="*/ 1244592 h 1699373"/>
                <a:gd name="connsiteX80" fmla="*/ 1734024 w 1881147"/>
                <a:gd name="connsiteY80" fmla="*/ 1163629 h 1699373"/>
                <a:gd name="connsiteX81" fmla="*/ 1695924 w 1881147"/>
                <a:gd name="connsiteY81" fmla="*/ 982654 h 1699373"/>
                <a:gd name="connsiteX82" fmla="*/ 1643536 w 1881147"/>
                <a:gd name="connsiteY82" fmla="*/ 949317 h 1699373"/>
                <a:gd name="connsiteX83" fmla="*/ 1605436 w 1881147"/>
                <a:gd name="connsiteY83" fmla="*/ 892167 h 1699373"/>
                <a:gd name="connsiteX84" fmla="*/ 1557811 w 1881147"/>
                <a:gd name="connsiteY84" fmla="*/ 844542 h 1699373"/>
                <a:gd name="connsiteX85" fmla="*/ 1505424 w 1881147"/>
                <a:gd name="connsiteY85" fmla="*/ 825492 h 1699373"/>
                <a:gd name="connsiteX86" fmla="*/ 1453036 w 1881147"/>
                <a:gd name="connsiteY86" fmla="*/ 820729 h 1699373"/>
                <a:gd name="connsiteX87" fmla="*/ 1510186 w 1881147"/>
                <a:gd name="connsiteY87" fmla="*/ 787392 h 1699373"/>
                <a:gd name="connsiteX88" fmla="*/ 1476849 w 1881147"/>
                <a:gd name="connsiteY88" fmla="*/ 754054 h 1699373"/>
                <a:gd name="connsiteX89" fmla="*/ 1481611 w 1881147"/>
                <a:gd name="connsiteY89" fmla="*/ 730242 h 1699373"/>
                <a:gd name="connsiteX90" fmla="*/ 1572099 w 1881147"/>
                <a:gd name="connsiteY90" fmla="*/ 768342 h 1699373"/>
                <a:gd name="connsiteX91" fmla="*/ 1624486 w 1881147"/>
                <a:gd name="connsiteY91" fmla="*/ 701667 h 1699373"/>
                <a:gd name="connsiteX92" fmla="*/ 1622283 w 1881147"/>
                <a:gd name="connsiteY92" fmla="*/ 558792 h 1699373"/>
                <a:gd name="connsiteX93" fmla="*/ 1639486 w 1881147"/>
                <a:gd name="connsiteY93" fmla="*/ 410466 h 1699373"/>
                <a:gd name="connsiteX0" fmla="*/ 1639486 w 1881147"/>
                <a:gd name="connsiteY0" fmla="*/ 409992 h 1698899"/>
                <a:gd name="connsiteX1" fmla="*/ 1567336 w 1881147"/>
                <a:gd name="connsiteY1" fmla="*/ 377343 h 1698899"/>
                <a:gd name="connsiteX2" fmla="*/ 1477087 w 1881147"/>
                <a:gd name="connsiteY2" fmla="*/ 353530 h 1698899"/>
                <a:gd name="connsiteX3" fmla="*/ 1423767 w 1881147"/>
                <a:gd name="connsiteY3" fmla="*/ 276446 h 1698899"/>
                <a:gd name="connsiteX4" fmla="*/ 1395785 w 1881147"/>
                <a:gd name="connsiteY4" fmla="*/ 174601 h 1698899"/>
                <a:gd name="connsiteX5" fmla="*/ 1364769 w 1881147"/>
                <a:gd name="connsiteY5" fmla="*/ 6539 h 1698899"/>
                <a:gd name="connsiteX6" fmla="*/ 1282757 w 1881147"/>
                <a:gd name="connsiteY6" fmla="*/ 43131 h 1698899"/>
                <a:gd name="connsiteX7" fmla="*/ 1244198 w 1881147"/>
                <a:gd name="connsiteY7" fmla="*/ 126336 h 1698899"/>
                <a:gd name="connsiteX8" fmla="*/ 1214911 w 1881147"/>
                <a:gd name="connsiteY8" fmla="*/ 163030 h 1698899"/>
                <a:gd name="connsiteX9" fmla="*/ 1186336 w 1881147"/>
                <a:gd name="connsiteY9" fmla="*/ 191605 h 1698899"/>
                <a:gd name="connsiteX10" fmla="*/ 1176811 w 1881147"/>
                <a:gd name="connsiteY10" fmla="*/ 263043 h 1698899"/>
                <a:gd name="connsiteX11" fmla="*/ 1114899 w 1881147"/>
                <a:gd name="connsiteY11" fmla="*/ 305905 h 1698899"/>
                <a:gd name="connsiteX12" fmla="*/ 1005361 w 1881147"/>
                <a:gd name="connsiteY12" fmla="*/ 320193 h 1698899"/>
                <a:gd name="connsiteX13" fmla="*/ 962499 w 1881147"/>
                <a:gd name="connsiteY13" fmla="*/ 363055 h 1698899"/>
                <a:gd name="connsiteX14" fmla="*/ 838674 w 1881147"/>
                <a:gd name="connsiteY14" fmla="*/ 363055 h 1698899"/>
                <a:gd name="connsiteX15" fmla="*/ 781524 w 1881147"/>
                <a:gd name="connsiteY15" fmla="*/ 434493 h 1698899"/>
                <a:gd name="connsiteX16" fmla="*/ 781524 w 1881147"/>
                <a:gd name="connsiteY16" fmla="*/ 467830 h 1698899"/>
                <a:gd name="connsiteX17" fmla="*/ 743424 w 1881147"/>
                <a:gd name="connsiteY17" fmla="*/ 491643 h 1698899"/>
                <a:gd name="connsiteX18" fmla="*/ 671986 w 1881147"/>
                <a:gd name="connsiteY18" fmla="*/ 424968 h 1698899"/>
                <a:gd name="connsiteX19" fmla="*/ 519586 w 1881147"/>
                <a:gd name="connsiteY19" fmla="*/ 420205 h 1698899"/>
                <a:gd name="connsiteX20" fmla="*/ 457674 w 1881147"/>
                <a:gd name="connsiteY20" fmla="*/ 439255 h 1698899"/>
                <a:gd name="connsiteX21" fmla="*/ 419574 w 1881147"/>
                <a:gd name="connsiteY21" fmla="*/ 424968 h 1698899"/>
                <a:gd name="connsiteX22" fmla="*/ 400524 w 1881147"/>
                <a:gd name="connsiteY22" fmla="*/ 363055 h 1698899"/>
                <a:gd name="connsiteX23" fmla="*/ 333849 w 1881147"/>
                <a:gd name="connsiteY23" fmla="*/ 310668 h 1698899"/>
                <a:gd name="connsiteX24" fmla="*/ 286224 w 1881147"/>
                <a:gd name="connsiteY24" fmla="*/ 243993 h 1698899"/>
                <a:gd name="connsiteX25" fmla="*/ 143349 w 1881147"/>
                <a:gd name="connsiteY25" fmla="*/ 263043 h 1698899"/>
                <a:gd name="connsiteX26" fmla="*/ 124299 w 1881147"/>
                <a:gd name="connsiteY26" fmla="*/ 339243 h 1698899"/>
                <a:gd name="connsiteX27" fmla="*/ 110011 w 1881147"/>
                <a:gd name="connsiteY27" fmla="*/ 372580 h 1698899"/>
                <a:gd name="connsiteX28" fmla="*/ 133824 w 1881147"/>
                <a:gd name="connsiteY28" fmla="*/ 420205 h 1698899"/>
                <a:gd name="connsiteX29" fmla="*/ 81436 w 1881147"/>
                <a:gd name="connsiteY29" fmla="*/ 458305 h 1698899"/>
                <a:gd name="connsiteX30" fmla="*/ 33811 w 1881147"/>
                <a:gd name="connsiteY30" fmla="*/ 453543 h 1698899"/>
                <a:gd name="connsiteX31" fmla="*/ 33811 w 1881147"/>
                <a:gd name="connsiteY31" fmla="*/ 524980 h 1698899"/>
                <a:gd name="connsiteX32" fmla="*/ 474 w 1881147"/>
                <a:gd name="connsiteY32" fmla="*/ 629755 h 1698899"/>
                <a:gd name="connsiteX33" fmla="*/ 62386 w 1881147"/>
                <a:gd name="connsiteY33" fmla="*/ 705955 h 1698899"/>
                <a:gd name="connsiteX34" fmla="*/ 111977 w 1881147"/>
                <a:gd name="connsiteY34" fmla="*/ 686217 h 1698899"/>
                <a:gd name="connsiteX35" fmla="*/ 112334 w 1881147"/>
                <a:gd name="connsiteY35" fmla="*/ 756476 h 1698899"/>
                <a:gd name="connsiteX36" fmla="*/ 167161 w 1881147"/>
                <a:gd name="connsiteY36" fmla="*/ 786918 h 1698899"/>
                <a:gd name="connsiteX37" fmla="*/ 236159 w 1881147"/>
                <a:gd name="connsiteY37" fmla="*/ 797130 h 1698899"/>
                <a:gd name="connsiteX38" fmla="*/ 271462 w 1881147"/>
                <a:gd name="connsiteY38" fmla="*/ 853101 h 1698899"/>
                <a:gd name="connsiteX39" fmla="*/ 270869 w 1881147"/>
                <a:gd name="connsiteY39" fmla="*/ 898173 h 1698899"/>
                <a:gd name="connsiteX40" fmla="*/ 295393 w 1881147"/>
                <a:gd name="connsiteY40" fmla="*/ 937648 h 1698899"/>
                <a:gd name="connsiteX41" fmla="*/ 341051 w 1881147"/>
                <a:gd name="connsiteY41" fmla="*/ 976240 h 1698899"/>
                <a:gd name="connsiteX42" fmla="*/ 426184 w 1881147"/>
                <a:gd name="connsiteY42" fmla="*/ 1030492 h 1698899"/>
                <a:gd name="connsiteX43" fmla="*/ 461961 w 1881147"/>
                <a:gd name="connsiteY43" fmla="*/ 1101585 h 1698899"/>
                <a:gd name="connsiteX44" fmla="*/ 441064 w 1881147"/>
                <a:gd name="connsiteY44" fmla="*/ 1171158 h 1698899"/>
                <a:gd name="connsiteX45" fmla="*/ 519111 w 1881147"/>
                <a:gd name="connsiteY45" fmla="*/ 1227621 h 1698899"/>
                <a:gd name="connsiteX46" fmla="*/ 591143 w 1881147"/>
                <a:gd name="connsiteY46" fmla="*/ 1260615 h 1698899"/>
                <a:gd name="connsiteX47" fmla="*/ 571974 w 1881147"/>
                <a:gd name="connsiteY47" fmla="*/ 1320318 h 1698899"/>
                <a:gd name="connsiteX48" fmla="*/ 662461 w 1881147"/>
                <a:gd name="connsiteY48" fmla="*/ 1472718 h 1698899"/>
                <a:gd name="connsiteX49" fmla="*/ 755271 w 1881147"/>
                <a:gd name="connsiteY49" fmla="*/ 1545872 h 1698899"/>
                <a:gd name="connsiteX50" fmla="*/ 805336 w 1881147"/>
                <a:gd name="connsiteY50" fmla="*/ 1496530 h 1698899"/>
                <a:gd name="connsiteX51" fmla="*/ 869926 w 1881147"/>
                <a:gd name="connsiteY51" fmla="*/ 1523927 h 1698899"/>
                <a:gd name="connsiteX52" fmla="*/ 924399 w 1881147"/>
                <a:gd name="connsiteY52" fmla="*/ 1491768 h 1698899"/>
                <a:gd name="connsiteX53" fmla="*/ 941246 w 1881147"/>
                <a:gd name="connsiteY53" fmla="*/ 1449592 h 1698899"/>
                <a:gd name="connsiteX54" fmla="*/ 1005123 w 1881147"/>
                <a:gd name="connsiteY54" fmla="*/ 1536004 h 1698899"/>
                <a:gd name="connsiteX55" fmla="*/ 1050190 w 1881147"/>
                <a:gd name="connsiteY55" fmla="*/ 1607098 h 1698899"/>
                <a:gd name="connsiteX56" fmla="*/ 1120136 w 1881147"/>
                <a:gd name="connsiteY56" fmla="*/ 1698617 h 1698899"/>
                <a:gd name="connsiteX57" fmla="*/ 1151034 w 1881147"/>
                <a:gd name="connsiteY57" fmla="*/ 1635526 h 1698899"/>
                <a:gd name="connsiteX58" fmla="*/ 1181693 w 1881147"/>
                <a:gd name="connsiteY58" fmla="*/ 1629046 h 1698899"/>
                <a:gd name="connsiteX59" fmla="*/ 1224792 w 1881147"/>
                <a:gd name="connsiteY59" fmla="*/ 1658309 h 1698899"/>
                <a:gd name="connsiteX60" fmla="*/ 1258367 w 1881147"/>
                <a:gd name="connsiteY60" fmla="*/ 1617655 h 1698899"/>
                <a:gd name="connsiteX61" fmla="*/ 1277188 w 1881147"/>
                <a:gd name="connsiteY61" fmla="*/ 1622272 h 1698899"/>
                <a:gd name="connsiteX62" fmla="*/ 1311230 w 1881147"/>
                <a:gd name="connsiteY62" fmla="*/ 1688749 h 1698899"/>
                <a:gd name="connsiteX63" fmla="*/ 1367786 w 1881147"/>
                <a:gd name="connsiteY63" fmla="*/ 1665280 h 1698899"/>
                <a:gd name="connsiteX64" fmla="*/ 1419818 w 1881147"/>
                <a:gd name="connsiteY64" fmla="*/ 1609159 h 1698899"/>
                <a:gd name="connsiteX65" fmla="*/ 1470595 w 1881147"/>
                <a:gd name="connsiteY65" fmla="*/ 1592616 h 1698899"/>
                <a:gd name="connsiteX66" fmla="*/ 1488274 w 1881147"/>
                <a:gd name="connsiteY66" fmla="*/ 1648438 h 1698899"/>
                <a:gd name="connsiteX67" fmla="*/ 1558169 w 1881147"/>
                <a:gd name="connsiteY67" fmla="*/ 1622760 h 1698899"/>
                <a:gd name="connsiteX68" fmla="*/ 1588947 w 1881147"/>
                <a:gd name="connsiteY68" fmla="*/ 1536004 h 1698899"/>
                <a:gd name="connsiteX69" fmla="*/ 1670383 w 1881147"/>
                <a:gd name="connsiteY69" fmla="*/ 1445862 h 1698899"/>
                <a:gd name="connsiteX70" fmla="*/ 1714974 w 1881147"/>
                <a:gd name="connsiteY70" fmla="*/ 1414732 h 1698899"/>
                <a:gd name="connsiteX71" fmla="*/ 1743343 w 1881147"/>
                <a:gd name="connsiteY71" fmla="*/ 1418027 h 1698899"/>
                <a:gd name="connsiteX72" fmla="*/ 1820935 w 1881147"/>
                <a:gd name="connsiteY72" fmla="*/ 1407419 h 1698899"/>
                <a:gd name="connsiteX73" fmla="*/ 1816054 w 1881147"/>
                <a:gd name="connsiteY73" fmla="*/ 1460983 h 1698899"/>
                <a:gd name="connsiteX74" fmla="*/ 1874221 w 1881147"/>
                <a:gd name="connsiteY74" fmla="*/ 1484304 h 1698899"/>
                <a:gd name="connsiteX75" fmla="*/ 1875829 w 1881147"/>
                <a:gd name="connsiteY75" fmla="*/ 1461670 h 1698899"/>
                <a:gd name="connsiteX76" fmla="*/ 1875051 w 1881147"/>
                <a:gd name="connsiteY76" fmla="*/ 1400936 h 1698899"/>
                <a:gd name="connsiteX77" fmla="*/ 1853086 w 1881147"/>
                <a:gd name="connsiteY77" fmla="*/ 1310793 h 1698899"/>
                <a:gd name="connsiteX78" fmla="*/ 1853086 w 1881147"/>
                <a:gd name="connsiteY78" fmla="*/ 1253643 h 1698899"/>
                <a:gd name="connsiteX79" fmla="*/ 1810224 w 1881147"/>
                <a:gd name="connsiteY79" fmla="*/ 1244118 h 1698899"/>
                <a:gd name="connsiteX80" fmla="*/ 1734024 w 1881147"/>
                <a:gd name="connsiteY80" fmla="*/ 1163155 h 1698899"/>
                <a:gd name="connsiteX81" fmla="*/ 1695924 w 1881147"/>
                <a:gd name="connsiteY81" fmla="*/ 982180 h 1698899"/>
                <a:gd name="connsiteX82" fmla="*/ 1643536 w 1881147"/>
                <a:gd name="connsiteY82" fmla="*/ 948843 h 1698899"/>
                <a:gd name="connsiteX83" fmla="*/ 1605436 w 1881147"/>
                <a:gd name="connsiteY83" fmla="*/ 891693 h 1698899"/>
                <a:gd name="connsiteX84" fmla="*/ 1557811 w 1881147"/>
                <a:gd name="connsiteY84" fmla="*/ 844068 h 1698899"/>
                <a:gd name="connsiteX85" fmla="*/ 1505424 w 1881147"/>
                <a:gd name="connsiteY85" fmla="*/ 825018 h 1698899"/>
                <a:gd name="connsiteX86" fmla="*/ 1453036 w 1881147"/>
                <a:gd name="connsiteY86" fmla="*/ 820255 h 1698899"/>
                <a:gd name="connsiteX87" fmla="*/ 1510186 w 1881147"/>
                <a:gd name="connsiteY87" fmla="*/ 786918 h 1698899"/>
                <a:gd name="connsiteX88" fmla="*/ 1476849 w 1881147"/>
                <a:gd name="connsiteY88" fmla="*/ 753580 h 1698899"/>
                <a:gd name="connsiteX89" fmla="*/ 1481611 w 1881147"/>
                <a:gd name="connsiteY89" fmla="*/ 729768 h 1698899"/>
                <a:gd name="connsiteX90" fmla="*/ 1572099 w 1881147"/>
                <a:gd name="connsiteY90" fmla="*/ 767868 h 1698899"/>
                <a:gd name="connsiteX91" fmla="*/ 1624486 w 1881147"/>
                <a:gd name="connsiteY91" fmla="*/ 701193 h 1698899"/>
                <a:gd name="connsiteX92" fmla="*/ 1622283 w 1881147"/>
                <a:gd name="connsiteY92" fmla="*/ 558318 h 1698899"/>
                <a:gd name="connsiteX93" fmla="*/ 1639486 w 1881147"/>
                <a:gd name="connsiteY93" fmla="*/ 409992 h 1698899"/>
                <a:gd name="connsiteX0" fmla="*/ 1639486 w 1881147"/>
                <a:gd name="connsiteY0" fmla="*/ 410565 h 1699472"/>
                <a:gd name="connsiteX1" fmla="*/ 1567336 w 1881147"/>
                <a:gd name="connsiteY1" fmla="*/ 377916 h 1699472"/>
                <a:gd name="connsiteX2" fmla="*/ 1477087 w 1881147"/>
                <a:gd name="connsiteY2" fmla="*/ 354103 h 1699472"/>
                <a:gd name="connsiteX3" fmla="*/ 1423767 w 1881147"/>
                <a:gd name="connsiteY3" fmla="*/ 277019 h 1699472"/>
                <a:gd name="connsiteX4" fmla="*/ 1395785 w 1881147"/>
                <a:gd name="connsiteY4" fmla="*/ 175174 h 1699472"/>
                <a:gd name="connsiteX5" fmla="*/ 1364769 w 1881147"/>
                <a:gd name="connsiteY5" fmla="*/ 7112 h 1699472"/>
                <a:gd name="connsiteX6" fmla="*/ 1282757 w 1881147"/>
                <a:gd name="connsiteY6" fmla="*/ 43704 h 1699472"/>
                <a:gd name="connsiteX7" fmla="*/ 1275927 w 1881147"/>
                <a:gd name="connsiteY7" fmla="*/ 157546 h 1699472"/>
                <a:gd name="connsiteX8" fmla="*/ 1214911 w 1881147"/>
                <a:gd name="connsiteY8" fmla="*/ 163603 h 1699472"/>
                <a:gd name="connsiteX9" fmla="*/ 1186336 w 1881147"/>
                <a:gd name="connsiteY9" fmla="*/ 192178 h 1699472"/>
                <a:gd name="connsiteX10" fmla="*/ 1176811 w 1881147"/>
                <a:gd name="connsiteY10" fmla="*/ 263616 h 1699472"/>
                <a:gd name="connsiteX11" fmla="*/ 1114899 w 1881147"/>
                <a:gd name="connsiteY11" fmla="*/ 306478 h 1699472"/>
                <a:gd name="connsiteX12" fmla="*/ 1005361 w 1881147"/>
                <a:gd name="connsiteY12" fmla="*/ 320766 h 1699472"/>
                <a:gd name="connsiteX13" fmla="*/ 962499 w 1881147"/>
                <a:gd name="connsiteY13" fmla="*/ 363628 h 1699472"/>
                <a:gd name="connsiteX14" fmla="*/ 838674 w 1881147"/>
                <a:gd name="connsiteY14" fmla="*/ 363628 h 1699472"/>
                <a:gd name="connsiteX15" fmla="*/ 781524 w 1881147"/>
                <a:gd name="connsiteY15" fmla="*/ 435066 h 1699472"/>
                <a:gd name="connsiteX16" fmla="*/ 781524 w 1881147"/>
                <a:gd name="connsiteY16" fmla="*/ 468403 h 1699472"/>
                <a:gd name="connsiteX17" fmla="*/ 743424 w 1881147"/>
                <a:gd name="connsiteY17" fmla="*/ 492216 h 1699472"/>
                <a:gd name="connsiteX18" fmla="*/ 671986 w 1881147"/>
                <a:gd name="connsiteY18" fmla="*/ 425541 h 1699472"/>
                <a:gd name="connsiteX19" fmla="*/ 519586 w 1881147"/>
                <a:gd name="connsiteY19" fmla="*/ 420778 h 1699472"/>
                <a:gd name="connsiteX20" fmla="*/ 457674 w 1881147"/>
                <a:gd name="connsiteY20" fmla="*/ 439828 h 1699472"/>
                <a:gd name="connsiteX21" fmla="*/ 419574 w 1881147"/>
                <a:gd name="connsiteY21" fmla="*/ 425541 h 1699472"/>
                <a:gd name="connsiteX22" fmla="*/ 400524 w 1881147"/>
                <a:gd name="connsiteY22" fmla="*/ 363628 h 1699472"/>
                <a:gd name="connsiteX23" fmla="*/ 333849 w 1881147"/>
                <a:gd name="connsiteY23" fmla="*/ 311241 h 1699472"/>
                <a:gd name="connsiteX24" fmla="*/ 286224 w 1881147"/>
                <a:gd name="connsiteY24" fmla="*/ 244566 h 1699472"/>
                <a:gd name="connsiteX25" fmla="*/ 143349 w 1881147"/>
                <a:gd name="connsiteY25" fmla="*/ 263616 h 1699472"/>
                <a:gd name="connsiteX26" fmla="*/ 124299 w 1881147"/>
                <a:gd name="connsiteY26" fmla="*/ 339816 h 1699472"/>
                <a:gd name="connsiteX27" fmla="*/ 110011 w 1881147"/>
                <a:gd name="connsiteY27" fmla="*/ 373153 h 1699472"/>
                <a:gd name="connsiteX28" fmla="*/ 133824 w 1881147"/>
                <a:gd name="connsiteY28" fmla="*/ 420778 h 1699472"/>
                <a:gd name="connsiteX29" fmla="*/ 81436 w 1881147"/>
                <a:gd name="connsiteY29" fmla="*/ 458878 h 1699472"/>
                <a:gd name="connsiteX30" fmla="*/ 33811 w 1881147"/>
                <a:gd name="connsiteY30" fmla="*/ 454116 h 1699472"/>
                <a:gd name="connsiteX31" fmla="*/ 33811 w 1881147"/>
                <a:gd name="connsiteY31" fmla="*/ 525553 h 1699472"/>
                <a:gd name="connsiteX32" fmla="*/ 474 w 1881147"/>
                <a:gd name="connsiteY32" fmla="*/ 630328 h 1699472"/>
                <a:gd name="connsiteX33" fmla="*/ 62386 w 1881147"/>
                <a:gd name="connsiteY33" fmla="*/ 706528 h 1699472"/>
                <a:gd name="connsiteX34" fmla="*/ 111977 w 1881147"/>
                <a:gd name="connsiteY34" fmla="*/ 686790 h 1699472"/>
                <a:gd name="connsiteX35" fmla="*/ 112334 w 1881147"/>
                <a:gd name="connsiteY35" fmla="*/ 757049 h 1699472"/>
                <a:gd name="connsiteX36" fmla="*/ 167161 w 1881147"/>
                <a:gd name="connsiteY36" fmla="*/ 787491 h 1699472"/>
                <a:gd name="connsiteX37" fmla="*/ 236159 w 1881147"/>
                <a:gd name="connsiteY37" fmla="*/ 797703 h 1699472"/>
                <a:gd name="connsiteX38" fmla="*/ 271462 w 1881147"/>
                <a:gd name="connsiteY38" fmla="*/ 853674 h 1699472"/>
                <a:gd name="connsiteX39" fmla="*/ 270869 w 1881147"/>
                <a:gd name="connsiteY39" fmla="*/ 898746 h 1699472"/>
                <a:gd name="connsiteX40" fmla="*/ 295393 w 1881147"/>
                <a:gd name="connsiteY40" fmla="*/ 938221 h 1699472"/>
                <a:gd name="connsiteX41" fmla="*/ 341051 w 1881147"/>
                <a:gd name="connsiteY41" fmla="*/ 976813 h 1699472"/>
                <a:gd name="connsiteX42" fmla="*/ 426184 w 1881147"/>
                <a:gd name="connsiteY42" fmla="*/ 1031065 h 1699472"/>
                <a:gd name="connsiteX43" fmla="*/ 461961 w 1881147"/>
                <a:gd name="connsiteY43" fmla="*/ 1102158 h 1699472"/>
                <a:gd name="connsiteX44" fmla="*/ 441064 w 1881147"/>
                <a:gd name="connsiteY44" fmla="*/ 1171731 h 1699472"/>
                <a:gd name="connsiteX45" fmla="*/ 519111 w 1881147"/>
                <a:gd name="connsiteY45" fmla="*/ 1228194 h 1699472"/>
                <a:gd name="connsiteX46" fmla="*/ 591143 w 1881147"/>
                <a:gd name="connsiteY46" fmla="*/ 1261188 h 1699472"/>
                <a:gd name="connsiteX47" fmla="*/ 571974 w 1881147"/>
                <a:gd name="connsiteY47" fmla="*/ 1320891 h 1699472"/>
                <a:gd name="connsiteX48" fmla="*/ 662461 w 1881147"/>
                <a:gd name="connsiteY48" fmla="*/ 1473291 h 1699472"/>
                <a:gd name="connsiteX49" fmla="*/ 755271 w 1881147"/>
                <a:gd name="connsiteY49" fmla="*/ 1546445 h 1699472"/>
                <a:gd name="connsiteX50" fmla="*/ 805336 w 1881147"/>
                <a:gd name="connsiteY50" fmla="*/ 1497103 h 1699472"/>
                <a:gd name="connsiteX51" fmla="*/ 869926 w 1881147"/>
                <a:gd name="connsiteY51" fmla="*/ 1524500 h 1699472"/>
                <a:gd name="connsiteX52" fmla="*/ 924399 w 1881147"/>
                <a:gd name="connsiteY52" fmla="*/ 1492341 h 1699472"/>
                <a:gd name="connsiteX53" fmla="*/ 941246 w 1881147"/>
                <a:gd name="connsiteY53" fmla="*/ 1450165 h 1699472"/>
                <a:gd name="connsiteX54" fmla="*/ 1005123 w 1881147"/>
                <a:gd name="connsiteY54" fmla="*/ 1536577 h 1699472"/>
                <a:gd name="connsiteX55" fmla="*/ 1050190 w 1881147"/>
                <a:gd name="connsiteY55" fmla="*/ 1607671 h 1699472"/>
                <a:gd name="connsiteX56" fmla="*/ 1120136 w 1881147"/>
                <a:gd name="connsiteY56" fmla="*/ 1699190 h 1699472"/>
                <a:gd name="connsiteX57" fmla="*/ 1151034 w 1881147"/>
                <a:gd name="connsiteY57" fmla="*/ 1636099 h 1699472"/>
                <a:gd name="connsiteX58" fmla="*/ 1181693 w 1881147"/>
                <a:gd name="connsiteY58" fmla="*/ 1629619 h 1699472"/>
                <a:gd name="connsiteX59" fmla="*/ 1224792 w 1881147"/>
                <a:gd name="connsiteY59" fmla="*/ 1658882 h 1699472"/>
                <a:gd name="connsiteX60" fmla="*/ 1258367 w 1881147"/>
                <a:gd name="connsiteY60" fmla="*/ 1618228 h 1699472"/>
                <a:gd name="connsiteX61" fmla="*/ 1277188 w 1881147"/>
                <a:gd name="connsiteY61" fmla="*/ 1622845 h 1699472"/>
                <a:gd name="connsiteX62" fmla="*/ 1311230 w 1881147"/>
                <a:gd name="connsiteY62" fmla="*/ 1689322 h 1699472"/>
                <a:gd name="connsiteX63" fmla="*/ 1367786 w 1881147"/>
                <a:gd name="connsiteY63" fmla="*/ 1665853 h 1699472"/>
                <a:gd name="connsiteX64" fmla="*/ 1419818 w 1881147"/>
                <a:gd name="connsiteY64" fmla="*/ 1609732 h 1699472"/>
                <a:gd name="connsiteX65" fmla="*/ 1470595 w 1881147"/>
                <a:gd name="connsiteY65" fmla="*/ 1593189 h 1699472"/>
                <a:gd name="connsiteX66" fmla="*/ 1488274 w 1881147"/>
                <a:gd name="connsiteY66" fmla="*/ 1649011 h 1699472"/>
                <a:gd name="connsiteX67" fmla="*/ 1558169 w 1881147"/>
                <a:gd name="connsiteY67" fmla="*/ 1623333 h 1699472"/>
                <a:gd name="connsiteX68" fmla="*/ 1588947 w 1881147"/>
                <a:gd name="connsiteY68" fmla="*/ 1536577 h 1699472"/>
                <a:gd name="connsiteX69" fmla="*/ 1670383 w 1881147"/>
                <a:gd name="connsiteY69" fmla="*/ 1446435 h 1699472"/>
                <a:gd name="connsiteX70" fmla="*/ 1714974 w 1881147"/>
                <a:gd name="connsiteY70" fmla="*/ 1415305 h 1699472"/>
                <a:gd name="connsiteX71" fmla="*/ 1743343 w 1881147"/>
                <a:gd name="connsiteY71" fmla="*/ 1418600 h 1699472"/>
                <a:gd name="connsiteX72" fmla="*/ 1820935 w 1881147"/>
                <a:gd name="connsiteY72" fmla="*/ 1407992 h 1699472"/>
                <a:gd name="connsiteX73" fmla="*/ 1816054 w 1881147"/>
                <a:gd name="connsiteY73" fmla="*/ 1461556 h 1699472"/>
                <a:gd name="connsiteX74" fmla="*/ 1874221 w 1881147"/>
                <a:gd name="connsiteY74" fmla="*/ 1484877 h 1699472"/>
                <a:gd name="connsiteX75" fmla="*/ 1875829 w 1881147"/>
                <a:gd name="connsiteY75" fmla="*/ 1462243 h 1699472"/>
                <a:gd name="connsiteX76" fmla="*/ 1875051 w 1881147"/>
                <a:gd name="connsiteY76" fmla="*/ 1401509 h 1699472"/>
                <a:gd name="connsiteX77" fmla="*/ 1853086 w 1881147"/>
                <a:gd name="connsiteY77" fmla="*/ 1311366 h 1699472"/>
                <a:gd name="connsiteX78" fmla="*/ 1853086 w 1881147"/>
                <a:gd name="connsiteY78" fmla="*/ 1254216 h 1699472"/>
                <a:gd name="connsiteX79" fmla="*/ 1810224 w 1881147"/>
                <a:gd name="connsiteY79" fmla="*/ 1244691 h 1699472"/>
                <a:gd name="connsiteX80" fmla="*/ 1734024 w 1881147"/>
                <a:gd name="connsiteY80" fmla="*/ 1163728 h 1699472"/>
                <a:gd name="connsiteX81" fmla="*/ 1695924 w 1881147"/>
                <a:gd name="connsiteY81" fmla="*/ 982753 h 1699472"/>
                <a:gd name="connsiteX82" fmla="*/ 1643536 w 1881147"/>
                <a:gd name="connsiteY82" fmla="*/ 949416 h 1699472"/>
                <a:gd name="connsiteX83" fmla="*/ 1605436 w 1881147"/>
                <a:gd name="connsiteY83" fmla="*/ 892266 h 1699472"/>
                <a:gd name="connsiteX84" fmla="*/ 1557811 w 1881147"/>
                <a:gd name="connsiteY84" fmla="*/ 844641 h 1699472"/>
                <a:gd name="connsiteX85" fmla="*/ 1505424 w 1881147"/>
                <a:gd name="connsiteY85" fmla="*/ 825591 h 1699472"/>
                <a:gd name="connsiteX86" fmla="*/ 1453036 w 1881147"/>
                <a:gd name="connsiteY86" fmla="*/ 820828 h 1699472"/>
                <a:gd name="connsiteX87" fmla="*/ 1510186 w 1881147"/>
                <a:gd name="connsiteY87" fmla="*/ 787491 h 1699472"/>
                <a:gd name="connsiteX88" fmla="*/ 1476849 w 1881147"/>
                <a:gd name="connsiteY88" fmla="*/ 754153 h 1699472"/>
                <a:gd name="connsiteX89" fmla="*/ 1481611 w 1881147"/>
                <a:gd name="connsiteY89" fmla="*/ 730341 h 1699472"/>
                <a:gd name="connsiteX90" fmla="*/ 1572099 w 1881147"/>
                <a:gd name="connsiteY90" fmla="*/ 768441 h 1699472"/>
                <a:gd name="connsiteX91" fmla="*/ 1624486 w 1881147"/>
                <a:gd name="connsiteY91" fmla="*/ 701766 h 1699472"/>
                <a:gd name="connsiteX92" fmla="*/ 1622283 w 1881147"/>
                <a:gd name="connsiteY92" fmla="*/ 558891 h 1699472"/>
                <a:gd name="connsiteX93" fmla="*/ 1639486 w 1881147"/>
                <a:gd name="connsiteY93" fmla="*/ 410565 h 1699472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8922 h 1697829"/>
                <a:gd name="connsiteX1" fmla="*/ 1567336 w 1881147"/>
                <a:gd name="connsiteY1" fmla="*/ 376273 h 1697829"/>
                <a:gd name="connsiteX2" fmla="*/ 1477087 w 1881147"/>
                <a:gd name="connsiteY2" fmla="*/ 352460 h 1697829"/>
                <a:gd name="connsiteX3" fmla="*/ 1423767 w 1881147"/>
                <a:gd name="connsiteY3" fmla="*/ 275376 h 1697829"/>
                <a:gd name="connsiteX4" fmla="*/ 1395785 w 1881147"/>
                <a:gd name="connsiteY4" fmla="*/ 173531 h 1697829"/>
                <a:gd name="connsiteX5" fmla="*/ 1364769 w 1881147"/>
                <a:gd name="connsiteY5" fmla="*/ 5469 h 1697829"/>
                <a:gd name="connsiteX6" fmla="*/ 1282757 w 1881147"/>
                <a:gd name="connsiteY6" fmla="*/ 42061 h 1697829"/>
                <a:gd name="connsiteX7" fmla="*/ 1294272 w 1881147"/>
                <a:gd name="connsiteY7" fmla="*/ 53629 h 1697829"/>
                <a:gd name="connsiteX8" fmla="*/ 1275927 w 1881147"/>
                <a:gd name="connsiteY8" fmla="*/ 155903 h 1697829"/>
                <a:gd name="connsiteX9" fmla="*/ 1214911 w 1881147"/>
                <a:gd name="connsiteY9" fmla="*/ 161960 h 1697829"/>
                <a:gd name="connsiteX10" fmla="*/ 1186336 w 1881147"/>
                <a:gd name="connsiteY10" fmla="*/ 190535 h 1697829"/>
                <a:gd name="connsiteX11" fmla="*/ 1176811 w 1881147"/>
                <a:gd name="connsiteY11" fmla="*/ 261973 h 1697829"/>
                <a:gd name="connsiteX12" fmla="*/ 1114899 w 1881147"/>
                <a:gd name="connsiteY12" fmla="*/ 304835 h 1697829"/>
                <a:gd name="connsiteX13" fmla="*/ 1005361 w 1881147"/>
                <a:gd name="connsiteY13" fmla="*/ 319123 h 1697829"/>
                <a:gd name="connsiteX14" fmla="*/ 962499 w 1881147"/>
                <a:gd name="connsiteY14" fmla="*/ 361985 h 1697829"/>
                <a:gd name="connsiteX15" fmla="*/ 838674 w 1881147"/>
                <a:gd name="connsiteY15" fmla="*/ 361985 h 1697829"/>
                <a:gd name="connsiteX16" fmla="*/ 781524 w 1881147"/>
                <a:gd name="connsiteY16" fmla="*/ 433423 h 1697829"/>
                <a:gd name="connsiteX17" fmla="*/ 781524 w 1881147"/>
                <a:gd name="connsiteY17" fmla="*/ 466760 h 1697829"/>
                <a:gd name="connsiteX18" fmla="*/ 743424 w 1881147"/>
                <a:gd name="connsiteY18" fmla="*/ 490573 h 1697829"/>
                <a:gd name="connsiteX19" fmla="*/ 671986 w 1881147"/>
                <a:gd name="connsiteY19" fmla="*/ 423898 h 1697829"/>
                <a:gd name="connsiteX20" fmla="*/ 519586 w 1881147"/>
                <a:gd name="connsiteY20" fmla="*/ 419135 h 1697829"/>
                <a:gd name="connsiteX21" fmla="*/ 457674 w 1881147"/>
                <a:gd name="connsiteY21" fmla="*/ 438185 h 1697829"/>
                <a:gd name="connsiteX22" fmla="*/ 419574 w 1881147"/>
                <a:gd name="connsiteY22" fmla="*/ 423898 h 1697829"/>
                <a:gd name="connsiteX23" fmla="*/ 400524 w 1881147"/>
                <a:gd name="connsiteY23" fmla="*/ 361985 h 1697829"/>
                <a:gd name="connsiteX24" fmla="*/ 333849 w 1881147"/>
                <a:gd name="connsiteY24" fmla="*/ 309598 h 1697829"/>
                <a:gd name="connsiteX25" fmla="*/ 286224 w 1881147"/>
                <a:gd name="connsiteY25" fmla="*/ 242923 h 1697829"/>
                <a:gd name="connsiteX26" fmla="*/ 143349 w 1881147"/>
                <a:gd name="connsiteY26" fmla="*/ 261973 h 1697829"/>
                <a:gd name="connsiteX27" fmla="*/ 124299 w 1881147"/>
                <a:gd name="connsiteY27" fmla="*/ 338173 h 1697829"/>
                <a:gd name="connsiteX28" fmla="*/ 110011 w 1881147"/>
                <a:gd name="connsiteY28" fmla="*/ 371510 h 1697829"/>
                <a:gd name="connsiteX29" fmla="*/ 133824 w 1881147"/>
                <a:gd name="connsiteY29" fmla="*/ 419135 h 1697829"/>
                <a:gd name="connsiteX30" fmla="*/ 81436 w 1881147"/>
                <a:gd name="connsiteY30" fmla="*/ 457235 h 1697829"/>
                <a:gd name="connsiteX31" fmla="*/ 33811 w 1881147"/>
                <a:gd name="connsiteY31" fmla="*/ 452473 h 1697829"/>
                <a:gd name="connsiteX32" fmla="*/ 33811 w 1881147"/>
                <a:gd name="connsiteY32" fmla="*/ 523910 h 1697829"/>
                <a:gd name="connsiteX33" fmla="*/ 474 w 1881147"/>
                <a:gd name="connsiteY33" fmla="*/ 628685 h 1697829"/>
                <a:gd name="connsiteX34" fmla="*/ 62386 w 1881147"/>
                <a:gd name="connsiteY34" fmla="*/ 704885 h 1697829"/>
                <a:gd name="connsiteX35" fmla="*/ 111977 w 1881147"/>
                <a:gd name="connsiteY35" fmla="*/ 685147 h 1697829"/>
                <a:gd name="connsiteX36" fmla="*/ 112334 w 1881147"/>
                <a:gd name="connsiteY36" fmla="*/ 755406 h 1697829"/>
                <a:gd name="connsiteX37" fmla="*/ 167161 w 1881147"/>
                <a:gd name="connsiteY37" fmla="*/ 785848 h 1697829"/>
                <a:gd name="connsiteX38" fmla="*/ 236159 w 1881147"/>
                <a:gd name="connsiteY38" fmla="*/ 796060 h 1697829"/>
                <a:gd name="connsiteX39" fmla="*/ 271462 w 1881147"/>
                <a:gd name="connsiteY39" fmla="*/ 852031 h 1697829"/>
                <a:gd name="connsiteX40" fmla="*/ 270869 w 1881147"/>
                <a:gd name="connsiteY40" fmla="*/ 897103 h 1697829"/>
                <a:gd name="connsiteX41" fmla="*/ 295393 w 1881147"/>
                <a:gd name="connsiteY41" fmla="*/ 936578 h 1697829"/>
                <a:gd name="connsiteX42" fmla="*/ 341051 w 1881147"/>
                <a:gd name="connsiteY42" fmla="*/ 975170 h 1697829"/>
                <a:gd name="connsiteX43" fmla="*/ 426184 w 1881147"/>
                <a:gd name="connsiteY43" fmla="*/ 1029422 h 1697829"/>
                <a:gd name="connsiteX44" fmla="*/ 461961 w 1881147"/>
                <a:gd name="connsiteY44" fmla="*/ 1100515 h 1697829"/>
                <a:gd name="connsiteX45" fmla="*/ 441064 w 1881147"/>
                <a:gd name="connsiteY45" fmla="*/ 1170088 h 1697829"/>
                <a:gd name="connsiteX46" fmla="*/ 519111 w 1881147"/>
                <a:gd name="connsiteY46" fmla="*/ 1226551 h 1697829"/>
                <a:gd name="connsiteX47" fmla="*/ 591143 w 1881147"/>
                <a:gd name="connsiteY47" fmla="*/ 1259545 h 1697829"/>
                <a:gd name="connsiteX48" fmla="*/ 571974 w 1881147"/>
                <a:gd name="connsiteY48" fmla="*/ 1319248 h 1697829"/>
                <a:gd name="connsiteX49" fmla="*/ 662461 w 1881147"/>
                <a:gd name="connsiteY49" fmla="*/ 1471648 h 1697829"/>
                <a:gd name="connsiteX50" fmla="*/ 755271 w 1881147"/>
                <a:gd name="connsiteY50" fmla="*/ 1544802 h 1697829"/>
                <a:gd name="connsiteX51" fmla="*/ 805336 w 1881147"/>
                <a:gd name="connsiteY51" fmla="*/ 1495460 h 1697829"/>
                <a:gd name="connsiteX52" fmla="*/ 869926 w 1881147"/>
                <a:gd name="connsiteY52" fmla="*/ 1522857 h 1697829"/>
                <a:gd name="connsiteX53" fmla="*/ 924399 w 1881147"/>
                <a:gd name="connsiteY53" fmla="*/ 1490698 h 1697829"/>
                <a:gd name="connsiteX54" fmla="*/ 941246 w 1881147"/>
                <a:gd name="connsiteY54" fmla="*/ 1448522 h 1697829"/>
                <a:gd name="connsiteX55" fmla="*/ 1005123 w 1881147"/>
                <a:gd name="connsiteY55" fmla="*/ 1534934 h 1697829"/>
                <a:gd name="connsiteX56" fmla="*/ 1050190 w 1881147"/>
                <a:gd name="connsiteY56" fmla="*/ 1606028 h 1697829"/>
                <a:gd name="connsiteX57" fmla="*/ 1120136 w 1881147"/>
                <a:gd name="connsiteY57" fmla="*/ 1697547 h 1697829"/>
                <a:gd name="connsiteX58" fmla="*/ 1151034 w 1881147"/>
                <a:gd name="connsiteY58" fmla="*/ 1634456 h 1697829"/>
                <a:gd name="connsiteX59" fmla="*/ 1181693 w 1881147"/>
                <a:gd name="connsiteY59" fmla="*/ 1627976 h 1697829"/>
                <a:gd name="connsiteX60" fmla="*/ 1224792 w 1881147"/>
                <a:gd name="connsiteY60" fmla="*/ 1657239 h 1697829"/>
                <a:gd name="connsiteX61" fmla="*/ 1258367 w 1881147"/>
                <a:gd name="connsiteY61" fmla="*/ 1616585 h 1697829"/>
                <a:gd name="connsiteX62" fmla="*/ 1277188 w 1881147"/>
                <a:gd name="connsiteY62" fmla="*/ 1621202 h 1697829"/>
                <a:gd name="connsiteX63" fmla="*/ 1311230 w 1881147"/>
                <a:gd name="connsiteY63" fmla="*/ 1687679 h 1697829"/>
                <a:gd name="connsiteX64" fmla="*/ 1367786 w 1881147"/>
                <a:gd name="connsiteY64" fmla="*/ 1664210 h 1697829"/>
                <a:gd name="connsiteX65" fmla="*/ 1419818 w 1881147"/>
                <a:gd name="connsiteY65" fmla="*/ 1608089 h 1697829"/>
                <a:gd name="connsiteX66" fmla="*/ 1470595 w 1881147"/>
                <a:gd name="connsiteY66" fmla="*/ 1591546 h 1697829"/>
                <a:gd name="connsiteX67" fmla="*/ 1488274 w 1881147"/>
                <a:gd name="connsiteY67" fmla="*/ 1647368 h 1697829"/>
                <a:gd name="connsiteX68" fmla="*/ 1558169 w 1881147"/>
                <a:gd name="connsiteY68" fmla="*/ 1621690 h 1697829"/>
                <a:gd name="connsiteX69" fmla="*/ 1588947 w 1881147"/>
                <a:gd name="connsiteY69" fmla="*/ 1534934 h 1697829"/>
                <a:gd name="connsiteX70" fmla="*/ 1670383 w 1881147"/>
                <a:gd name="connsiteY70" fmla="*/ 1444792 h 1697829"/>
                <a:gd name="connsiteX71" fmla="*/ 1714974 w 1881147"/>
                <a:gd name="connsiteY71" fmla="*/ 1413662 h 1697829"/>
                <a:gd name="connsiteX72" fmla="*/ 1743343 w 1881147"/>
                <a:gd name="connsiteY72" fmla="*/ 1416957 h 1697829"/>
                <a:gd name="connsiteX73" fmla="*/ 1820935 w 1881147"/>
                <a:gd name="connsiteY73" fmla="*/ 1406349 h 1697829"/>
                <a:gd name="connsiteX74" fmla="*/ 1816054 w 1881147"/>
                <a:gd name="connsiteY74" fmla="*/ 1459913 h 1697829"/>
                <a:gd name="connsiteX75" fmla="*/ 1874221 w 1881147"/>
                <a:gd name="connsiteY75" fmla="*/ 1483234 h 1697829"/>
                <a:gd name="connsiteX76" fmla="*/ 1875829 w 1881147"/>
                <a:gd name="connsiteY76" fmla="*/ 1460600 h 1697829"/>
                <a:gd name="connsiteX77" fmla="*/ 1875051 w 1881147"/>
                <a:gd name="connsiteY77" fmla="*/ 1399866 h 1697829"/>
                <a:gd name="connsiteX78" fmla="*/ 1853086 w 1881147"/>
                <a:gd name="connsiteY78" fmla="*/ 1309723 h 1697829"/>
                <a:gd name="connsiteX79" fmla="*/ 1853086 w 1881147"/>
                <a:gd name="connsiteY79" fmla="*/ 1252573 h 1697829"/>
                <a:gd name="connsiteX80" fmla="*/ 1810224 w 1881147"/>
                <a:gd name="connsiteY80" fmla="*/ 1243048 h 1697829"/>
                <a:gd name="connsiteX81" fmla="*/ 1734024 w 1881147"/>
                <a:gd name="connsiteY81" fmla="*/ 1162085 h 1697829"/>
                <a:gd name="connsiteX82" fmla="*/ 1695924 w 1881147"/>
                <a:gd name="connsiteY82" fmla="*/ 981110 h 1697829"/>
                <a:gd name="connsiteX83" fmla="*/ 1643536 w 1881147"/>
                <a:gd name="connsiteY83" fmla="*/ 947773 h 1697829"/>
                <a:gd name="connsiteX84" fmla="*/ 1605436 w 1881147"/>
                <a:gd name="connsiteY84" fmla="*/ 890623 h 1697829"/>
                <a:gd name="connsiteX85" fmla="*/ 1557811 w 1881147"/>
                <a:gd name="connsiteY85" fmla="*/ 842998 h 1697829"/>
                <a:gd name="connsiteX86" fmla="*/ 1505424 w 1881147"/>
                <a:gd name="connsiteY86" fmla="*/ 823948 h 1697829"/>
                <a:gd name="connsiteX87" fmla="*/ 1453036 w 1881147"/>
                <a:gd name="connsiteY87" fmla="*/ 819185 h 1697829"/>
                <a:gd name="connsiteX88" fmla="*/ 1510186 w 1881147"/>
                <a:gd name="connsiteY88" fmla="*/ 785848 h 1697829"/>
                <a:gd name="connsiteX89" fmla="*/ 1476849 w 1881147"/>
                <a:gd name="connsiteY89" fmla="*/ 752510 h 1697829"/>
                <a:gd name="connsiteX90" fmla="*/ 1481611 w 1881147"/>
                <a:gd name="connsiteY90" fmla="*/ 728698 h 1697829"/>
                <a:gd name="connsiteX91" fmla="*/ 1572099 w 1881147"/>
                <a:gd name="connsiteY91" fmla="*/ 766798 h 1697829"/>
                <a:gd name="connsiteX92" fmla="*/ 1624486 w 1881147"/>
                <a:gd name="connsiteY92" fmla="*/ 700123 h 1697829"/>
                <a:gd name="connsiteX93" fmla="*/ 1622283 w 1881147"/>
                <a:gd name="connsiteY93" fmla="*/ 557248 h 1697829"/>
                <a:gd name="connsiteX94" fmla="*/ 1639486 w 1881147"/>
                <a:gd name="connsiteY94" fmla="*/ 408922 h 1697829"/>
                <a:gd name="connsiteX0" fmla="*/ 1639486 w 1881147"/>
                <a:gd name="connsiteY0" fmla="*/ 409649 h 1698556"/>
                <a:gd name="connsiteX1" fmla="*/ 1567336 w 1881147"/>
                <a:gd name="connsiteY1" fmla="*/ 377000 h 1698556"/>
                <a:gd name="connsiteX2" fmla="*/ 1477087 w 1881147"/>
                <a:gd name="connsiteY2" fmla="*/ 353187 h 1698556"/>
                <a:gd name="connsiteX3" fmla="*/ 1423767 w 1881147"/>
                <a:gd name="connsiteY3" fmla="*/ 276103 h 1698556"/>
                <a:gd name="connsiteX4" fmla="*/ 1395785 w 1881147"/>
                <a:gd name="connsiteY4" fmla="*/ 174258 h 1698556"/>
                <a:gd name="connsiteX5" fmla="*/ 1364769 w 1881147"/>
                <a:gd name="connsiteY5" fmla="*/ 6196 h 1698556"/>
                <a:gd name="connsiteX6" fmla="*/ 1282757 w 1881147"/>
                <a:gd name="connsiteY6" fmla="*/ 42788 h 1698556"/>
                <a:gd name="connsiteX7" fmla="*/ 1291832 w 1881147"/>
                <a:gd name="connsiteY7" fmla="*/ 105417 h 1698556"/>
                <a:gd name="connsiteX8" fmla="*/ 1275927 w 1881147"/>
                <a:gd name="connsiteY8" fmla="*/ 156630 h 1698556"/>
                <a:gd name="connsiteX9" fmla="*/ 1214911 w 1881147"/>
                <a:gd name="connsiteY9" fmla="*/ 162687 h 1698556"/>
                <a:gd name="connsiteX10" fmla="*/ 1186336 w 1881147"/>
                <a:gd name="connsiteY10" fmla="*/ 191262 h 1698556"/>
                <a:gd name="connsiteX11" fmla="*/ 1176811 w 1881147"/>
                <a:gd name="connsiteY11" fmla="*/ 262700 h 1698556"/>
                <a:gd name="connsiteX12" fmla="*/ 1114899 w 1881147"/>
                <a:gd name="connsiteY12" fmla="*/ 305562 h 1698556"/>
                <a:gd name="connsiteX13" fmla="*/ 1005361 w 1881147"/>
                <a:gd name="connsiteY13" fmla="*/ 319850 h 1698556"/>
                <a:gd name="connsiteX14" fmla="*/ 962499 w 1881147"/>
                <a:gd name="connsiteY14" fmla="*/ 362712 h 1698556"/>
                <a:gd name="connsiteX15" fmla="*/ 838674 w 1881147"/>
                <a:gd name="connsiteY15" fmla="*/ 362712 h 1698556"/>
                <a:gd name="connsiteX16" fmla="*/ 781524 w 1881147"/>
                <a:gd name="connsiteY16" fmla="*/ 434150 h 1698556"/>
                <a:gd name="connsiteX17" fmla="*/ 781524 w 1881147"/>
                <a:gd name="connsiteY17" fmla="*/ 467487 h 1698556"/>
                <a:gd name="connsiteX18" fmla="*/ 743424 w 1881147"/>
                <a:gd name="connsiteY18" fmla="*/ 491300 h 1698556"/>
                <a:gd name="connsiteX19" fmla="*/ 671986 w 1881147"/>
                <a:gd name="connsiteY19" fmla="*/ 424625 h 1698556"/>
                <a:gd name="connsiteX20" fmla="*/ 519586 w 1881147"/>
                <a:gd name="connsiteY20" fmla="*/ 419862 h 1698556"/>
                <a:gd name="connsiteX21" fmla="*/ 457674 w 1881147"/>
                <a:gd name="connsiteY21" fmla="*/ 438912 h 1698556"/>
                <a:gd name="connsiteX22" fmla="*/ 419574 w 1881147"/>
                <a:gd name="connsiteY22" fmla="*/ 424625 h 1698556"/>
                <a:gd name="connsiteX23" fmla="*/ 400524 w 1881147"/>
                <a:gd name="connsiteY23" fmla="*/ 362712 h 1698556"/>
                <a:gd name="connsiteX24" fmla="*/ 333849 w 1881147"/>
                <a:gd name="connsiteY24" fmla="*/ 310325 h 1698556"/>
                <a:gd name="connsiteX25" fmla="*/ 286224 w 1881147"/>
                <a:gd name="connsiteY25" fmla="*/ 243650 h 1698556"/>
                <a:gd name="connsiteX26" fmla="*/ 143349 w 1881147"/>
                <a:gd name="connsiteY26" fmla="*/ 262700 h 1698556"/>
                <a:gd name="connsiteX27" fmla="*/ 124299 w 1881147"/>
                <a:gd name="connsiteY27" fmla="*/ 338900 h 1698556"/>
                <a:gd name="connsiteX28" fmla="*/ 110011 w 1881147"/>
                <a:gd name="connsiteY28" fmla="*/ 372237 h 1698556"/>
                <a:gd name="connsiteX29" fmla="*/ 133824 w 1881147"/>
                <a:gd name="connsiteY29" fmla="*/ 419862 h 1698556"/>
                <a:gd name="connsiteX30" fmla="*/ 81436 w 1881147"/>
                <a:gd name="connsiteY30" fmla="*/ 457962 h 1698556"/>
                <a:gd name="connsiteX31" fmla="*/ 33811 w 1881147"/>
                <a:gd name="connsiteY31" fmla="*/ 453200 h 1698556"/>
                <a:gd name="connsiteX32" fmla="*/ 33811 w 1881147"/>
                <a:gd name="connsiteY32" fmla="*/ 524637 h 1698556"/>
                <a:gd name="connsiteX33" fmla="*/ 474 w 1881147"/>
                <a:gd name="connsiteY33" fmla="*/ 629412 h 1698556"/>
                <a:gd name="connsiteX34" fmla="*/ 62386 w 1881147"/>
                <a:gd name="connsiteY34" fmla="*/ 705612 h 1698556"/>
                <a:gd name="connsiteX35" fmla="*/ 111977 w 1881147"/>
                <a:gd name="connsiteY35" fmla="*/ 685874 h 1698556"/>
                <a:gd name="connsiteX36" fmla="*/ 112334 w 1881147"/>
                <a:gd name="connsiteY36" fmla="*/ 756133 h 1698556"/>
                <a:gd name="connsiteX37" fmla="*/ 167161 w 1881147"/>
                <a:gd name="connsiteY37" fmla="*/ 786575 h 1698556"/>
                <a:gd name="connsiteX38" fmla="*/ 236159 w 1881147"/>
                <a:gd name="connsiteY38" fmla="*/ 796787 h 1698556"/>
                <a:gd name="connsiteX39" fmla="*/ 271462 w 1881147"/>
                <a:gd name="connsiteY39" fmla="*/ 852758 h 1698556"/>
                <a:gd name="connsiteX40" fmla="*/ 270869 w 1881147"/>
                <a:gd name="connsiteY40" fmla="*/ 897830 h 1698556"/>
                <a:gd name="connsiteX41" fmla="*/ 295393 w 1881147"/>
                <a:gd name="connsiteY41" fmla="*/ 937305 h 1698556"/>
                <a:gd name="connsiteX42" fmla="*/ 341051 w 1881147"/>
                <a:gd name="connsiteY42" fmla="*/ 975897 h 1698556"/>
                <a:gd name="connsiteX43" fmla="*/ 426184 w 1881147"/>
                <a:gd name="connsiteY43" fmla="*/ 1030149 h 1698556"/>
                <a:gd name="connsiteX44" fmla="*/ 461961 w 1881147"/>
                <a:gd name="connsiteY44" fmla="*/ 1101242 h 1698556"/>
                <a:gd name="connsiteX45" fmla="*/ 441064 w 1881147"/>
                <a:gd name="connsiteY45" fmla="*/ 1170815 h 1698556"/>
                <a:gd name="connsiteX46" fmla="*/ 519111 w 1881147"/>
                <a:gd name="connsiteY46" fmla="*/ 1227278 h 1698556"/>
                <a:gd name="connsiteX47" fmla="*/ 591143 w 1881147"/>
                <a:gd name="connsiteY47" fmla="*/ 1260272 h 1698556"/>
                <a:gd name="connsiteX48" fmla="*/ 571974 w 1881147"/>
                <a:gd name="connsiteY48" fmla="*/ 1319975 h 1698556"/>
                <a:gd name="connsiteX49" fmla="*/ 662461 w 1881147"/>
                <a:gd name="connsiteY49" fmla="*/ 1472375 h 1698556"/>
                <a:gd name="connsiteX50" fmla="*/ 755271 w 1881147"/>
                <a:gd name="connsiteY50" fmla="*/ 1545529 h 1698556"/>
                <a:gd name="connsiteX51" fmla="*/ 805336 w 1881147"/>
                <a:gd name="connsiteY51" fmla="*/ 1496187 h 1698556"/>
                <a:gd name="connsiteX52" fmla="*/ 869926 w 1881147"/>
                <a:gd name="connsiteY52" fmla="*/ 1523584 h 1698556"/>
                <a:gd name="connsiteX53" fmla="*/ 924399 w 1881147"/>
                <a:gd name="connsiteY53" fmla="*/ 1491425 h 1698556"/>
                <a:gd name="connsiteX54" fmla="*/ 941246 w 1881147"/>
                <a:gd name="connsiteY54" fmla="*/ 1449249 h 1698556"/>
                <a:gd name="connsiteX55" fmla="*/ 1005123 w 1881147"/>
                <a:gd name="connsiteY55" fmla="*/ 1535661 h 1698556"/>
                <a:gd name="connsiteX56" fmla="*/ 1050190 w 1881147"/>
                <a:gd name="connsiteY56" fmla="*/ 1606755 h 1698556"/>
                <a:gd name="connsiteX57" fmla="*/ 1120136 w 1881147"/>
                <a:gd name="connsiteY57" fmla="*/ 1698274 h 1698556"/>
                <a:gd name="connsiteX58" fmla="*/ 1151034 w 1881147"/>
                <a:gd name="connsiteY58" fmla="*/ 1635183 h 1698556"/>
                <a:gd name="connsiteX59" fmla="*/ 1181693 w 1881147"/>
                <a:gd name="connsiteY59" fmla="*/ 1628703 h 1698556"/>
                <a:gd name="connsiteX60" fmla="*/ 1224792 w 1881147"/>
                <a:gd name="connsiteY60" fmla="*/ 1657966 h 1698556"/>
                <a:gd name="connsiteX61" fmla="*/ 1258367 w 1881147"/>
                <a:gd name="connsiteY61" fmla="*/ 1617312 h 1698556"/>
                <a:gd name="connsiteX62" fmla="*/ 1277188 w 1881147"/>
                <a:gd name="connsiteY62" fmla="*/ 1621929 h 1698556"/>
                <a:gd name="connsiteX63" fmla="*/ 1311230 w 1881147"/>
                <a:gd name="connsiteY63" fmla="*/ 1688406 h 1698556"/>
                <a:gd name="connsiteX64" fmla="*/ 1367786 w 1881147"/>
                <a:gd name="connsiteY64" fmla="*/ 1664937 h 1698556"/>
                <a:gd name="connsiteX65" fmla="*/ 1419818 w 1881147"/>
                <a:gd name="connsiteY65" fmla="*/ 1608816 h 1698556"/>
                <a:gd name="connsiteX66" fmla="*/ 1470595 w 1881147"/>
                <a:gd name="connsiteY66" fmla="*/ 1592273 h 1698556"/>
                <a:gd name="connsiteX67" fmla="*/ 1488274 w 1881147"/>
                <a:gd name="connsiteY67" fmla="*/ 1648095 h 1698556"/>
                <a:gd name="connsiteX68" fmla="*/ 1558169 w 1881147"/>
                <a:gd name="connsiteY68" fmla="*/ 1622417 h 1698556"/>
                <a:gd name="connsiteX69" fmla="*/ 1588947 w 1881147"/>
                <a:gd name="connsiteY69" fmla="*/ 1535661 h 1698556"/>
                <a:gd name="connsiteX70" fmla="*/ 1670383 w 1881147"/>
                <a:gd name="connsiteY70" fmla="*/ 1445519 h 1698556"/>
                <a:gd name="connsiteX71" fmla="*/ 1714974 w 1881147"/>
                <a:gd name="connsiteY71" fmla="*/ 1414389 h 1698556"/>
                <a:gd name="connsiteX72" fmla="*/ 1743343 w 1881147"/>
                <a:gd name="connsiteY72" fmla="*/ 1417684 h 1698556"/>
                <a:gd name="connsiteX73" fmla="*/ 1820935 w 1881147"/>
                <a:gd name="connsiteY73" fmla="*/ 1407076 h 1698556"/>
                <a:gd name="connsiteX74" fmla="*/ 1816054 w 1881147"/>
                <a:gd name="connsiteY74" fmla="*/ 1460640 h 1698556"/>
                <a:gd name="connsiteX75" fmla="*/ 1874221 w 1881147"/>
                <a:gd name="connsiteY75" fmla="*/ 1483961 h 1698556"/>
                <a:gd name="connsiteX76" fmla="*/ 1875829 w 1881147"/>
                <a:gd name="connsiteY76" fmla="*/ 1461327 h 1698556"/>
                <a:gd name="connsiteX77" fmla="*/ 1875051 w 1881147"/>
                <a:gd name="connsiteY77" fmla="*/ 1400593 h 1698556"/>
                <a:gd name="connsiteX78" fmla="*/ 1853086 w 1881147"/>
                <a:gd name="connsiteY78" fmla="*/ 1310450 h 1698556"/>
                <a:gd name="connsiteX79" fmla="*/ 1853086 w 1881147"/>
                <a:gd name="connsiteY79" fmla="*/ 1253300 h 1698556"/>
                <a:gd name="connsiteX80" fmla="*/ 1810224 w 1881147"/>
                <a:gd name="connsiteY80" fmla="*/ 1243775 h 1698556"/>
                <a:gd name="connsiteX81" fmla="*/ 1734024 w 1881147"/>
                <a:gd name="connsiteY81" fmla="*/ 1162812 h 1698556"/>
                <a:gd name="connsiteX82" fmla="*/ 1695924 w 1881147"/>
                <a:gd name="connsiteY82" fmla="*/ 981837 h 1698556"/>
                <a:gd name="connsiteX83" fmla="*/ 1643536 w 1881147"/>
                <a:gd name="connsiteY83" fmla="*/ 948500 h 1698556"/>
                <a:gd name="connsiteX84" fmla="*/ 1605436 w 1881147"/>
                <a:gd name="connsiteY84" fmla="*/ 891350 h 1698556"/>
                <a:gd name="connsiteX85" fmla="*/ 1557811 w 1881147"/>
                <a:gd name="connsiteY85" fmla="*/ 843725 h 1698556"/>
                <a:gd name="connsiteX86" fmla="*/ 1505424 w 1881147"/>
                <a:gd name="connsiteY86" fmla="*/ 824675 h 1698556"/>
                <a:gd name="connsiteX87" fmla="*/ 1453036 w 1881147"/>
                <a:gd name="connsiteY87" fmla="*/ 819912 h 1698556"/>
                <a:gd name="connsiteX88" fmla="*/ 1510186 w 1881147"/>
                <a:gd name="connsiteY88" fmla="*/ 786575 h 1698556"/>
                <a:gd name="connsiteX89" fmla="*/ 1476849 w 1881147"/>
                <a:gd name="connsiteY89" fmla="*/ 753237 h 1698556"/>
                <a:gd name="connsiteX90" fmla="*/ 1481611 w 1881147"/>
                <a:gd name="connsiteY90" fmla="*/ 729425 h 1698556"/>
                <a:gd name="connsiteX91" fmla="*/ 1572099 w 1881147"/>
                <a:gd name="connsiteY91" fmla="*/ 767525 h 1698556"/>
                <a:gd name="connsiteX92" fmla="*/ 1624486 w 1881147"/>
                <a:gd name="connsiteY92" fmla="*/ 700850 h 1698556"/>
                <a:gd name="connsiteX93" fmla="*/ 1622283 w 1881147"/>
                <a:gd name="connsiteY93" fmla="*/ 557975 h 1698556"/>
                <a:gd name="connsiteX94" fmla="*/ 1639486 w 1881147"/>
                <a:gd name="connsiteY94" fmla="*/ 409649 h 1698556"/>
                <a:gd name="connsiteX0" fmla="*/ 1639486 w 1881147"/>
                <a:gd name="connsiteY0" fmla="*/ 411844 h 1700751"/>
                <a:gd name="connsiteX1" fmla="*/ 1567336 w 1881147"/>
                <a:gd name="connsiteY1" fmla="*/ 379195 h 1700751"/>
                <a:gd name="connsiteX2" fmla="*/ 1477087 w 1881147"/>
                <a:gd name="connsiteY2" fmla="*/ 355382 h 1700751"/>
                <a:gd name="connsiteX3" fmla="*/ 1423767 w 1881147"/>
                <a:gd name="connsiteY3" fmla="*/ 278298 h 1700751"/>
                <a:gd name="connsiteX4" fmla="*/ 1395785 w 1881147"/>
                <a:gd name="connsiteY4" fmla="*/ 176453 h 1700751"/>
                <a:gd name="connsiteX5" fmla="*/ 1364769 w 1881147"/>
                <a:gd name="connsiteY5" fmla="*/ 8391 h 1700751"/>
                <a:gd name="connsiteX6" fmla="*/ 1282757 w 1881147"/>
                <a:gd name="connsiteY6" fmla="*/ 44983 h 1700751"/>
                <a:gd name="connsiteX7" fmla="*/ 1291832 w 1881147"/>
                <a:gd name="connsiteY7" fmla="*/ 107612 h 1700751"/>
                <a:gd name="connsiteX8" fmla="*/ 1275927 w 1881147"/>
                <a:gd name="connsiteY8" fmla="*/ 158825 h 1700751"/>
                <a:gd name="connsiteX9" fmla="*/ 1214911 w 1881147"/>
                <a:gd name="connsiteY9" fmla="*/ 164882 h 1700751"/>
                <a:gd name="connsiteX10" fmla="*/ 1186336 w 1881147"/>
                <a:gd name="connsiteY10" fmla="*/ 193457 h 1700751"/>
                <a:gd name="connsiteX11" fmla="*/ 1176811 w 1881147"/>
                <a:gd name="connsiteY11" fmla="*/ 264895 h 1700751"/>
                <a:gd name="connsiteX12" fmla="*/ 1114899 w 1881147"/>
                <a:gd name="connsiteY12" fmla="*/ 307757 h 1700751"/>
                <a:gd name="connsiteX13" fmla="*/ 1005361 w 1881147"/>
                <a:gd name="connsiteY13" fmla="*/ 322045 h 1700751"/>
                <a:gd name="connsiteX14" fmla="*/ 962499 w 1881147"/>
                <a:gd name="connsiteY14" fmla="*/ 364907 h 1700751"/>
                <a:gd name="connsiteX15" fmla="*/ 838674 w 1881147"/>
                <a:gd name="connsiteY15" fmla="*/ 364907 h 1700751"/>
                <a:gd name="connsiteX16" fmla="*/ 781524 w 1881147"/>
                <a:gd name="connsiteY16" fmla="*/ 436345 h 1700751"/>
                <a:gd name="connsiteX17" fmla="*/ 781524 w 1881147"/>
                <a:gd name="connsiteY17" fmla="*/ 469682 h 1700751"/>
                <a:gd name="connsiteX18" fmla="*/ 743424 w 1881147"/>
                <a:gd name="connsiteY18" fmla="*/ 493495 h 1700751"/>
                <a:gd name="connsiteX19" fmla="*/ 671986 w 1881147"/>
                <a:gd name="connsiteY19" fmla="*/ 426820 h 1700751"/>
                <a:gd name="connsiteX20" fmla="*/ 519586 w 1881147"/>
                <a:gd name="connsiteY20" fmla="*/ 422057 h 1700751"/>
                <a:gd name="connsiteX21" fmla="*/ 457674 w 1881147"/>
                <a:gd name="connsiteY21" fmla="*/ 441107 h 1700751"/>
                <a:gd name="connsiteX22" fmla="*/ 419574 w 1881147"/>
                <a:gd name="connsiteY22" fmla="*/ 426820 h 1700751"/>
                <a:gd name="connsiteX23" fmla="*/ 400524 w 1881147"/>
                <a:gd name="connsiteY23" fmla="*/ 364907 h 1700751"/>
                <a:gd name="connsiteX24" fmla="*/ 333849 w 1881147"/>
                <a:gd name="connsiteY24" fmla="*/ 312520 h 1700751"/>
                <a:gd name="connsiteX25" fmla="*/ 286224 w 1881147"/>
                <a:gd name="connsiteY25" fmla="*/ 245845 h 1700751"/>
                <a:gd name="connsiteX26" fmla="*/ 143349 w 1881147"/>
                <a:gd name="connsiteY26" fmla="*/ 264895 h 1700751"/>
                <a:gd name="connsiteX27" fmla="*/ 124299 w 1881147"/>
                <a:gd name="connsiteY27" fmla="*/ 341095 h 1700751"/>
                <a:gd name="connsiteX28" fmla="*/ 110011 w 1881147"/>
                <a:gd name="connsiteY28" fmla="*/ 374432 h 1700751"/>
                <a:gd name="connsiteX29" fmla="*/ 133824 w 1881147"/>
                <a:gd name="connsiteY29" fmla="*/ 422057 h 1700751"/>
                <a:gd name="connsiteX30" fmla="*/ 81436 w 1881147"/>
                <a:gd name="connsiteY30" fmla="*/ 460157 h 1700751"/>
                <a:gd name="connsiteX31" fmla="*/ 33811 w 1881147"/>
                <a:gd name="connsiteY31" fmla="*/ 455395 h 1700751"/>
                <a:gd name="connsiteX32" fmla="*/ 33811 w 1881147"/>
                <a:gd name="connsiteY32" fmla="*/ 526832 h 1700751"/>
                <a:gd name="connsiteX33" fmla="*/ 474 w 1881147"/>
                <a:gd name="connsiteY33" fmla="*/ 631607 h 1700751"/>
                <a:gd name="connsiteX34" fmla="*/ 62386 w 1881147"/>
                <a:gd name="connsiteY34" fmla="*/ 707807 h 1700751"/>
                <a:gd name="connsiteX35" fmla="*/ 111977 w 1881147"/>
                <a:gd name="connsiteY35" fmla="*/ 688069 h 1700751"/>
                <a:gd name="connsiteX36" fmla="*/ 112334 w 1881147"/>
                <a:gd name="connsiteY36" fmla="*/ 758328 h 1700751"/>
                <a:gd name="connsiteX37" fmla="*/ 167161 w 1881147"/>
                <a:gd name="connsiteY37" fmla="*/ 788770 h 1700751"/>
                <a:gd name="connsiteX38" fmla="*/ 236159 w 1881147"/>
                <a:gd name="connsiteY38" fmla="*/ 798982 h 1700751"/>
                <a:gd name="connsiteX39" fmla="*/ 271462 w 1881147"/>
                <a:gd name="connsiteY39" fmla="*/ 854953 h 1700751"/>
                <a:gd name="connsiteX40" fmla="*/ 270869 w 1881147"/>
                <a:gd name="connsiteY40" fmla="*/ 900025 h 1700751"/>
                <a:gd name="connsiteX41" fmla="*/ 295393 w 1881147"/>
                <a:gd name="connsiteY41" fmla="*/ 939500 h 1700751"/>
                <a:gd name="connsiteX42" fmla="*/ 341051 w 1881147"/>
                <a:gd name="connsiteY42" fmla="*/ 978092 h 1700751"/>
                <a:gd name="connsiteX43" fmla="*/ 426184 w 1881147"/>
                <a:gd name="connsiteY43" fmla="*/ 1032344 h 1700751"/>
                <a:gd name="connsiteX44" fmla="*/ 461961 w 1881147"/>
                <a:gd name="connsiteY44" fmla="*/ 1103437 h 1700751"/>
                <a:gd name="connsiteX45" fmla="*/ 441064 w 1881147"/>
                <a:gd name="connsiteY45" fmla="*/ 1173010 h 1700751"/>
                <a:gd name="connsiteX46" fmla="*/ 519111 w 1881147"/>
                <a:gd name="connsiteY46" fmla="*/ 1229473 h 1700751"/>
                <a:gd name="connsiteX47" fmla="*/ 591143 w 1881147"/>
                <a:gd name="connsiteY47" fmla="*/ 1262467 h 1700751"/>
                <a:gd name="connsiteX48" fmla="*/ 571974 w 1881147"/>
                <a:gd name="connsiteY48" fmla="*/ 1322170 h 1700751"/>
                <a:gd name="connsiteX49" fmla="*/ 662461 w 1881147"/>
                <a:gd name="connsiteY49" fmla="*/ 1474570 h 1700751"/>
                <a:gd name="connsiteX50" fmla="*/ 755271 w 1881147"/>
                <a:gd name="connsiteY50" fmla="*/ 1547724 h 1700751"/>
                <a:gd name="connsiteX51" fmla="*/ 805336 w 1881147"/>
                <a:gd name="connsiteY51" fmla="*/ 1498382 h 1700751"/>
                <a:gd name="connsiteX52" fmla="*/ 869926 w 1881147"/>
                <a:gd name="connsiteY52" fmla="*/ 1525779 h 1700751"/>
                <a:gd name="connsiteX53" fmla="*/ 924399 w 1881147"/>
                <a:gd name="connsiteY53" fmla="*/ 1493620 h 1700751"/>
                <a:gd name="connsiteX54" fmla="*/ 941246 w 1881147"/>
                <a:gd name="connsiteY54" fmla="*/ 1451444 h 1700751"/>
                <a:gd name="connsiteX55" fmla="*/ 1005123 w 1881147"/>
                <a:gd name="connsiteY55" fmla="*/ 1537856 h 1700751"/>
                <a:gd name="connsiteX56" fmla="*/ 1050190 w 1881147"/>
                <a:gd name="connsiteY56" fmla="*/ 1608950 h 1700751"/>
                <a:gd name="connsiteX57" fmla="*/ 1120136 w 1881147"/>
                <a:gd name="connsiteY57" fmla="*/ 1700469 h 1700751"/>
                <a:gd name="connsiteX58" fmla="*/ 1151034 w 1881147"/>
                <a:gd name="connsiteY58" fmla="*/ 1637378 h 1700751"/>
                <a:gd name="connsiteX59" fmla="*/ 1181693 w 1881147"/>
                <a:gd name="connsiteY59" fmla="*/ 1630898 h 1700751"/>
                <a:gd name="connsiteX60" fmla="*/ 1224792 w 1881147"/>
                <a:gd name="connsiteY60" fmla="*/ 1660161 h 1700751"/>
                <a:gd name="connsiteX61" fmla="*/ 1258367 w 1881147"/>
                <a:gd name="connsiteY61" fmla="*/ 1619507 h 1700751"/>
                <a:gd name="connsiteX62" fmla="*/ 1277188 w 1881147"/>
                <a:gd name="connsiteY62" fmla="*/ 1624124 h 1700751"/>
                <a:gd name="connsiteX63" fmla="*/ 1311230 w 1881147"/>
                <a:gd name="connsiteY63" fmla="*/ 1690601 h 1700751"/>
                <a:gd name="connsiteX64" fmla="*/ 1367786 w 1881147"/>
                <a:gd name="connsiteY64" fmla="*/ 1667132 h 1700751"/>
                <a:gd name="connsiteX65" fmla="*/ 1419818 w 1881147"/>
                <a:gd name="connsiteY65" fmla="*/ 1611011 h 1700751"/>
                <a:gd name="connsiteX66" fmla="*/ 1470595 w 1881147"/>
                <a:gd name="connsiteY66" fmla="*/ 1594468 h 1700751"/>
                <a:gd name="connsiteX67" fmla="*/ 1488274 w 1881147"/>
                <a:gd name="connsiteY67" fmla="*/ 1650290 h 1700751"/>
                <a:gd name="connsiteX68" fmla="*/ 1558169 w 1881147"/>
                <a:gd name="connsiteY68" fmla="*/ 1624612 h 1700751"/>
                <a:gd name="connsiteX69" fmla="*/ 1588947 w 1881147"/>
                <a:gd name="connsiteY69" fmla="*/ 1537856 h 1700751"/>
                <a:gd name="connsiteX70" fmla="*/ 1670383 w 1881147"/>
                <a:gd name="connsiteY70" fmla="*/ 1447714 h 1700751"/>
                <a:gd name="connsiteX71" fmla="*/ 1714974 w 1881147"/>
                <a:gd name="connsiteY71" fmla="*/ 1416584 h 1700751"/>
                <a:gd name="connsiteX72" fmla="*/ 1743343 w 1881147"/>
                <a:gd name="connsiteY72" fmla="*/ 1419879 h 1700751"/>
                <a:gd name="connsiteX73" fmla="*/ 1820935 w 1881147"/>
                <a:gd name="connsiteY73" fmla="*/ 1409271 h 1700751"/>
                <a:gd name="connsiteX74" fmla="*/ 1816054 w 1881147"/>
                <a:gd name="connsiteY74" fmla="*/ 1462835 h 1700751"/>
                <a:gd name="connsiteX75" fmla="*/ 1874221 w 1881147"/>
                <a:gd name="connsiteY75" fmla="*/ 1486156 h 1700751"/>
                <a:gd name="connsiteX76" fmla="*/ 1875829 w 1881147"/>
                <a:gd name="connsiteY76" fmla="*/ 1463522 h 1700751"/>
                <a:gd name="connsiteX77" fmla="*/ 1875051 w 1881147"/>
                <a:gd name="connsiteY77" fmla="*/ 1402788 h 1700751"/>
                <a:gd name="connsiteX78" fmla="*/ 1853086 w 1881147"/>
                <a:gd name="connsiteY78" fmla="*/ 1312645 h 1700751"/>
                <a:gd name="connsiteX79" fmla="*/ 1853086 w 1881147"/>
                <a:gd name="connsiteY79" fmla="*/ 1255495 h 1700751"/>
                <a:gd name="connsiteX80" fmla="*/ 1810224 w 1881147"/>
                <a:gd name="connsiteY80" fmla="*/ 1245970 h 1700751"/>
                <a:gd name="connsiteX81" fmla="*/ 1734024 w 1881147"/>
                <a:gd name="connsiteY81" fmla="*/ 1165007 h 1700751"/>
                <a:gd name="connsiteX82" fmla="*/ 1695924 w 1881147"/>
                <a:gd name="connsiteY82" fmla="*/ 984032 h 1700751"/>
                <a:gd name="connsiteX83" fmla="*/ 1643536 w 1881147"/>
                <a:gd name="connsiteY83" fmla="*/ 950695 h 1700751"/>
                <a:gd name="connsiteX84" fmla="*/ 1605436 w 1881147"/>
                <a:gd name="connsiteY84" fmla="*/ 893545 h 1700751"/>
                <a:gd name="connsiteX85" fmla="*/ 1557811 w 1881147"/>
                <a:gd name="connsiteY85" fmla="*/ 845920 h 1700751"/>
                <a:gd name="connsiteX86" fmla="*/ 1505424 w 1881147"/>
                <a:gd name="connsiteY86" fmla="*/ 826870 h 1700751"/>
                <a:gd name="connsiteX87" fmla="*/ 1453036 w 1881147"/>
                <a:gd name="connsiteY87" fmla="*/ 822107 h 1700751"/>
                <a:gd name="connsiteX88" fmla="*/ 1510186 w 1881147"/>
                <a:gd name="connsiteY88" fmla="*/ 788770 h 1700751"/>
                <a:gd name="connsiteX89" fmla="*/ 1476849 w 1881147"/>
                <a:gd name="connsiteY89" fmla="*/ 755432 h 1700751"/>
                <a:gd name="connsiteX90" fmla="*/ 1481611 w 1881147"/>
                <a:gd name="connsiteY90" fmla="*/ 731620 h 1700751"/>
                <a:gd name="connsiteX91" fmla="*/ 1572099 w 1881147"/>
                <a:gd name="connsiteY91" fmla="*/ 769720 h 1700751"/>
                <a:gd name="connsiteX92" fmla="*/ 1624486 w 1881147"/>
                <a:gd name="connsiteY92" fmla="*/ 703045 h 1700751"/>
                <a:gd name="connsiteX93" fmla="*/ 1622283 w 1881147"/>
                <a:gd name="connsiteY93" fmla="*/ 560170 h 1700751"/>
                <a:gd name="connsiteX94" fmla="*/ 1639486 w 1881147"/>
                <a:gd name="connsiteY94" fmla="*/ 411844 h 1700751"/>
                <a:gd name="connsiteX0" fmla="*/ 1639486 w 1881147"/>
                <a:gd name="connsiteY0" fmla="*/ 410679 h 1699586"/>
                <a:gd name="connsiteX1" fmla="*/ 1567336 w 1881147"/>
                <a:gd name="connsiteY1" fmla="*/ 378030 h 1699586"/>
                <a:gd name="connsiteX2" fmla="*/ 1477087 w 1881147"/>
                <a:gd name="connsiteY2" fmla="*/ 354217 h 1699586"/>
                <a:gd name="connsiteX3" fmla="*/ 1423767 w 1881147"/>
                <a:gd name="connsiteY3" fmla="*/ 277133 h 1699586"/>
                <a:gd name="connsiteX4" fmla="*/ 1395785 w 1881147"/>
                <a:gd name="connsiteY4" fmla="*/ 175288 h 1699586"/>
                <a:gd name="connsiteX5" fmla="*/ 1364769 w 1881147"/>
                <a:gd name="connsiteY5" fmla="*/ 7226 h 1699586"/>
                <a:gd name="connsiteX6" fmla="*/ 1297400 w 1881147"/>
                <a:gd name="connsiteY6" fmla="*/ 48924 h 1699586"/>
                <a:gd name="connsiteX7" fmla="*/ 1291832 w 1881147"/>
                <a:gd name="connsiteY7" fmla="*/ 106447 h 1699586"/>
                <a:gd name="connsiteX8" fmla="*/ 1275927 w 1881147"/>
                <a:gd name="connsiteY8" fmla="*/ 157660 h 1699586"/>
                <a:gd name="connsiteX9" fmla="*/ 1214911 w 1881147"/>
                <a:gd name="connsiteY9" fmla="*/ 163717 h 1699586"/>
                <a:gd name="connsiteX10" fmla="*/ 1186336 w 1881147"/>
                <a:gd name="connsiteY10" fmla="*/ 192292 h 1699586"/>
                <a:gd name="connsiteX11" fmla="*/ 1176811 w 1881147"/>
                <a:gd name="connsiteY11" fmla="*/ 263730 h 1699586"/>
                <a:gd name="connsiteX12" fmla="*/ 1114899 w 1881147"/>
                <a:gd name="connsiteY12" fmla="*/ 306592 h 1699586"/>
                <a:gd name="connsiteX13" fmla="*/ 1005361 w 1881147"/>
                <a:gd name="connsiteY13" fmla="*/ 320880 h 1699586"/>
                <a:gd name="connsiteX14" fmla="*/ 962499 w 1881147"/>
                <a:gd name="connsiteY14" fmla="*/ 363742 h 1699586"/>
                <a:gd name="connsiteX15" fmla="*/ 838674 w 1881147"/>
                <a:gd name="connsiteY15" fmla="*/ 363742 h 1699586"/>
                <a:gd name="connsiteX16" fmla="*/ 781524 w 1881147"/>
                <a:gd name="connsiteY16" fmla="*/ 435180 h 1699586"/>
                <a:gd name="connsiteX17" fmla="*/ 781524 w 1881147"/>
                <a:gd name="connsiteY17" fmla="*/ 468517 h 1699586"/>
                <a:gd name="connsiteX18" fmla="*/ 743424 w 1881147"/>
                <a:gd name="connsiteY18" fmla="*/ 492330 h 1699586"/>
                <a:gd name="connsiteX19" fmla="*/ 671986 w 1881147"/>
                <a:gd name="connsiteY19" fmla="*/ 425655 h 1699586"/>
                <a:gd name="connsiteX20" fmla="*/ 519586 w 1881147"/>
                <a:gd name="connsiteY20" fmla="*/ 420892 h 1699586"/>
                <a:gd name="connsiteX21" fmla="*/ 457674 w 1881147"/>
                <a:gd name="connsiteY21" fmla="*/ 439942 h 1699586"/>
                <a:gd name="connsiteX22" fmla="*/ 419574 w 1881147"/>
                <a:gd name="connsiteY22" fmla="*/ 425655 h 1699586"/>
                <a:gd name="connsiteX23" fmla="*/ 400524 w 1881147"/>
                <a:gd name="connsiteY23" fmla="*/ 363742 h 1699586"/>
                <a:gd name="connsiteX24" fmla="*/ 333849 w 1881147"/>
                <a:gd name="connsiteY24" fmla="*/ 311355 h 1699586"/>
                <a:gd name="connsiteX25" fmla="*/ 286224 w 1881147"/>
                <a:gd name="connsiteY25" fmla="*/ 244680 h 1699586"/>
                <a:gd name="connsiteX26" fmla="*/ 143349 w 1881147"/>
                <a:gd name="connsiteY26" fmla="*/ 263730 h 1699586"/>
                <a:gd name="connsiteX27" fmla="*/ 124299 w 1881147"/>
                <a:gd name="connsiteY27" fmla="*/ 339930 h 1699586"/>
                <a:gd name="connsiteX28" fmla="*/ 110011 w 1881147"/>
                <a:gd name="connsiteY28" fmla="*/ 373267 h 1699586"/>
                <a:gd name="connsiteX29" fmla="*/ 133824 w 1881147"/>
                <a:gd name="connsiteY29" fmla="*/ 420892 h 1699586"/>
                <a:gd name="connsiteX30" fmla="*/ 81436 w 1881147"/>
                <a:gd name="connsiteY30" fmla="*/ 458992 h 1699586"/>
                <a:gd name="connsiteX31" fmla="*/ 33811 w 1881147"/>
                <a:gd name="connsiteY31" fmla="*/ 454230 h 1699586"/>
                <a:gd name="connsiteX32" fmla="*/ 33811 w 1881147"/>
                <a:gd name="connsiteY32" fmla="*/ 525667 h 1699586"/>
                <a:gd name="connsiteX33" fmla="*/ 474 w 1881147"/>
                <a:gd name="connsiteY33" fmla="*/ 630442 h 1699586"/>
                <a:gd name="connsiteX34" fmla="*/ 62386 w 1881147"/>
                <a:gd name="connsiteY34" fmla="*/ 706642 h 1699586"/>
                <a:gd name="connsiteX35" fmla="*/ 111977 w 1881147"/>
                <a:gd name="connsiteY35" fmla="*/ 686904 h 1699586"/>
                <a:gd name="connsiteX36" fmla="*/ 112334 w 1881147"/>
                <a:gd name="connsiteY36" fmla="*/ 757163 h 1699586"/>
                <a:gd name="connsiteX37" fmla="*/ 167161 w 1881147"/>
                <a:gd name="connsiteY37" fmla="*/ 787605 h 1699586"/>
                <a:gd name="connsiteX38" fmla="*/ 236159 w 1881147"/>
                <a:gd name="connsiteY38" fmla="*/ 797817 h 1699586"/>
                <a:gd name="connsiteX39" fmla="*/ 271462 w 1881147"/>
                <a:gd name="connsiteY39" fmla="*/ 853788 h 1699586"/>
                <a:gd name="connsiteX40" fmla="*/ 270869 w 1881147"/>
                <a:gd name="connsiteY40" fmla="*/ 898860 h 1699586"/>
                <a:gd name="connsiteX41" fmla="*/ 295393 w 1881147"/>
                <a:gd name="connsiteY41" fmla="*/ 938335 h 1699586"/>
                <a:gd name="connsiteX42" fmla="*/ 341051 w 1881147"/>
                <a:gd name="connsiteY42" fmla="*/ 976927 h 1699586"/>
                <a:gd name="connsiteX43" fmla="*/ 426184 w 1881147"/>
                <a:gd name="connsiteY43" fmla="*/ 1031179 h 1699586"/>
                <a:gd name="connsiteX44" fmla="*/ 461961 w 1881147"/>
                <a:gd name="connsiteY44" fmla="*/ 1102272 h 1699586"/>
                <a:gd name="connsiteX45" fmla="*/ 441064 w 1881147"/>
                <a:gd name="connsiteY45" fmla="*/ 1171845 h 1699586"/>
                <a:gd name="connsiteX46" fmla="*/ 519111 w 1881147"/>
                <a:gd name="connsiteY46" fmla="*/ 1228308 h 1699586"/>
                <a:gd name="connsiteX47" fmla="*/ 591143 w 1881147"/>
                <a:gd name="connsiteY47" fmla="*/ 1261302 h 1699586"/>
                <a:gd name="connsiteX48" fmla="*/ 571974 w 1881147"/>
                <a:gd name="connsiteY48" fmla="*/ 1321005 h 1699586"/>
                <a:gd name="connsiteX49" fmla="*/ 662461 w 1881147"/>
                <a:gd name="connsiteY49" fmla="*/ 1473405 h 1699586"/>
                <a:gd name="connsiteX50" fmla="*/ 755271 w 1881147"/>
                <a:gd name="connsiteY50" fmla="*/ 1546559 h 1699586"/>
                <a:gd name="connsiteX51" fmla="*/ 805336 w 1881147"/>
                <a:gd name="connsiteY51" fmla="*/ 1497217 h 1699586"/>
                <a:gd name="connsiteX52" fmla="*/ 869926 w 1881147"/>
                <a:gd name="connsiteY52" fmla="*/ 1524614 h 1699586"/>
                <a:gd name="connsiteX53" fmla="*/ 924399 w 1881147"/>
                <a:gd name="connsiteY53" fmla="*/ 1492455 h 1699586"/>
                <a:gd name="connsiteX54" fmla="*/ 941246 w 1881147"/>
                <a:gd name="connsiteY54" fmla="*/ 1450279 h 1699586"/>
                <a:gd name="connsiteX55" fmla="*/ 1005123 w 1881147"/>
                <a:gd name="connsiteY55" fmla="*/ 1536691 h 1699586"/>
                <a:gd name="connsiteX56" fmla="*/ 1050190 w 1881147"/>
                <a:gd name="connsiteY56" fmla="*/ 1607785 h 1699586"/>
                <a:gd name="connsiteX57" fmla="*/ 1120136 w 1881147"/>
                <a:gd name="connsiteY57" fmla="*/ 1699304 h 1699586"/>
                <a:gd name="connsiteX58" fmla="*/ 1151034 w 1881147"/>
                <a:gd name="connsiteY58" fmla="*/ 1636213 h 1699586"/>
                <a:gd name="connsiteX59" fmla="*/ 1181693 w 1881147"/>
                <a:gd name="connsiteY59" fmla="*/ 1629733 h 1699586"/>
                <a:gd name="connsiteX60" fmla="*/ 1224792 w 1881147"/>
                <a:gd name="connsiteY60" fmla="*/ 1658996 h 1699586"/>
                <a:gd name="connsiteX61" fmla="*/ 1258367 w 1881147"/>
                <a:gd name="connsiteY61" fmla="*/ 1618342 h 1699586"/>
                <a:gd name="connsiteX62" fmla="*/ 1277188 w 1881147"/>
                <a:gd name="connsiteY62" fmla="*/ 1622959 h 1699586"/>
                <a:gd name="connsiteX63" fmla="*/ 1311230 w 1881147"/>
                <a:gd name="connsiteY63" fmla="*/ 1689436 h 1699586"/>
                <a:gd name="connsiteX64" fmla="*/ 1367786 w 1881147"/>
                <a:gd name="connsiteY64" fmla="*/ 1665967 h 1699586"/>
                <a:gd name="connsiteX65" fmla="*/ 1419818 w 1881147"/>
                <a:gd name="connsiteY65" fmla="*/ 1609846 h 1699586"/>
                <a:gd name="connsiteX66" fmla="*/ 1470595 w 1881147"/>
                <a:gd name="connsiteY66" fmla="*/ 1593303 h 1699586"/>
                <a:gd name="connsiteX67" fmla="*/ 1488274 w 1881147"/>
                <a:gd name="connsiteY67" fmla="*/ 1649125 h 1699586"/>
                <a:gd name="connsiteX68" fmla="*/ 1558169 w 1881147"/>
                <a:gd name="connsiteY68" fmla="*/ 1623447 h 1699586"/>
                <a:gd name="connsiteX69" fmla="*/ 1588947 w 1881147"/>
                <a:gd name="connsiteY69" fmla="*/ 1536691 h 1699586"/>
                <a:gd name="connsiteX70" fmla="*/ 1670383 w 1881147"/>
                <a:gd name="connsiteY70" fmla="*/ 1446549 h 1699586"/>
                <a:gd name="connsiteX71" fmla="*/ 1714974 w 1881147"/>
                <a:gd name="connsiteY71" fmla="*/ 1415419 h 1699586"/>
                <a:gd name="connsiteX72" fmla="*/ 1743343 w 1881147"/>
                <a:gd name="connsiteY72" fmla="*/ 1418714 h 1699586"/>
                <a:gd name="connsiteX73" fmla="*/ 1820935 w 1881147"/>
                <a:gd name="connsiteY73" fmla="*/ 1408106 h 1699586"/>
                <a:gd name="connsiteX74" fmla="*/ 1816054 w 1881147"/>
                <a:gd name="connsiteY74" fmla="*/ 1461670 h 1699586"/>
                <a:gd name="connsiteX75" fmla="*/ 1874221 w 1881147"/>
                <a:gd name="connsiteY75" fmla="*/ 1484991 h 1699586"/>
                <a:gd name="connsiteX76" fmla="*/ 1875829 w 1881147"/>
                <a:gd name="connsiteY76" fmla="*/ 1462357 h 1699586"/>
                <a:gd name="connsiteX77" fmla="*/ 1875051 w 1881147"/>
                <a:gd name="connsiteY77" fmla="*/ 1401623 h 1699586"/>
                <a:gd name="connsiteX78" fmla="*/ 1853086 w 1881147"/>
                <a:gd name="connsiteY78" fmla="*/ 1311480 h 1699586"/>
                <a:gd name="connsiteX79" fmla="*/ 1853086 w 1881147"/>
                <a:gd name="connsiteY79" fmla="*/ 1254330 h 1699586"/>
                <a:gd name="connsiteX80" fmla="*/ 1810224 w 1881147"/>
                <a:gd name="connsiteY80" fmla="*/ 1244805 h 1699586"/>
                <a:gd name="connsiteX81" fmla="*/ 1734024 w 1881147"/>
                <a:gd name="connsiteY81" fmla="*/ 1163842 h 1699586"/>
                <a:gd name="connsiteX82" fmla="*/ 1695924 w 1881147"/>
                <a:gd name="connsiteY82" fmla="*/ 982867 h 1699586"/>
                <a:gd name="connsiteX83" fmla="*/ 1643536 w 1881147"/>
                <a:gd name="connsiteY83" fmla="*/ 949530 h 1699586"/>
                <a:gd name="connsiteX84" fmla="*/ 1605436 w 1881147"/>
                <a:gd name="connsiteY84" fmla="*/ 892380 h 1699586"/>
                <a:gd name="connsiteX85" fmla="*/ 1557811 w 1881147"/>
                <a:gd name="connsiteY85" fmla="*/ 844755 h 1699586"/>
                <a:gd name="connsiteX86" fmla="*/ 1505424 w 1881147"/>
                <a:gd name="connsiteY86" fmla="*/ 825705 h 1699586"/>
                <a:gd name="connsiteX87" fmla="*/ 1453036 w 1881147"/>
                <a:gd name="connsiteY87" fmla="*/ 820942 h 1699586"/>
                <a:gd name="connsiteX88" fmla="*/ 1510186 w 1881147"/>
                <a:gd name="connsiteY88" fmla="*/ 787605 h 1699586"/>
                <a:gd name="connsiteX89" fmla="*/ 1476849 w 1881147"/>
                <a:gd name="connsiteY89" fmla="*/ 754267 h 1699586"/>
                <a:gd name="connsiteX90" fmla="*/ 1481611 w 1881147"/>
                <a:gd name="connsiteY90" fmla="*/ 730455 h 1699586"/>
                <a:gd name="connsiteX91" fmla="*/ 1572099 w 1881147"/>
                <a:gd name="connsiteY91" fmla="*/ 768555 h 1699586"/>
                <a:gd name="connsiteX92" fmla="*/ 1624486 w 1881147"/>
                <a:gd name="connsiteY92" fmla="*/ 701880 h 1699586"/>
                <a:gd name="connsiteX93" fmla="*/ 1622283 w 1881147"/>
                <a:gd name="connsiteY93" fmla="*/ 559005 h 1699586"/>
                <a:gd name="connsiteX94" fmla="*/ 1639486 w 1881147"/>
                <a:gd name="connsiteY94" fmla="*/ 410679 h 1699586"/>
                <a:gd name="connsiteX0" fmla="*/ 1639486 w 1881147"/>
                <a:gd name="connsiteY0" fmla="*/ 403727 h 1692634"/>
                <a:gd name="connsiteX1" fmla="*/ 1567336 w 1881147"/>
                <a:gd name="connsiteY1" fmla="*/ 371078 h 1692634"/>
                <a:gd name="connsiteX2" fmla="*/ 1477087 w 1881147"/>
                <a:gd name="connsiteY2" fmla="*/ 347265 h 1692634"/>
                <a:gd name="connsiteX3" fmla="*/ 1423767 w 1881147"/>
                <a:gd name="connsiteY3" fmla="*/ 270181 h 1692634"/>
                <a:gd name="connsiteX4" fmla="*/ 1395785 w 1881147"/>
                <a:gd name="connsiteY4" fmla="*/ 168336 h 1692634"/>
                <a:gd name="connsiteX5" fmla="*/ 1364769 w 1881147"/>
                <a:gd name="connsiteY5" fmla="*/ 274 h 1692634"/>
                <a:gd name="connsiteX6" fmla="*/ 1297400 w 1881147"/>
                <a:gd name="connsiteY6" fmla="*/ 41972 h 1692634"/>
                <a:gd name="connsiteX7" fmla="*/ 1291832 w 1881147"/>
                <a:gd name="connsiteY7" fmla="*/ 99495 h 1692634"/>
                <a:gd name="connsiteX8" fmla="*/ 1275927 w 1881147"/>
                <a:gd name="connsiteY8" fmla="*/ 150708 h 1692634"/>
                <a:gd name="connsiteX9" fmla="*/ 1214911 w 1881147"/>
                <a:gd name="connsiteY9" fmla="*/ 156765 h 1692634"/>
                <a:gd name="connsiteX10" fmla="*/ 1186336 w 1881147"/>
                <a:gd name="connsiteY10" fmla="*/ 185340 h 1692634"/>
                <a:gd name="connsiteX11" fmla="*/ 1176811 w 1881147"/>
                <a:gd name="connsiteY11" fmla="*/ 256778 h 1692634"/>
                <a:gd name="connsiteX12" fmla="*/ 1114899 w 1881147"/>
                <a:gd name="connsiteY12" fmla="*/ 299640 h 1692634"/>
                <a:gd name="connsiteX13" fmla="*/ 1005361 w 1881147"/>
                <a:gd name="connsiteY13" fmla="*/ 313928 h 1692634"/>
                <a:gd name="connsiteX14" fmla="*/ 962499 w 1881147"/>
                <a:gd name="connsiteY14" fmla="*/ 356790 h 1692634"/>
                <a:gd name="connsiteX15" fmla="*/ 838674 w 1881147"/>
                <a:gd name="connsiteY15" fmla="*/ 356790 h 1692634"/>
                <a:gd name="connsiteX16" fmla="*/ 781524 w 1881147"/>
                <a:gd name="connsiteY16" fmla="*/ 428228 h 1692634"/>
                <a:gd name="connsiteX17" fmla="*/ 781524 w 1881147"/>
                <a:gd name="connsiteY17" fmla="*/ 461565 h 1692634"/>
                <a:gd name="connsiteX18" fmla="*/ 743424 w 1881147"/>
                <a:gd name="connsiteY18" fmla="*/ 485378 h 1692634"/>
                <a:gd name="connsiteX19" fmla="*/ 671986 w 1881147"/>
                <a:gd name="connsiteY19" fmla="*/ 418703 h 1692634"/>
                <a:gd name="connsiteX20" fmla="*/ 519586 w 1881147"/>
                <a:gd name="connsiteY20" fmla="*/ 413940 h 1692634"/>
                <a:gd name="connsiteX21" fmla="*/ 457674 w 1881147"/>
                <a:gd name="connsiteY21" fmla="*/ 432990 h 1692634"/>
                <a:gd name="connsiteX22" fmla="*/ 419574 w 1881147"/>
                <a:gd name="connsiteY22" fmla="*/ 418703 h 1692634"/>
                <a:gd name="connsiteX23" fmla="*/ 400524 w 1881147"/>
                <a:gd name="connsiteY23" fmla="*/ 356790 h 1692634"/>
                <a:gd name="connsiteX24" fmla="*/ 333849 w 1881147"/>
                <a:gd name="connsiteY24" fmla="*/ 304403 h 1692634"/>
                <a:gd name="connsiteX25" fmla="*/ 286224 w 1881147"/>
                <a:gd name="connsiteY25" fmla="*/ 237728 h 1692634"/>
                <a:gd name="connsiteX26" fmla="*/ 143349 w 1881147"/>
                <a:gd name="connsiteY26" fmla="*/ 256778 h 1692634"/>
                <a:gd name="connsiteX27" fmla="*/ 124299 w 1881147"/>
                <a:gd name="connsiteY27" fmla="*/ 332978 h 1692634"/>
                <a:gd name="connsiteX28" fmla="*/ 110011 w 1881147"/>
                <a:gd name="connsiteY28" fmla="*/ 366315 h 1692634"/>
                <a:gd name="connsiteX29" fmla="*/ 133824 w 1881147"/>
                <a:gd name="connsiteY29" fmla="*/ 413940 h 1692634"/>
                <a:gd name="connsiteX30" fmla="*/ 81436 w 1881147"/>
                <a:gd name="connsiteY30" fmla="*/ 452040 h 1692634"/>
                <a:gd name="connsiteX31" fmla="*/ 33811 w 1881147"/>
                <a:gd name="connsiteY31" fmla="*/ 447278 h 1692634"/>
                <a:gd name="connsiteX32" fmla="*/ 33811 w 1881147"/>
                <a:gd name="connsiteY32" fmla="*/ 518715 h 1692634"/>
                <a:gd name="connsiteX33" fmla="*/ 474 w 1881147"/>
                <a:gd name="connsiteY33" fmla="*/ 623490 h 1692634"/>
                <a:gd name="connsiteX34" fmla="*/ 62386 w 1881147"/>
                <a:gd name="connsiteY34" fmla="*/ 699690 h 1692634"/>
                <a:gd name="connsiteX35" fmla="*/ 111977 w 1881147"/>
                <a:gd name="connsiteY35" fmla="*/ 679952 h 1692634"/>
                <a:gd name="connsiteX36" fmla="*/ 112334 w 1881147"/>
                <a:gd name="connsiteY36" fmla="*/ 750211 h 1692634"/>
                <a:gd name="connsiteX37" fmla="*/ 167161 w 1881147"/>
                <a:gd name="connsiteY37" fmla="*/ 780653 h 1692634"/>
                <a:gd name="connsiteX38" fmla="*/ 236159 w 1881147"/>
                <a:gd name="connsiteY38" fmla="*/ 790865 h 1692634"/>
                <a:gd name="connsiteX39" fmla="*/ 271462 w 1881147"/>
                <a:gd name="connsiteY39" fmla="*/ 846836 h 1692634"/>
                <a:gd name="connsiteX40" fmla="*/ 270869 w 1881147"/>
                <a:gd name="connsiteY40" fmla="*/ 891908 h 1692634"/>
                <a:gd name="connsiteX41" fmla="*/ 295393 w 1881147"/>
                <a:gd name="connsiteY41" fmla="*/ 931383 h 1692634"/>
                <a:gd name="connsiteX42" fmla="*/ 341051 w 1881147"/>
                <a:gd name="connsiteY42" fmla="*/ 969975 h 1692634"/>
                <a:gd name="connsiteX43" fmla="*/ 426184 w 1881147"/>
                <a:gd name="connsiteY43" fmla="*/ 1024227 h 1692634"/>
                <a:gd name="connsiteX44" fmla="*/ 461961 w 1881147"/>
                <a:gd name="connsiteY44" fmla="*/ 1095320 h 1692634"/>
                <a:gd name="connsiteX45" fmla="*/ 441064 w 1881147"/>
                <a:gd name="connsiteY45" fmla="*/ 1164893 h 1692634"/>
                <a:gd name="connsiteX46" fmla="*/ 519111 w 1881147"/>
                <a:gd name="connsiteY46" fmla="*/ 1221356 h 1692634"/>
                <a:gd name="connsiteX47" fmla="*/ 591143 w 1881147"/>
                <a:gd name="connsiteY47" fmla="*/ 1254350 h 1692634"/>
                <a:gd name="connsiteX48" fmla="*/ 571974 w 1881147"/>
                <a:gd name="connsiteY48" fmla="*/ 1314053 h 1692634"/>
                <a:gd name="connsiteX49" fmla="*/ 662461 w 1881147"/>
                <a:gd name="connsiteY49" fmla="*/ 1466453 h 1692634"/>
                <a:gd name="connsiteX50" fmla="*/ 755271 w 1881147"/>
                <a:gd name="connsiteY50" fmla="*/ 1539607 h 1692634"/>
                <a:gd name="connsiteX51" fmla="*/ 805336 w 1881147"/>
                <a:gd name="connsiteY51" fmla="*/ 1490265 h 1692634"/>
                <a:gd name="connsiteX52" fmla="*/ 869926 w 1881147"/>
                <a:gd name="connsiteY52" fmla="*/ 1517662 h 1692634"/>
                <a:gd name="connsiteX53" fmla="*/ 924399 w 1881147"/>
                <a:gd name="connsiteY53" fmla="*/ 1485503 h 1692634"/>
                <a:gd name="connsiteX54" fmla="*/ 941246 w 1881147"/>
                <a:gd name="connsiteY54" fmla="*/ 1443327 h 1692634"/>
                <a:gd name="connsiteX55" fmla="*/ 1005123 w 1881147"/>
                <a:gd name="connsiteY55" fmla="*/ 1529739 h 1692634"/>
                <a:gd name="connsiteX56" fmla="*/ 1050190 w 1881147"/>
                <a:gd name="connsiteY56" fmla="*/ 1600833 h 1692634"/>
                <a:gd name="connsiteX57" fmla="*/ 1120136 w 1881147"/>
                <a:gd name="connsiteY57" fmla="*/ 1692352 h 1692634"/>
                <a:gd name="connsiteX58" fmla="*/ 1151034 w 1881147"/>
                <a:gd name="connsiteY58" fmla="*/ 1629261 h 1692634"/>
                <a:gd name="connsiteX59" fmla="*/ 1181693 w 1881147"/>
                <a:gd name="connsiteY59" fmla="*/ 1622781 h 1692634"/>
                <a:gd name="connsiteX60" fmla="*/ 1224792 w 1881147"/>
                <a:gd name="connsiteY60" fmla="*/ 1652044 h 1692634"/>
                <a:gd name="connsiteX61" fmla="*/ 1258367 w 1881147"/>
                <a:gd name="connsiteY61" fmla="*/ 1611390 h 1692634"/>
                <a:gd name="connsiteX62" fmla="*/ 1277188 w 1881147"/>
                <a:gd name="connsiteY62" fmla="*/ 1616007 h 1692634"/>
                <a:gd name="connsiteX63" fmla="*/ 1311230 w 1881147"/>
                <a:gd name="connsiteY63" fmla="*/ 1682484 h 1692634"/>
                <a:gd name="connsiteX64" fmla="*/ 1367786 w 1881147"/>
                <a:gd name="connsiteY64" fmla="*/ 1659015 h 1692634"/>
                <a:gd name="connsiteX65" fmla="*/ 1419818 w 1881147"/>
                <a:gd name="connsiteY65" fmla="*/ 1602894 h 1692634"/>
                <a:gd name="connsiteX66" fmla="*/ 1470595 w 1881147"/>
                <a:gd name="connsiteY66" fmla="*/ 1586351 h 1692634"/>
                <a:gd name="connsiteX67" fmla="*/ 1488274 w 1881147"/>
                <a:gd name="connsiteY67" fmla="*/ 1642173 h 1692634"/>
                <a:gd name="connsiteX68" fmla="*/ 1558169 w 1881147"/>
                <a:gd name="connsiteY68" fmla="*/ 1616495 h 1692634"/>
                <a:gd name="connsiteX69" fmla="*/ 1588947 w 1881147"/>
                <a:gd name="connsiteY69" fmla="*/ 1529739 h 1692634"/>
                <a:gd name="connsiteX70" fmla="*/ 1670383 w 1881147"/>
                <a:gd name="connsiteY70" fmla="*/ 1439597 h 1692634"/>
                <a:gd name="connsiteX71" fmla="*/ 1714974 w 1881147"/>
                <a:gd name="connsiteY71" fmla="*/ 1408467 h 1692634"/>
                <a:gd name="connsiteX72" fmla="*/ 1743343 w 1881147"/>
                <a:gd name="connsiteY72" fmla="*/ 1411762 h 1692634"/>
                <a:gd name="connsiteX73" fmla="*/ 1820935 w 1881147"/>
                <a:gd name="connsiteY73" fmla="*/ 1401154 h 1692634"/>
                <a:gd name="connsiteX74" fmla="*/ 1816054 w 1881147"/>
                <a:gd name="connsiteY74" fmla="*/ 1454718 h 1692634"/>
                <a:gd name="connsiteX75" fmla="*/ 1874221 w 1881147"/>
                <a:gd name="connsiteY75" fmla="*/ 1478039 h 1692634"/>
                <a:gd name="connsiteX76" fmla="*/ 1875829 w 1881147"/>
                <a:gd name="connsiteY76" fmla="*/ 1455405 h 1692634"/>
                <a:gd name="connsiteX77" fmla="*/ 1875051 w 1881147"/>
                <a:gd name="connsiteY77" fmla="*/ 1394671 h 1692634"/>
                <a:gd name="connsiteX78" fmla="*/ 1853086 w 1881147"/>
                <a:gd name="connsiteY78" fmla="*/ 1304528 h 1692634"/>
                <a:gd name="connsiteX79" fmla="*/ 1853086 w 1881147"/>
                <a:gd name="connsiteY79" fmla="*/ 1247378 h 1692634"/>
                <a:gd name="connsiteX80" fmla="*/ 1810224 w 1881147"/>
                <a:gd name="connsiteY80" fmla="*/ 1237853 h 1692634"/>
                <a:gd name="connsiteX81" fmla="*/ 1734024 w 1881147"/>
                <a:gd name="connsiteY81" fmla="*/ 1156890 h 1692634"/>
                <a:gd name="connsiteX82" fmla="*/ 1695924 w 1881147"/>
                <a:gd name="connsiteY82" fmla="*/ 975915 h 1692634"/>
                <a:gd name="connsiteX83" fmla="*/ 1643536 w 1881147"/>
                <a:gd name="connsiteY83" fmla="*/ 942578 h 1692634"/>
                <a:gd name="connsiteX84" fmla="*/ 1605436 w 1881147"/>
                <a:gd name="connsiteY84" fmla="*/ 885428 h 1692634"/>
                <a:gd name="connsiteX85" fmla="*/ 1557811 w 1881147"/>
                <a:gd name="connsiteY85" fmla="*/ 837803 h 1692634"/>
                <a:gd name="connsiteX86" fmla="*/ 1505424 w 1881147"/>
                <a:gd name="connsiteY86" fmla="*/ 818753 h 1692634"/>
                <a:gd name="connsiteX87" fmla="*/ 1453036 w 1881147"/>
                <a:gd name="connsiteY87" fmla="*/ 813990 h 1692634"/>
                <a:gd name="connsiteX88" fmla="*/ 1510186 w 1881147"/>
                <a:gd name="connsiteY88" fmla="*/ 780653 h 1692634"/>
                <a:gd name="connsiteX89" fmla="*/ 1476849 w 1881147"/>
                <a:gd name="connsiteY89" fmla="*/ 747315 h 1692634"/>
                <a:gd name="connsiteX90" fmla="*/ 1481611 w 1881147"/>
                <a:gd name="connsiteY90" fmla="*/ 723503 h 1692634"/>
                <a:gd name="connsiteX91" fmla="*/ 1572099 w 1881147"/>
                <a:gd name="connsiteY91" fmla="*/ 761603 h 1692634"/>
                <a:gd name="connsiteX92" fmla="*/ 1624486 w 1881147"/>
                <a:gd name="connsiteY92" fmla="*/ 694928 h 1692634"/>
                <a:gd name="connsiteX93" fmla="*/ 1622283 w 1881147"/>
                <a:gd name="connsiteY93" fmla="*/ 552053 h 1692634"/>
                <a:gd name="connsiteX94" fmla="*/ 1639486 w 1881147"/>
                <a:gd name="connsiteY94" fmla="*/ 403727 h 1692634"/>
                <a:gd name="connsiteX0" fmla="*/ 1639486 w 1881147"/>
                <a:gd name="connsiteY0" fmla="*/ 403995 h 1692902"/>
                <a:gd name="connsiteX1" fmla="*/ 1567336 w 1881147"/>
                <a:gd name="connsiteY1" fmla="*/ 371346 h 1692902"/>
                <a:gd name="connsiteX2" fmla="*/ 1477087 w 1881147"/>
                <a:gd name="connsiteY2" fmla="*/ 347533 h 1692902"/>
                <a:gd name="connsiteX3" fmla="*/ 1423767 w 1881147"/>
                <a:gd name="connsiteY3" fmla="*/ 270449 h 1692902"/>
                <a:gd name="connsiteX4" fmla="*/ 1395785 w 1881147"/>
                <a:gd name="connsiteY4" fmla="*/ 168604 h 1692902"/>
                <a:gd name="connsiteX5" fmla="*/ 1364769 w 1881147"/>
                <a:gd name="connsiteY5" fmla="*/ 542 h 1692902"/>
                <a:gd name="connsiteX6" fmla="*/ 1297400 w 1881147"/>
                <a:gd name="connsiteY6" fmla="*/ 42240 h 1692902"/>
                <a:gd name="connsiteX7" fmla="*/ 1291832 w 1881147"/>
                <a:gd name="connsiteY7" fmla="*/ 99763 h 1692902"/>
                <a:gd name="connsiteX8" fmla="*/ 1275927 w 1881147"/>
                <a:gd name="connsiteY8" fmla="*/ 150976 h 1692902"/>
                <a:gd name="connsiteX9" fmla="*/ 1214911 w 1881147"/>
                <a:gd name="connsiteY9" fmla="*/ 157033 h 1692902"/>
                <a:gd name="connsiteX10" fmla="*/ 1186336 w 1881147"/>
                <a:gd name="connsiteY10" fmla="*/ 185608 h 1692902"/>
                <a:gd name="connsiteX11" fmla="*/ 1176811 w 1881147"/>
                <a:gd name="connsiteY11" fmla="*/ 257046 h 1692902"/>
                <a:gd name="connsiteX12" fmla="*/ 1114899 w 1881147"/>
                <a:gd name="connsiteY12" fmla="*/ 299908 h 1692902"/>
                <a:gd name="connsiteX13" fmla="*/ 1005361 w 1881147"/>
                <a:gd name="connsiteY13" fmla="*/ 314196 h 1692902"/>
                <a:gd name="connsiteX14" fmla="*/ 962499 w 1881147"/>
                <a:gd name="connsiteY14" fmla="*/ 357058 h 1692902"/>
                <a:gd name="connsiteX15" fmla="*/ 838674 w 1881147"/>
                <a:gd name="connsiteY15" fmla="*/ 357058 h 1692902"/>
                <a:gd name="connsiteX16" fmla="*/ 781524 w 1881147"/>
                <a:gd name="connsiteY16" fmla="*/ 428496 h 1692902"/>
                <a:gd name="connsiteX17" fmla="*/ 781524 w 1881147"/>
                <a:gd name="connsiteY17" fmla="*/ 461833 h 1692902"/>
                <a:gd name="connsiteX18" fmla="*/ 743424 w 1881147"/>
                <a:gd name="connsiteY18" fmla="*/ 485646 h 1692902"/>
                <a:gd name="connsiteX19" fmla="*/ 671986 w 1881147"/>
                <a:gd name="connsiteY19" fmla="*/ 418971 h 1692902"/>
                <a:gd name="connsiteX20" fmla="*/ 519586 w 1881147"/>
                <a:gd name="connsiteY20" fmla="*/ 414208 h 1692902"/>
                <a:gd name="connsiteX21" fmla="*/ 457674 w 1881147"/>
                <a:gd name="connsiteY21" fmla="*/ 433258 h 1692902"/>
                <a:gd name="connsiteX22" fmla="*/ 419574 w 1881147"/>
                <a:gd name="connsiteY22" fmla="*/ 418971 h 1692902"/>
                <a:gd name="connsiteX23" fmla="*/ 400524 w 1881147"/>
                <a:gd name="connsiteY23" fmla="*/ 357058 h 1692902"/>
                <a:gd name="connsiteX24" fmla="*/ 333849 w 1881147"/>
                <a:gd name="connsiteY24" fmla="*/ 304671 h 1692902"/>
                <a:gd name="connsiteX25" fmla="*/ 286224 w 1881147"/>
                <a:gd name="connsiteY25" fmla="*/ 237996 h 1692902"/>
                <a:gd name="connsiteX26" fmla="*/ 143349 w 1881147"/>
                <a:gd name="connsiteY26" fmla="*/ 257046 h 1692902"/>
                <a:gd name="connsiteX27" fmla="*/ 124299 w 1881147"/>
                <a:gd name="connsiteY27" fmla="*/ 333246 h 1692902"/>
                <a:gd name="connsiteX28" fmla="*/ 110011 w 1881147"/>
                <a:gd name="connsiteY28" fmla="*/ 366583 h 1692902"/>
                <a:gd name="connsiteX29" fmla="*/ 133824 w 1881147"/>
                <a:gd name="connsiteY29" fmla="*/ 414208 h 1692902"/>
                <a:gd name="connsiteX30" fmla="*/ 81436 w 1881147"/>
                <a:gd name="connsiteY30" fmla="*/ 452308 h 1692902"/>
                <a:gd name="connsiteX31" fmla="*/ 33811 w 1881147"/>
                <a:gd name="connsiteY31" fmla="*/ 447546 h 1692902"/>
                <a:gd name="connsiteX32" fmla="*/ 33811 w 1881147"/>
                <a:gd name="connsiteY32" fmla="*/ 518983 h 1692902"/>
                <a:gd name="connsiteX33" fmla="*/ 474 w 1881147"/>
                <a:gd name="connsiteY33" fmla="*/ 623758 h 1692902"/>
                <a:gd name="connsiteX34" fmla="*/ 62386 w 1881147"/>
                <a:gd name="connsiteY34" fmla="*/ 699958 h 1692902"/>
                <a:gd name="connsiteX35" fmla="*/ 111977 w 1881147"/>
                <a:gd name="connsiteY35" fmla="*/ 680220 h 1692902"/>
                <a:gd name="connsiteX36" fmla="*/ 112334 w 1881147"/>
                <a:gd name="connsiteY36" fmla="*/ 750479 h 1692902"/>
                <a:gd name="connsiteX37" fmla="*/ 167161 w 1881147"/>
                <a:gd name="connsiteY37" fmla="*/ 780921 h 1692902"/>
                <a:gd name="connsiteX38" fmla="*/ 236159 w 1881147"/>
                <a:gd name="connsiteY38" fmla="*/ 791133 h 1692902"/>
                <a:gd name="connsiteX39" fmla="*/ 271462 w 1881147"/>
                <a:gd name="connsiteY39" fmla="*/ 847104 h 1692902"/>
                <a:gd name="connsiteX40" fmla="*/ 270869 w 1881147"/>
                <a:gd name="connsiteY40" fmla="*/ 892176 h 1692902"/>
                <a:gd name="connsiteX41" fmla="*/ 295393 w 1881147"/>
                <a:gd name="connsiteY41" fmla="*/ 931651 h 1692902"/>
                <a:gd name="connsiteX42" fmla="*/ 341051 w 1881147"/>
                <a:gd name="connsiteY42" fmla="*/ 970243 h 1692902"/>
                <a:gd name="connsiteX43" fmla="*/ 426184 w 1881147"/>
                <a:gd name="connsiteY43" fmla="*/ 1024495 h 1692902"/>
                <a:gd name="connsiteX44" fmla="*/ 461961 w 1881147"/>
                <a:gd name="connsiteY44" fmla="*/ 1095588 h 1692902"/>
                <a:gd name="connsiteX45" fmla="*/ 441064 w 1881147"/>
                <a:gd name="connsiteY45" fmla="*/ 1165161 h 1692902"/>
                <a:gd name="connsiteX46" fmla="*/ 519111 w 1881147"/>
                <a:gd name="connsiteY46" fmla="*/ 1221624 h 1692902"/>
                <a:gd name="connsiteX47" fmla="*/ 591143 w 1881147"/>
                <a:gd name="connsiteY47" fmla="*/ 1254618 h 1692902"/>
                <a:gd name="connsiteX48" fmla="*/ 571974 w 1881147"/>
                <a:gd name="connsiteY48" fmla="*/ 1314321 h 1692902"/>
                <a:gd name="connsiteX49" fmla="*/ 662461 w 1881147"/>
                <a:gd name="connsiteY49" fmla="*/ 1466721 h 1692902"/>
                <a:gd name="connsiteX50" fmla="*/ 755271 w 1881147"/>
                <a:gd name="connsiteY50" fmla="*/ 1539875 h 1692902"/>
                <a:gd name="connsiteX51" fmla="*/ 805336 w 1881147"/>
                <a:gd name="connsiteY51" fmla="*/ 1490533 h 1692902"/>
                <a:gd name="connsiteX52" fmla="*/ 869926 w 1881147"/>
                <a:gd name="connsiteY52" fmla="*/ 1517930 h 1692902"/>
                <a:gd name="connsiteX53" fmla="*/ 924399 w 1881147"/>
                <a:gd name="connsiteY53" fmla="*/ 1485771 h 1692902"/>
                <a:gd name="connsiteX54" fmla="*/ 941246 w 1881147"/>
                <a:gd name="connsiteY54" fmla="*/ 1443595 h 1692902"/>
                <a:gd name="connsiteX55" fmla="*/ 1005123 w 1881147"/>
                <a:gd name="connsiteY55" fmla="*/ 1530007 h 1692902"/>
                <a:gd name="connsiteX56" fmla="*/ 1050190 w 1881147"/>
                <a:gd name="connsiteY56" fmla="*/ 1601101 h 1692902"/>
                <a:gd name="connsiteX57" fmla="*/ 1120136 w 1881147"/>
                <a:gd name="connsiteY57" fmla="*/ 1692620 h 1692902"/>
                <a:gd name="connsiteX58" fmla="*/ 1151034 w 1881147"/>
                <a:gd name="connsiteY58" fmla="*/ 1629529 h 1692902"/>
                <a:gd name="connsiteX59" fmla="*/ 1181693 w 1881147"/>
                <a:gd name="connsiteY59" fmla="*/ 1623049 h 1692902"/>
                <a:gd name="connsiteX60" fmla="*/ 1224792 w 1881147"/>
                <a:gd name="connsiteY60" fmla="*/ 1652312 h 1692902"/>
                <a:gd name="connsiteX61" fmla="*/ 1258367 w 1881147"/>
                <a:gd name="connsiteY61" fmla="*/ 1611658 h 1692902"/>
                <a:gd name="connsiteX62" fmla="*/ 1277188 w 1881147"/>
                <a:gd name="connsiteY62" fmla="*/ 1616275 h 1692902"/>
                <a:gd name="connsiteX63" fmla="*/ 1311230 w 1881147"/>
                <a:gd name="connsiteY63" fmla="*/ 1682752 h 1692902"/>
                <a:gd name="connsiteX64" fmla="*/ 1367786 w 1881147"/>
                <a:gd name="connsiteY64" fmla="*/ 1659283 h 1692902"/>
                <a:gd name="connsiteX65" fmla="*/ 1419818 w 1881147"/>
                <a:gd name="connsiteY65" fmla="*/ 1603162 h 1692902"/>
                <a:gd name="connsiteX66" fmla="*/ 1470595 w 1881147"/>
                <a:gd name="connsiteY66" fmla="*/ 1586619 h 1692902"/>
                <a:gd name="connsiteX67" fmla="*/ 1488274 w 1881147"/>
                <a:gd name="connsiteY67" fmla="*/ 1642441 h 1692902"/>
                <a:gd name="connsiteX68" fmla="*/ 1558169 w 1881147"/>
                <a:gd name="connsiteY68" fmla="*/ 1616763 h 1692902"/>
                <a:gd name="connsiteX69" fmla="*/ 1588947 w 1881147"/>
                <a:gd name="connsiteY69" fmla="*/ 1530007 h 1692902"/>
                <a:gd name="connsiteX70" fmla="*/ 1670383 w 1881147"/>
                <a:gd name="connsiteY70" fmla="*/ 1439865 h 1692902"/>
                <a:gd name="connsiteX71" fmla="*/ 1714974 w 1881147"/>
                <a:gd name="connsiteY71" fmla="*/ 1408735 h 1692902"/>
                <a:gd name="connsiteX72" fmla="*/ 1743343 w 1881147"/>
                <a:gd name="connsiteY72" fmla="*/ 1412030 h 1692902"/>
                <a:gd name="connsiteX73" fmla="*/ 1820935 w 1881147"/>
                <a:gd name="connsiteY73" fmla="*/ 1401422 h 1692902"/>
                <a:gd name="connsiteX74" fmla="*/ 1816054 w 1881147"/>
                <a:gd name="connsiteY74" fmla="*/ 1454986 h 1692902"/>
                <a:gd name="connsiteX75" fmla="*/ 1874221 w 1881147"/>
                <a:gd name="connsiteY75" fmla="*/ 1478307 h 1692902"/>
                <a:gd name="connsiteX76" fmla="*/ 1875829 w 1881147"/>
                <a:gd name="connsiteY76" fmla="*/ 1455673 h 1692902"/>
                <a:gd name="connsiteX77" fmla="*/ 1875051 w 1881147"/>
                <a:gd name="connsiteY77" fmla="*/ 1394939 h 1692902"/>
                <a:gd name="connsiteX78" fmla="*/ 1853086 w 1881147"/>
                <a:gd name="connsiteY78" fmla="*/ 1304796 h 1692902"/>
                <a:gd name="connsiteX79" fmla="*/ 1853086 w 1881147"/>
                <a:gd name="connsiteY79" fmla="*/ 1247646 h 1692902"/>
                <a:gd name="connsiteX80" fmla="*/ 1810224 w 1881147"/>
                <a:gd name="connsiteY80" fmla="*/ 1238121 h 1692902"/>
                <a:gd name="connsiteX81" fmla="*/ 1734024 w 1881147"/>
                <a:gd name="connsiteY81" fmla="*/ 1157158 h 1692902"/>
                <a:gd name="connsiteX82" fmla="*/ 1695924 w 1881147"/>
                <a:gd name="connsiteY82" fmla="*/ 976183 h 1692902"/>
                <a:gd name="connsiteX83" fmla="*/ 1643536 w 1881147"/>
                <a:gd name="connsiteY83" fmla="*/ 942846 h 1692902"/>
                <a:gd name="connsiteX84" fmla="*/ 1605436 w 1881147"/>
                <a:gd name="connsiteY84" fmla="*/ 885696 h 1692902"/>
                <a:gd name="connsiteX85" fmla="*/ 1557811 w 1881147"/>
                <a:gd name="connsiteY85" fmla="*/ 838071 h 1692902"/>
                <a:gd name="connsiteX86" fmla="*/ 1505424 w 1881147"/>
                <a:gd name="connsiteY86" fmla="*/ 819021 h 1692902"/>
                <a:gd name="connsiteX87" fmla="*/ 1453036 w 1881147"/>
                <a:gd name="connsiteY87" fmla="*/ 814258 h 1692902"/>
                <a:gd name="connsiteX88" fmla="*/ 1510186 w 1881147"/>
                <a:gd name="connsiteY88" fmla="*/ 780921 h 1692902"/>
                <a:gd name="connsiteX89" fmla="*/ 1476849 w 1881147"/>
                <a:gd name="connsiteY89" fmla="*/ 747583 h 1692902"/>
                <a:gd name="connsiteX90" fmla="*/ 1481611 w 1881147"/>
                <a:gd name="connsiteY90" fmla="*/ 723771 h 1692902"/>
                <a:gd name="connsiteX91" fmla="*/ 1572099 w 1881147"/>
                <a:gd name="connsiteY91" fmla="*/ 761871 h 1692902"/>
                <a:gd name="connsiteX92" fmla="*/ 1624486 w 1881147"/>
                <a:gd name="connsiteY92" fmla="*/ 695196 h 1692902"/>
                <a:gd name="connsiteX93" fmla="*/ 1622283 w 1881147"/>
                <a:gd name="connsiteY93" fmla="*/ 552321 h 1692902"/>
                <a:gd name="connsiteX94" fmla="*/ 1639486 w 1881147"/>
                <a:gd name="connsiteY94" fmla="*/ 403995 h 1692902"/>
                <a:gd name="connsiteX0" fmla="*/ 1639486 w 1881147"/>
                <a:gd name="connsiteY0" fmla="*/ 410678 h 1699585"/>
                <a:gd name="connsiteX1" fmla="*/ 1567336 w 1881147"/>
                <a:gd name="connsiteY1" fmla="*/ 378029 h 1699585"/>
                <a:gd name="connsiteX2" fmla="*/ 1477087 w 1881147"/>
                <a:gd name="connsiteY2" fmla="*/ 354216 h 1699585"/>
                <a:gd name="connsiteX3" fmla="*/ 1423767 w 1881147"/>
                <a:gd name="connsiteY3" fmla="*/ 277132 h 1699585"/>
                <a:gd name="connsiteX4" fmla="*/ 1400666 w 1881147"/>
                <a:gd name="connsiteY4" fmla="*/ 175287 h 1699585"/>
                <a:gd name="connsiteX5" fmla="*/ 1364769 w 1881147"/>
                <a:gd name="connsiteY5" fmla="*/ 7225 h 1699585"/>
                <a:gd name="connsiteX6" fmla="*/ 1297400 w 1881147"/>
                <a:gd name="connsiteY6" fmla="*/ 48923 h 1699585"/>
                <a:gd name="connsiteX7" fmla="*/ 1291832 w 1881147"/>
                <a:gd name="connsiteY7" fmla="*/ 106446 h 1699585"/>
                <a:gd name="connsiteX8" fmla="*/ 1275927 w 1881147"/>
                <a:gd name="connsiteY8" fmla="*/ 157659 h 1699585"/>
                <a:gd name="connsiteX9" fmla="*/ 1214911 w 1881147"/>
                <a:gd name="connsiteY9" fmla="*/ 163716 h 1699585"/>
                <a:gd name="connsiteX10" fmla="*/ 1186336 w 1881147"/>
                <a:gd name="connsiteY10" fmla="*/ 192291 h 1699585"/>
                <a:gd name="connsiteX11" fmla="*/ 1176811 w 1881147"/>
                <a:gd name="connsiteY11" fmla="*/ 263729 h 1699585"/>
                <a:gd name="connsiteX12" fmla="*/ 1114899 w 1881147"/>
                <a:gd name="connsiteY12" fmla="*/ 306591 h 1699585"/>
                <a:gd name="connsiteX13" fmla="*/ 1005361 w 1881147"/>
                <a:gd name="connsiteY13" fmla="*/ 320879 h 1699585"/>
                <a:gd name="connsiteX14" fmla="*/ 962499 w 1881147"/>
                <a:gd name="connsiteY14" fmla="*/ 363741 h 1699585"/>
                <a:gd name="connsiteX15" fmla="*/ 838674 w 1881147"/>
                <a:gd name="connsiteY15" fmla="*/ 363741 h 1699585"/>
                <a:gd name="connsiteX16" fmla="*/ 781524 w 1881147"/>
                <a:gd name="connsiteY16" fmla="*/ 435179 h 1699585"/>
                <a:gd name="connsiteX17" fmla="*/ 781524 w 1881147"/>
                <a:gd name="connsiteY17" fmla="*/ 468516 h 1699585"/>
                <a:gd name="connsiteX18" fmla="*/ 743424 w 1881147"/>
                <a:gd name="connsiteY18" fmla="*/ 492329 h 1699585"/>
                <a:gd name="connsiteX19" fmla="*/ 671986 w 1881147"/>
                <a:gd name="connsiteY19" fmla="*/ 425654 h 1699585"/>
                <a:gd name="connsiteX20" fmla="*/ 519586 w 1881147"/>
                <a:gd name="connsiteY20" fmla="*/ 420891 h 1699585"/>
                <a:gd name="connsiteX21" fmla="*/ 457674 w 1881147"/>
                <a:gd name="connsiteY21" fmla="*/ 439941 h 1699585"/>
                <a:gd name="connsiteX22" fmla="*/ 419574 w 1881147"/>
                <a:gd name="connsiteY22" fmla="*/ 425654 h 1699585"/>
                <a:gd name="connsiteX23" fmla="*/ 400524 w 1881147"/>
                <a:gd name="connsiteY23" fmla="*/ 363741 h 1699585"/>
                <a:gd name="connsiteX24" fmla="*/ 333849 w 1881147"/>
                <a:gd name="connsiteY24" fmla="*/ 311354 h 1699585"/>
                <a:gd name="connsiteX25" fmla="*/ 286224 w 1881147"/>
                <a:gd name="connsiteY25" fmla="*/ 244679 h 1699585"/>
                <a:gd name="connsiteX26" fmla="*/ 143349 w 1881147"/>
                <a:gd name="connsiteY26" fmla="*/ 263729 h 1699585"/>
                <a:gd name="connsiteX27" fmla="*/ 124299 w 1881147"/>
                <a:gd name="connsiteY27" fmla="*/ 339929 h 1699585"/>
                <a:gd name="connsiteX28" fmla="*/ 110011 w 1881147"/>
                <a:gd name="connsiteY28" fmla="*/ 373266 h 1699585"/>
                <a:gd name="connsiteX29" fmla="*/ 133824 w 1881147"/>
                <a:gd name="connsiteY29" fmla="*/ 420891 h 1699585"/>
                <a:gd name="connsiteX30" fmla="*/ 81436 w 1881147"/>
                <a:gd name="connsiteY30" fmla="*/ 458991 h 1699585"/>
                <a:gd name="connsiteX31" fmla="*/ 33811 w 1881147"/>
                <a:gd name="connsiteY31" fmla="*/ 454229 h 1699585"/>
                <a:gd name="connsiteX32" fmla="*/ 33811 w 1881147"/>
                <a:gd name="connsiteY32" fmla="*/ 525666 h 1699585"/>
                <a:gd name="connsiteX33" fmla="*/ 474 w 1881147"/>
                <a:gd name="connsiteY33" fmla="*/ 630441 h 1699585"/>
                <a:gd name="connsiteX34" fmla="*/ 62386 w 1881147"/>
                <a:gd name="connsiteY34" fmla="*/ 706641 h 1699585"/>
                <a:gd name="connsiteX35" fmla="*/ 111977 w 1881147"/>
                <a:gd name="connsiteY35" fmla="*/ 686903 h 1699585"/>
                <a:gd name="connsiteX36" fmla="*/ 112334 w 1881147"/>
                <a:gd name="connsiteY36" fmla="*/ 757162 h 1699585"/>
                <a:gd name="connsiteX37" fmla="*/ 167161 w 1881147"/>
                <a:gd name="connsiteY37" fmla="*/ 787604 h 1699585"/>
                <a:gd name="connsiteX38" fmla="*/ 236159 w 1881147"/>
                <a:gd name="connsiteY38" fmla="*/ 797816 h 1699585"/>
                <a:gd name="connsiteX39" fmla="*/ 271462 w 1881147"/>
                <a:gd name="connsiteY39" fmla="*/ 853787 h 1699585"/>
                <a:gd name="connsiteX40" fmla="*/ 270869 w 1881147"/>
                <a:gd name="connsiteY40" fmla="*/ 898859 h 1699585"/>
                <a:gd name="connsiteX41" fmla="*/ 295393 w 1881147"/>
                <a:gd name="connsiteY41" fmla="*/ 938334 h 1699585"/>
                <a:gd name="connsiteX42" fmla="*/ 341051 w 1881147"/>
                <a:gd name="connsiteY42" fmla="*/ 976926 h 1699585"/>
                <a:gd name="connsiteX43" fmla="*/ 426184 w 1881147"/>
                <a:gd name="connsiteY43" fmla="*/ 1031178 h 1699585"/>
                <a:gd name="connsiteX44" fmla="*/ 461961 w 1881147"/>
                <a:gd name="connsiteY44" fmla="*/ 1102271 h 1699585"/>
                <a:gd name="connsiteX45" fmla="*/ 441064 w 1881147"/>
                <a:gd name="connsiteY45" fmla="*/ 1171844 h 1699585"/>
                <a:gd name="connsiteX46" fmla="*/ 519111 w 1881147"/>
                <a:gd name="connsiteY46" fmla="*/ 1228307 h 1699585"/>
                <a:gd name="connsiteX47" fmla="*/ 591143 w 1881147"/>
                <a:gd name="connsiteY47" fmla="*/ 1261301 h 1699585"/>
                <a:gd name="connsiteX48" fmla="*/ 571974 w 1881147"/>
                <a:gd name="connsiteY48" fmla="*/ 1321004 h 1699585"/>
                <a:gd name="connsiteX49" fmla="*/ 662461 w 1881147"/>
                <a:gd name="connsiteY49" fmla="*/ 1473404 h 1699585"/>
                <a:gd name="connsiteX50" fmla="*/ 755271 w 1881147"/>
                <a:gd name="connsiteY50" fmla="*/ 1546558 h 1699585"/>
                <a:gd name="connsiteX51" fmla="*/ 805336 w 1881147"/>
                <a:gd name="connsiteY51" fmla="*/ 1497216 h 1699585"/>
                <a:gd name="connsiteX52" fmla="*/ 869926 w 1881147"/>
                <a:gd name="connsiteY52" fmla="*/ 1524613 h 1699585"/>
                <a:gd name="connsiteX53" fmla="*/ 924399 w 1881147"/>
                <a:gd name="connsiteY53" fmla="*/ 1492454 h 1699585"/>
                <a:gd name="connsiteX54" fmla="*/ 941246 w 1881147"/>
                <a:gd name="connsiteY54" fmla="*/ 1450278 h 1699585"/>
                <a:gd name="connsiteX55" fmla="*/ 1005123 w 1881147"/>
                <a:gd name="connsiteY55" fmla="*/ 1536690 h 1699585"/>
                <a:gd name="connsiteX56" fmla="*/ 1050190 w 1881147"/>
                <a:gd name="connsiteY56" fmla="*/ 1607784 h 1699585"/>
                <a:gd name="connsiteX57" fmla="*/ 1120136 w 1881147"/>
                <a:gd name="connsiteY57" fmla="*/ 1699303 h 1699585"/>
                <a:gd name="connsiteX58" fmla="*/ 1151034 w 1881147"/>
                <a:gd name="connsiteY58" fmla="*/ 1636212 h 1699585"/>
                <a:gd name="connsiteX59" fmla="*/ 1181693 w 1881147"/>
                <a:gd name="connsiteY59" fmla="*/ 1629732 h 1699585"/>
                <a:gd name="connsiteX60" fmla="*/ 1224792 w 1881147"/>
                <a:gd name="connsiteY60" fmla="*/ 1658995 h 1699585"/>
                <a:gd name="connsiteX61" fmla="*/ 1258367 w 1881147"/>
                <a:gd name="connsiteY61" fmla="*/ 1618341 h 1699585"/>
                <a:gd name="connsiteX62" fmla="*/ 1277188 w 1881147"/>
                <a:gd name="connsiteY62" fmla="*/ 1622958 h 1699585"/>
                <a:gd name="connsiteX63" fmla="*/ 1311230 w 1881147"/>
                <a:gd name="connsiteY63" fmla="*/ 1689435 h 1699585"/>
                <a:gd name="connsiteX64" fmla="*/ 1367786 w 1881147"/>
                <a:gd name="connsiteY64" fmla="*/ 1665966 h 1699585"/>
                <a:gd name="connsiteX65" fmla="*/ 1419818 w 1881147"/>
                <a:gd name="connsiteY65" fmla="*/ 1609845 h 1699585"/>
                <a:gd name="connsiteX66" fmla="*/ 1470595 w 1881147"/>
                <a:gd name="connsiteY66" fmla="*/ 1593302 h 1699585"/>
                <a:gd name="connsiteX67" fmla="*/ 1488274 w 1881147"/>
                <a:gd name="connsiteY67" fmla="*/ 1649124 h 1699585"/>
                <a:gd name="connsiteX68" fmla="*/ 1558169 w 1881147"/>
                <a:gd name="connsiteY68" fmla="*/ 1623446 h 1699585"/>
                <a:gd name="connsiteX69" fmla="*/ 1588947 w 1881147"/>
                <a:gd name="connsiteY69" fmla="*/ 1536690 h 1699585"/>
                <a:gd name="connsiteX70" fmla="*/ 1670383 w 1881147"/>
                <a:gd name="connsiteY70" fmla="*/ 1446548 h 1699585"/>
                <a:gd name="connsiteX71" fmla="*/ 1714974 w 1881147"/>
                <a:gd name="connsiteY71" fmla="*/ 1415418 h 1699585"/>
                <a:gd name="connsiteX72" fmla="*/ 1743343 w 1881147"/>
                <a:gd name="connsiteY72" fmla="*/ 1418713 h 1699585"/>
                <a:gd name="connsiteX73" fmla="*/ 1820935 w 1881147"/>
                <a:gd name="connsiteY73" fmla="*/ 1408105 h 1699585"/>
                <a:gd name="connsiteX74" fmla="*/ 1816054 w 1881147"/>
                <a:gd name="connsiteY74" fmla="*/ 1461669 h 1699585"/>
                <a:gd name="connsiteX75" fmla="*/ 1874221 w 1881147"/>
                <a:gd name="connsiteY75" fmla="*/ 1484990 h 1699585"/>
                <a:gd name="connsiteX76" fmla="*/ 1875829 w 1881147"/>
                <a:gd name="connsiteY76" fmla="*/ 1462356 h 1699585"/>
                <a:gd name="connsiteX77" fmla="*/ 1875051 w 1881147"/>
                <a:gd name="connsiteY77" fmla="*/ 1401622 h 1699585"/>
                <a:gd name="connsiteX78" fmla="*/ 1853086 w 1881147"/>
                <a:gd name="connsiteY78" fmla="*/ 1311479 h 1699585"/>
                <a:gd name="connsiteX79" fmla="*/ 1853086 w 1881147"/>
                <a:gd name="connsiteY79" fmla="*/ 1254329 h 1699585"/>
                <a:gd name="connsiteX80" fmla="*/ 1810224 w 1881147"/>
                <a:gd name="connsiteY80" fmla="*/ 1244804 h 1699585"/>
                <a:gd name="connsiteX81" fmla="*/ 1734024 w 1881147"/>
                <a:gd name="connsiteY81" fmla="*/ 1163841 h 1699585"/>
                <a:gd name="connsiteX82" fmla="*/ 1695924 w 1881147"/>
                <a:gd name="connsiteY82" fmla="*/ 982866 h 1699585"/>
                <a:gd name="connsiteX83" fmla="*/ 1643536 w 1881147"/>
                <a:gd name="connsiteY83" fmla="*/ 949529 h 1699585"/>
                <a:gd name="connsiteX84" fmla="*/ 1605436 w 1881147"/>
                <a:gd name="connsiteY84" fmla="*/ 892379 h 1699585"/>
                <a:gd name="connsiteX85" fmla="*/ 1557811 w 1881147"/>
                <a:gd name="connsiteY85" fmla="*/ 844754 h 1699585"/>
                <a:gd name="connsiteX86" fmla="*/ 1505424 w 1881147"/>
                <a:gd name="connsiteY86" fmla="*/ 825704 h 1699585"/>
                <a:gd name="connsiteX87" fmla="*/ 1453036 w 1881147"/>
                <a:gd name="connsiteY87" fmla="*/ 820941 h 1699585"/>
                <a:gd name="connsiteX88" fmla="*/ 1510186 w 1881147"/>
                <a:gd name="connsiteY88" fmla="*/ 787604 h 1699585"/>
                <a:gd name="connsiteX89" fmla="*/ 1476849 w 1881147"/>
                <a:gd name="connsiteY89" fmla="*/ 754266 h 1699585"/>
                <a:gd name="connsiteX90" fmla="*/ 1481611 w 1881147"/>
                <a:gd name="connsiteY90" fmla="*/ 730454 h 1699585"/>
                <a:gd name="connsiteX91" fmla="*/ 1572099 w 1881147"/>
                <a:gd name="connsiteY91" fmla="*/ 768554 h 1699585"/>
                <a:gd name="connsiteX92" fmla="*/ 1624486 w 1881147"/>
                <a:gd name="connsiteY92" fmla="*/ 701879 h 1699585"/>
                <a:gd name="connsiteX93" fmla="*/ 1622283 w 1881147"/>
                <a:gd name="connsiteY93" fmla="*/ 559004 h 1699585"/>
                <a:gd name="connsiteX94" fmla="*/ 1639486 w 1881147"/>
                <a:gd name="connsiteY94" fmla="*/ 410678 h 1699585"/>
                <a:gd name="connsiteX0" fmla="*/ 1639486 w 1881147"/>
                <a:gd name="connsiteY0" fmla="*/ 419377 h 1708284"/>
                <a:gd name="connsiteX1" fmla="*/ 1567336 w 1881147"/>
                <a:gd name="connsiteY1" fmla="*/ 386728 h 1708284"/>
                <a:gd name="connsiteX2" fmla="*/ 1477087 w 1881147"/>
                <a:gd name="connsiteY2" fmla="*/ 362915 h 1708284"/>
                <a:gd name="connsiteX3" fmla="*/ 1423767 w 1881147"/>
                <a:gd name="connsiteY3" fmla="*/ 285831 h 1708284"/>
                <a:gd name="connsiteX4" fmla="*/ 1400666 w 1881147"/>
                <a:gd name="connsiteY4" fmla="*/ 183986 h 1708284"/>
                <a:gd name="connsiteX5" fmla="*/ 1364769 w 1881147"/>
                <a:gd name="connsiteY5" fmla="*/ 15924 h 1708284"/>
                <a:gd name="connsiteX6" fmla="*/ 1297400 w 1881147"/>
                <a:gd name="connsiteY6" fmla="*/ 57622 h 1708284"/>
                <a:gd name="connsiteX7" fmla="*/ 1291832 w 1881147"/>
                <a:gd name="connsiteY7" fmla="*/ 115145 h 1708284"/>
                <a:gd name="connsiteX8" fmla="*/ 1275927 w 1881147"/>
                <a:gd name="connsiteY8" fmla="*/ 166358 h 1708284"/>
                <a:gd name="connsiteX9" fmla="*/ 1214911 w 1881147"/>
                <a:gd name="connsiteY9" fmla="*/ 172415 h 1708284"/>
                <a:gd name="connsiteX10" fmla="*/ 1186336 w 1881147"/>
                <a:gd name="connsiteY10" fmla="*/ 200990 h 1708284"/>
                <a:gd name="connsiteX11" fmla="*/ 1176811 w 1881147"/>
                <a:gd name="connsiteY11" fmla="*/ 272428 h 1708284"/>
                <a:gd name="connsiteX12" fmla="*/ 1114899 w 1881147"/>
                <a:gd name="connsiteY12" fmla="*/ 315290 h 1708284"/>
                <a:gd name="connsiteX13" fmla="*/ 1005361 w 1881147"/>
                <a:gd name="connsiteY13" fmla="*/ 329578 h 1708284"/>
                <a:gd name="connsiteX14" fmla="*/ 962499 w 1881147"/>
                <a:gd name="connsiteY14" fmla="*/ 372440 h 1708284"/>
                <a:gd name="connsiteX15" fmla="*/ 838674 w 1881147"/>
                <a:gd name="connsiteY15" fmla="*/ 372440 h 1708284"/>
                <a:gd name="connsiteX16" fmla="*/ 781524 w 1881147"/>
                <a:gd name="connsiteY16" fmla="*/ 443878 h 1708284"/>
                <a:gd name="connsiteX17" fmla="*/ 781524 w 1881147"/>
                <a:gd name="connsiteY17" fmla="*/ 477215 h 1708284"/>
                <a:gd name="connsiteX18" fmla="*/ 743424 w 1881147"/>
                <a:gd name="connsiteY18" fmla="*/ 501028 h 1708284"/>
                <a:gd name="connsiteX19" fmla="*/ 671986 w 1881147"/>
                <a:gd name="connsiteY19" fmla="*/ 434353 h 1708284"/>
                <a:gd name="connsiteX20" fmla="*/ 519586 w 1881147"/>
                <a:gd name="connsiteY20" fmla="*/ 429590 h 1708284"/>
                <a:gd name="connsiteX21" fmla="*/ 457674 w 1881147"/>
                <a:gd name="connsiteY21" fmla="*/ 448640 h 1708284"/>
                <a:gd name="connsiteX22" fmla="*/ 419574 w 1881147"/>
                <a:gd name="connsiteY22" fmla="*/ 434353 h 1708284"/>
                <a:gd name="connsiteX23" fmla="*/ 400524 w 1881147"/>
                <a:gd name="connsiteY23" fmla="*/ 372440 h 1708284"/>
                <a:gd name="connsiteX24" fmla="*/ 333849 w 1881147"/>
                <a:gd name="connsiteY24" fmla="*/ 320053 h 1708284"/>
                <a:gd name="connsiteX25" fmla="*/ 286224 w 1881147"/>
                <a:gd name="connsiteY25" fmla="*/ 253378 h 1708284"/>
                <a:gd name="connsiteX26" fmla="*/ 143349 w 1881147"/>
                <a:gd name="connsiteY26" fmla="*/ 272428 h 1708284"/>
                <a:gd name="connsiteX27" fmla="*/ 124299 w 1881147"/>
                <a:gd name="connsiteY27" fmla="*/ 348628 h 1708284"/>
                <a:gd name="connsiteX28" fmla="*/ 110011 w 1881147"/>
                <a:gd name="connsiteY28" fmla="*/ 381965 h 1708284"/>
                <a:gd name="connsiteX29" fmla="*/ 133824 w 1881147"/>
                <a:gd name="connsiteY29" fmla="*/ 429590 h 1708284"/>
                <a:gd name="connsiteX30" fmla="*/ 81436 w 1881147"/>
                <a:gd name="connsiteY30" fmla="*/ 467690 h 1708284"/>
                <a:gd name="connsiteX31" fmla="*/ 33811 w 1881147"/>
                <a:gd name="connsiteY31" fmla="*/ 462928 h 1708284"/>
                <a:gd name="connsiteX32" fmla="*/ 33811 w 1881147"/>
                <a:gd name="connsiteY32" fmla="*/ 534365 h 1708284"/>
                <a:gd name="connsiteX33" fmla="*/ 474 w 1881147"/>
                <a:gd name="connsiteY33" fmla="*/ 639140 h 1708284"/>
                <a:gd name="connsiteX34" fmla="*/ 62386 w 1881147"/>
                <a:gd name="connsiteY34" fmla="*/ 715340 h 1708284"/>
                <a:gd name="connsiteX35" fmla="*/ 111977 w 1881147"/>
                <a:gd name="connsiteY35" fmla="*/ 695602 h 1708284"/>
                <a:gd name="connsiteX36" fmla="*/ 112334 w 1881147"/>
                <a:gd name="connsiteY36" fmla="*/ 765861 h 1708284"/>
                <a:gd name="connsiteX37" fmla="*/ 167161 w 1881147"/>
                <a:gd name="connsiteY37" fmla="*/ 796303 h 1708284"/>
                <a:gd name="connsiteX38" fmla="*/ 236159 w 1881147"/>
                <a:gd name="connsiteY38" fmla="*/ 806515 h 1708284"/>
                <a:gd name="connsiteX39" fmla="*/ 271462 w 1881147"/>
                <a:gd name="connsiteY39" fmla="*/ 862486 h 1708284"/>
                <a:gd name="connsiteX40" fmla="*/ 270869 w 1881147"/>
                <a:gd name="connsiteY40" fmla="*/ 907558 h 1708284"/>
                <a:gd name="connsiteX41" fmla="*/ 295393 w 1881147"/>
                <a:gd name="connsiteY41" fmla="*/ 947033 h 1708284"/>
                <a:gd name="connsiteX42" fmla="*/ 341051 w 1881147"/>
                <a:gd name="connsiteY42" fmla="*/ 985625 h 1708284"/>
                <a:gd name="connsiteX43" fmla="*/ 426184 w 1881147"/>
                <a:gd name="connsiteY43" fmla="*/ 1039877 h 1708284"/>
                <a:gd name="connsiteX44" fmla="*/ 461961 w 1881147"/>
                <a:gd name="connsiteY44" fmla="*/ 1110970 h 1708284"/>
                <a:gd name="connsiteX45" fmla="*/ 441064 w 1881147"/>
                <a:gd name="connsiteY45" fmla="*/ 1180543 h 1708284"/>
                <a:gd name="connsiteX46" fmla="*/ 519111 w 1881147"/>
                <a:gd name="connsiteY46" fmla="*/ 1237006 h 1708284"/>
                <a:gd name="connsiteX47" fmla="*/ 591143 w 1881147"/>
                <a:gd name="connsiteY47" fmla="*/ 1270000 h 1708284"/>
                <a:gd name="connsiteX48" fmla="*/ 571974 w 1881147"/>
                <a:gd name="connsiteY48" fmla="*/ 1329703 h 1708284"/>
                <a:gd name="connsiteX49" fmla="*/ 662461 w 1881147"/>
                <a:gd name="connsiteY49" fmla="*/ 1482103 h 1708284"/>
                <a:gd name="connsiteX50" fmla="*/ 755271 w 1881147"/>
                <a:gd name="connsiteY50" fmla="*/ 1555257 h 1708284"/>
                <a:gd name="connsiteX51" fmla="*/ 805336 w 1881147"/>
                <a:gd name="connsiteY51" fmla="*/ 1505915 h 1708284"/>
                <a:gd name="connsiteX52" fmla="*/ 869926 w 1881147"/>
                <a:gd name="connsiteY52" fmla="*/ 1533312 h 1708284"/>
                <a:gd name="connsiteX53" fmla="*/ 924399 w 1881147"/>
                <a:gd name="connsiteY53" fmla="*/ 1501153 h 1708284"/>
                <a:gd name="connsiteX54" fmla="*/ 941246 w 1881147"/>
                <a:gd name="connsiteY54" fmla="*/ 1458977 h 1708284"/>
                <a:gd name="connsiteX55" fmla="*/ 1005123 w 1881147"/>
                <a:gd name="connsiteY55" fmla="*/ 1545389 h 1708284"/>
                <a:gd name="connsiteX56" fmla="*/ 1050190 w 1881147"/>
                <a:gd name="connsiteY56" fmla="*/ 1616483 h 1708284"/>
                <a:gd name="connsiteX57" fmla="*/ 1120136 w 1881147"/>
                <a:gd name="connsiteY57" fmla="*/ 1708002 h 1708284"/>
                <a:gd name="connsiteX58" fmla="*/ 1151034 w 1881147"/>
                <a:gd name="connsiteY58" fmla="*/ 1644911 h 1708284"/>
                <a:gd name="connsiteX59" fmla="*/ 1181693 w 1881147"/>
                <a:gd name="connsiteY59" fmla="*/ 1638431 h 1708284"/>
                <a:gd name="connsiteX60" fmla="*/ 1224792 w 1881147"/>
                <a:gd name="connsiteY60" fmla="*/ 1667694 h 1708284"/>
                <a:gd name="connsiteX61" fmla="*/ 1258367 w 1881147"/>
                <a:gd name="connsiteY61" fmla="*/ 1627040 h 1708284"/>
                <a:gd name="connsiteX62" fmla="*/ 1277188 w 1881147"/>
                <a:gd name="connsiteY62" fmla="*/ 1631657 h 1708284"/>
                <a:gd name="connsiteX63" fmla="*/ 1311230 w 1881147"/>
                <a:gd name="connsiteY63" fmla="*/ 1698134 h 1708284"/>
                <a:gd name="connsiteX64" fmla="*/ 1367786 w 1881147"/>
                <a:gd name="connsiteY64" fmla="*/ 1674665 h 1708284"/>
                <a:gd name="connsiteX65" fmla="*/ 1419818 w 1881147"/>
                <a:gd name="connsiteY65" fmla="*/ 1618544 h 1708284"/>
                <a:gd name="connsiteX66" fmla="*/ 1470595 w 1881147"/>
                <a:gd name="connsiteY66" fmla="*/ 1602001 h 1708284"/>
                <a:gd name="connsiteX67" fmla="*/ 1488274 w 1881147"/>
                <a:gd name="connsiteY67" fmla="*/ 1657823 h 1708284"/>
                <a:gd name="connsiteX68" fmla="*/ 1558169 w 1881147"/>
                <a:gd name="connsiteY68" fmla="*/ 1632145 h 1708284"/>
                <a:gd name="connsiteX69" fmla="*/ 1588947 w 1881147"/>
                <a:gd name="connsiteY69" fmla="*/ 1545389 h 1708284"/>
                <a:gd name="connsiteX70" fmla="*/ 1670383 w 1881147"/>
                <a:gd name="connsiteY70" fmla="*/ 1455247 h 1708284"/>
                <a:gd name="connsiteX71" fmla="*/ 1714974 w 1881147"/>
                <a:gd name="connsiteY71" fmla="*/ 1424117 h 1708284"/>
                <a:gd name="connsiteX72" fmla="*/ 1743343 w 1881147"/>
                <a:gd name="connsiteY72" fmla="*/ 1427412 h 1708284"/>
                <a:gd name="connsiteX73" fmla="*/ 1820935 w 1881147"/>
                <a:gd name="connsiteY73" fmla="*/ 1416804 h 1708284"/>
                <a:gd name="connsiteX74" fmla="*/ 1816054 w 1881147"/>
                <a:gd name="connsiteY74" fmla="*/ 1470368 h 1708284"/>
                <a:gd name="connsiteX75" fmla="*/ 1874221 w 1881147"/>
                <a:gd name="connsiteY75" fmla="*/ 1493689 h 1708284"/>
                <a:gd name="connsiteX76" fmla="*/ 1875829 w 1881147"/>
                <a:gd name="connsiteY76" fmla="*/ 1471055 h 1708284"/>
                <a:gd name="connsiteX77" fmla="*/ 1875051 w 1881147"/>
                <a:gd name="connsiteY77" fmla="*/ 1410321 h 1708284"/>
                <a:gd name="connsiteX78" fmla="*/ 1853086 w 1881147"/>
                <a:gd name="connsiteY78" fmla="*/ 1320178 h 1708284"/>
                <a:gd name="connsiteX79" fmla="*/ 1853086 w 1881147"/>
                <a:gd name="connsiteY79" fmla="*/ 1263028 h 1708284"/>
                <a:gd name="connsiteX80" fmla="*/ 1810224 w 1881147"/>
                <a:gd name="connsiteY80" fmla="*/ 1253503 h 1708284"/>
                <a:gd name="connsiteX81" fmla="*/ 1734024 w 1881147"/>
                <a:gd name="connsiteY81" fmla="*/ 1172540 h 1708284"/>
                <a:gd name="connsiteX82" fmla="*/ 1695924 w 1881147"/>
                <a:gd name="connsiteY82" fmla="*/ 991565 h 1708284"/>
                <a:gd name="connsiteX83" fmla="*/ 1643536 w 1881147"/>
                <a:gd name="connsiteY83" fmla="*/ 958228 h 1708284"/>
                <a:gd name="connsiteX84" fmla="*/ 1605436 w 1881147"/>
                <a:gd name="connsiteY84" fmla="*/ 901078 h 1708284"/>
                <a:gd name="connsiteX85" fmla="*/ 1557811 w 1881147"/>
                <a:gd name="connsiteY85" fmla="*/ 853453 h 1708284"/>
                <a:gd name="connsiteX86" fmla="*/ 1505424 w 1881147"/>
                <a:gd name="connsiteY86" fmla="*/ 834403 h 1708284"/>
                <a:gd name="connsiteX87" fmla="*/ 1453036 w 1881147"/>
                <a:gd name="connsiteY87" fmla="*/ 829640 h 1708284"/>
                <a:gd name="connsiteX88" fmla="*/ 1510186 w 1881147"/>
                <a:gd name="connsiteY88" fmla="*/ 796303 h 1708284"/>
                <a:gd name="connsiteX89" fmla="*/ 1476849 w 1881147"/>
                <a:gd name="connsiteY89" fmla="*/ 762965 h 1708284"/>
                <a:gd name="connsiteX90" fmla="*/ 1481611 w 1881147"/>
                <a:gd name="connsiteY90" fmla="*/ 739153 h 1708284"/>
                <a:gd name="connsiteX91" fmla="*/ 1572099 w 1881147"/>
                <a:gd name="connsiteY91" fmla="*/ 777253 h 1708284"/>
                <a:gd name="connsiteX92" fmla="*/ 1624486 w 1881147"/>
                <a:gd name="connsiteY92" fmla="*/ 710578 h 1708284"/>
                <a:gd name="connsiteX93" fmla="*/ 1622283 w 1881147"/>
                <a:gd name="connsiteY93" fmla="*/ 567703 h 1708284"/>
                <a:gd name="connsiteX94" fmla="*/ 1639486 w 1881147"/>
                <a:gd name="connsiteY94" fmla="*/ 419377 h 1708284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14911 w 1881147"/>
                <a:gd name="connsiteY9" fmla="*/ 158360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186336 w 1881147"/>
                <a:gd name="connsiteY10" fmla="*/ 186935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1520 w 1881147"/>
                <a:gd name="connsiteY9" fmla="*/ 206869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6811 w 1881147"/>
                <a:gd name="connsiteY11" fmla="*/ 25837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4899 w 1881147"/>
                <a:gd name="connsiteY12" fmla="*/ 301235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74371 w 1881147"/>
                <a:gd name="connsiteY11" fmla="*/ 29156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05361 w 1881147"/>
                <a:gd name="connsiteY13" fmla="*/ 315523 h 1694229"/>
                <a:gd name="connsiteX14" fmla="*/ 962499 w 1881147"/>
                <a:gd name="connsiteY14" fmla="*/ 358385 h 1694229"/>
                <a:gd name="connsiteX15" fmla="*/ 838674 w 1881147"/>
                <a:gd name="connsiteY15" fmla="*/ 358385 h 1694229"/>
                <a:gd name="connsiteX16" fmla="*/ 781524 w 1881147"/>
                <a:gd name="connsiteY16" fmla="*/ 429823 h 1694229"/>
                <a:gd name="connsiteX17" fmla="*/ 781524 w 1881147"/>
                <a:gd name="connsiteY17" fmla="*/ 463160 h 1694229"/>
                <a:gd name="connsiteX18" fmla="*/ 743424 w 1881147"/>
                <a:gd name="connsiteY18" fmla="*/ 486973 h 1694229"/>
                <a:gd name="connsiteX19" fmla="*/ 671986 w 1881147"/>
                <a:gd name="connsiteY19" fmla="*/ 420298 h 1694229"/>
                <a:gd name="connsiteX20" fmla="*/ 519586 w 1881147"/>
                <a:gd name="connsiteY20" fmla="*/ 415535 h 1694229"/>
                <a:gd name="connsiteX21" fmla="*/ 457674 w 1881147"/>
                <a:gd name="connsiteY21" fmla="*/ 434585 h 1694229"/>
                <a:gd name="connsiteX22" fmla="*/ 419574 w 1881147"/>
                <a:gd name="connsiteY22" fmla="*/ 420298 h 1694229"/>
                <a:gd name="connsiteX23" fmla="*/ 400524 w 1881147"/>
                <a:gd name="connsiteY23" fmla="*/ 358385 h 1694229"/>
                <a:gd name="connsiteX24" fmla="*/ 333849 w 1881147"/>
                <a:gd name="connsiteY24" fmla="*/ 305998 h 1694229"/>
                <a:gd name="connsiteX25" fmla="*/ 286224 w 1881147"/>
                <a:gd name="connsiteY25" fmla="*/ 239323 h 1694229"/>
                <a:gd name="connsiteX26" fmla="*/ 143349 w 1881147"/>
                <a:gd name="connsiteY26" fmla="*/ 258373 h 1694229"/>
                <a:gd name="connsiteX27" fmla="*/ 124299 w 1881147"/>
                <a:gd name="connsiteY27" fmla="*/ 334573 h 1694229"/>
                <a:gd name="connsiteX28" fmla="*/ 110011 w 1881147"/>
                <a:gd name="connsiteY28" fmla="*/ 367910 h 1694229"/>
                <a:gd name="connsiteX29" fmla="*/ 133824 w 1881147"/>
                <a:gd name="connsiteY29" fmla="*/ 415535 h 1694229"/>
                <a:gd name="connsiteX30" fmla="*/ 81436 w 1881147"/>
                <a:gd name="connsiteY30" fmla="*/ 453635 h 1694229"/>
                <a:gd name="connsiteX31" fmla="*/ 33811 w 1881147"/>
                <a:gd name="connsiteY31" fmla="*/ 448873 h 1694229"/>
                <a:gd name="connsiteX32" fmla="*/ 33811 w 1881147"/>
                <a:gd name="connsiteY32" fmla="*/ 520310 h 1694229"/>
                <a:gd name="connsiteX33" fmla="*/ 474 w 1881147"/>
                <a:gd name="connsiteY33" fmla="*/ 625085 h 1694229"/>
                <a:gd name="connsiteX34" fmla="*/ 62386 w 1881147"/>
                <a:gd name="connsiteY34" fmla="*/ 701285 h 1694229"/>
                <a:gd name="connsiteX35" fmla="*/ 111977 w 1881147"/>
                <a:gd name="connsiteY35" fmla="*/ 681547 h 1694229"/>
                <a:gd name="connsiteX36" fmla="*/ 112334 w 1881147"/>
                <a:gd name="connsiteY36" fmla="*/ 751806 h 1694229"/>
                <a:gd name="connsiteX37" fmla="*/ 167161 w 1881147"/>
                <a:gd name="connsiteY37" fmla="*/ 782248 h 1694229"/>
                <a:gd name="connsiteX38" fmla="*/ 236159 w 1881147"/>
                <a:gd name="connsiteY38" fmla="*/ 792460 h 1694229"/>
                <a:gd name="connsiteX39" fmla="*/ 271462 w 1881147"/>
                <a:gd name="connsiteY39" fmla="*/ 848431 h 1694229"/>
                <a:gd name="connsiteX40" fmla="*/ 270869 w 1881147"/>
                <a:gd name="connsiteY40" fmla="*/ 893503 h 1694229"/>
                <a:gd name="connsiteX41" fmla="*/ 295393 w 1881147"/>
                <a:gd name="connsiteY41" fmla="*/ 932978 h 1694229"/>
                <a:gd name="connsiteX42" fmla="*/ 341051 w 1881147"/>
                <a:gd name="connsiteY42" fmla="*/ 971570 h 1694229"/>
                <a:gd name="connsiteX43" fmla="*/ 426184 w 1881147"/>
                <a:gd name="connsiteY43" fmla="*/ 1025822 h 1694229"/>
                <a:gd name="connsiteX44" fmla="*/ 461961 w 1881147"/>
                <a:gd name="connsiteY44" fmla="*/ 1096915 h 1694229"/>
                <a:gd name="connsiteX45" fmla="*/ 441064 w 1881147"/>
                <a:gd name="connsiteY45" fmla="*/ 1166488 h 1694229"/>
                <a:gd name="connsiteX46" fmla="*/ 519111 w 1881147"/>
                <a:gd name="connsiteY46" fmla="*/ 1222951 h 1694229"/>
                <a:gd name="connsiteX47" fmla="*/ 591143 w 1881147"/>
                <a:gd name="connsiteY47" fmla="*/ 1255945 h 1694229"/>
                <a:gd name="connsiteX48" fmla="*/ 571974 w 1881147"/>
                <a:gd name="connsiteY48" fmla="*/ 1315648 h 1694229"/>
                <a:gd name="connsiteX49" fmla="*/ 662461 w 1881147"/>
                <a:gd name="connsiteY49" fmla="*/ 1468048 h 1694229"/>
                <a:gd name="connsiteX50" fmla="*/ 755271 w 1881147"/>
                <a:gd name="connsiteY50" fmla="*/ 1541202 h 1694229"/>
                <a:gd name="connsiteX51" fmla="*/ 805336 w 1881147"/>
                <a:gd name="connsiteY51" fmla="*/ 1491860 h 1694229"/>
                <a:gd name="connsiteX52" fmla="*/ 869926 w 1881147"/>
                <a:gd name="connsiteY52" fmla="*/ 1519257 h 1694229"/>
                <a:gd name="connsiteX53" fmla="*/ 924399 w 1881147"/>
                <a:gd name="connsiteY53" fmla="*/ 1487098 h 1694229"/>
                <a:gd name="connsiteX54" fmla="*/ 941246 w 1881147"/>
                <a:gd name="connsiteY54" fmla="*/ 1444922 h 1694229"/>
                <a:gd name="connsiteX55" fmla="*/ 1005123 w 1881147"/>
                <a:gd name="connsiteY55" fmla="*/ 1531334 h 1694229"/>
                <a:gd name="connsiteX56" fmla="*/ 1050190 w 1881147"/>
                <a:gd name="connsiteY56" fmla="*/ 1602428 h 1694229"/>
                <a:gd name="connsiteX57" fmla="*/ 1120136 w 1881147"/>
                <a:gd name="connsiteY57" fmla="*/ 1693947 h 1694229"/>
                <a:gd name="connsiteX58" fmla="*/ 1151034 w 1881147"/>
                <a:gd name="connsiteY58" fmla="*/ 1630856 h 1694229"/>
                <a:gd name="connsiteX59" fmla="*/ 1181693 w 1881147"/>
                <a:gd name="connsiteY59" fmla="*/ 1624376 h 1694229"/>
                <a:gd name="connsiteX60" fmla="*/ 1224792 w 1881147"/>
                <a:gd name="connsiteY60" fmla="*/ 1653639 h 1694229"/>
                <a:gd name="connsiteX61" fmla="*/ 1258367 w 1881147"/>
                <a:gd name="connsiteY61" fmla="*/ 1612985 h 1694229"/>
                <a:gd name="connsiteX62" fmla="*/ 1277188 w 1881147"/>
                <a:gd name="connsiteY62" fmla="*/ 1617602 h 1694229"/>
                <a:gd name="connsiteX63" fmla="*/ 1311230 w 1881147"/>
                <a:gd name="connsiteY63" fmla="*/ 1684079 h 1694229"/>
                <a:gd name="connsiteX64" fmla="*/ 1367786 w 1881147"/>
                <a:gd name="connsiteY64" fmla="*/ 1660610 h 1694229"/>
                <a:gd name="connsiteX65" fmla="*/ 1419818 w 1881147"/>
                <a:gd name="connsiteY65" fmla="*/ 1604489 h 1694229"/>
                <a:gd name="connsiteX66" fmla="*/ 1470595 w 1881147"/>
                <a:gd name="connsiteY66" fmla="*/ 1587946 h 1694229"/>
                <a:gd name="connsiteX67" fmla="*/ 1488274 w 1881147"/>
                <a:gd name="connsiteY67" fmla="*/ 1643768 h 1694229"/>
                <a:gd name="connsiteX68" fmla="*/ 1558169 w 1881147"/>
                <a:gd name="connsiteY68" fmla="*/ 1618090 h 1694229"/>
                <a:gd name="connsiteX69" fmla="*/ 1588947 w 1881147"/>
                <a:gd name="connsiteY69" fmla="*/ 1531334 h 1694229"/>
                <a:gd name="connsiteX70" fmla="*/ 1670383 w 1881147"/>
                <a:gd name="connsiteY70" fmla="*/ 1441192 h 1694229"/>
                <a:gd name="connsiteX71" fmla="*/ 1714974 w 1881147"/>
                <a:gd name="connsiteY71" fmla="*/ 1410062 h 1694229"/>
                <a:gd name="connsiteX72" fmla="*/ 1743343 w 1881147"/>
                <a:gd name="connsiteY72" fmla="*/ 1413357 h 1694229"/>
                <a:gd name="connsiteX73" fmla="*/ 1820935 w 1881147"/>
                <a:gd name="connsiteY73" fmla="*/ 1402749 h 1694229"/>
                <a:gd name="connsiteX74" fmla="*/ 1816054 w 1881147"/>
                <a:gd name="connsiteY74" fmla="*/ 1456313 h 1694229"/>
                <a:gd name="connsiteX75" fmla="*/ 1874221 w 1881147"/>
                <a:gd name="connsiteY75" fmla="*/ 1479634 h 1694229"/>
                <a:gd name="connsiteX76" fmla="*/ 1875829 w 1881147"/>
                <a:gd name="connsiteY76" fmla="*/ 1457000 h 1694229"/>
                <a:gd name="connsiteX77" fmla="*/ 1875051 w 1881147"/>
                <a:gd name="connsiteY77" fmla="*/ 1396266 h 1694229"/>
                <a:gd name="connsiteX78" fmla="*/ 1853086 w 1881147"/>
                <a:gd name="connsiteY78" fmla="*/ 1306123 h 1694229"/>
                <a:gd name="connsiteX79" fmla="*/ 1853086 w 1881147"/>
                <a:gd name="connsiteY79" fmla="*/ 1248973 h 1694229"/>
                <a:gd name="connsiteX80" fmla="*/ 1810224 w 1881147"/>
                <a:gd name="connsiteY80" fmla="*/ 1239448 h 1694229"/>
                <a:gd name="connsiteX81" fmla="*/ 1734024 w 1881147"/>
                <a:gd name="connsiteY81" fmla="*/ 1158485 h 1694229"/>
                <a:gd name="connsiteX82" fmla="*/ 1695924 w 1881147"/>
                <a:gd name="connsiteY82" fmla="*/ 977510 h 1694229"/>
                <a:gd name="connsiteX83" fmla="*/ 1643536 w 1881147"/>
                <a:gd name="connsiteY83" fmla="*/ 944173 h 1694229"/>
                <a:gd name="connsiteX84" fmla="*/ 1605436 w 1881147"/>
                <a:gd name="connsiteY84" fmla="*/ 887023 h 1694229"/>
                <a:gd name="connsiteX85" fmla="*/ 1557811 w 1881147"/>
                <a:gd name="connsiteY85" fmla="*/ 839398 h 1694229"/>
                <a:gd name="connsiteX86" fmla="*/ 1505424 w 1881147"/>
                <a:gd name="connsiteY86" fmla="*/ 820348 h 1694229"/>
                <a:gd name="connsiteX87" fmla="*/ 1453036 w 1881147"/>
                <a:gd name="connsiteY87" fmla="*/ 815585 h 1694229"/>
                <a:gd name="connsiteX88" fmla="*/ 1510186 w 1881147"/>
                <a:gd name="connsiteY88" fmla="*/ 782248 h 1694229"/>
                <a:gd name="connsiteX89" fmla="*/ 1476849 w 1881147"/>
                <a:gd name="connsiteY89" fmla="*/ 748910 h 1694229"/>
                <a:gd name="connsiteX90" fmla="*/ 1481611 w 1881147"/>
                <a:gd name="connsiteY90" fmla="*/ 725098 h 1694229"/>
                <a:gd name="connsiteX91" fmla="*/ 1572099 w 1881147"/>
                <a:gd name="connsiteY91" fmla="*/ 763198 h 1694229"/>
                <a:gd name="connsiteX92" fmla="*/ 1624486 w 1881147"/>
                <a:gd name="connsiteY92" fmla="*/ 696523 h 1694229"/>
                <a:gd name="connsiteX93" fmla="*/ 1622283 w 1881147"/>
                <a:gd name="connsiteY93" fmla="*/ 553648 h 1694229"/>
                <a:gd name="connsiteX94" fmla="*/ 1639486 w 1881147"/>
                <a:gd name="connsiteY94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05361 w 1881147"/>
                <a:gd name="connsiteY14" fmla="*/ 315523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4856 w 1881147"/>
                <a:gd name="connsiteY13" fmla="*/ 323206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38674 w 1881147"/>
                <a:gd name="connsiteY16" fmla="*/ 358385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781524 w 1881147"/>
                <a:gd name="connsiteY17" fmla="*/ 429823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781524 w 1881147"/>
                <a:gd name="connsiteY18" fmla="*/ 463160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43424 w 1881147"/>
                <a:gd name="connsiteY19" fmla="*/ 486973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671986 w 1881147"/>
                <a:gd name="connsiteY20" fmla="*/ 420298 h 1694229"/>
                <a:gd name="connsiteX21" fmla="*/ 519586 w 1881147"/>
                <a:gd name="connsiteY21" fmla="*/ 415535 h 1694229"/>
                <a:gd name="connsiteX22" fmla="*/ 457674 w 1881147"/>
                <a:gd name="connsiteY22" fmla="*/ 434585 h 1694229"/>
                <a:gd name="connsiteX23" fmla="*/ 419574 w 1881147"/>
                <a:gd name="connsiteY23" fmla="*/ 420298 h 1694229"/>
                <a:gd name="connsiteX24" fmla="*/ 400524 w 1881147"/>
                <a:gd name="connsiteY24" fmla="*/ 358385 h 1694229"/>
                <a:gd name="connsiteX25" fmla="*/ 333849 w 1881147"/>
                <a:gd name="connsiteY25" fmla="*/ 305998 h 1694229"/>
                <a:gd name="connsiteX26" fmla="*/ 286224 w 1881147"/>
                <a:gd name="connsiteY26" fmla="*/ 239323 h 1694229"/>
                <a:gd name="connsiteX27" fmla="*/ 143349 w 1881147"/>
                <a:gd name="connsiteY27" fmla="*/ 258373 h 1694229"/>
                <a:gd name="connsiteX28" fmla="*/ 124299 w 1881147"/>
                <a:gd name="connsiteY28" fmla="*/ 334573 h 1694229"/>
                <a:gd name="connsiteX29" fmla="*/ 110011 w 1881147"/>
                <a:gd name="connsiteY29" fmla="*/ 367910 h 1694229"/>
                <a:gd name="connsiteX30" fmla="*/ 133824 w 1881147"/>
                <a:gd name="connsiteY30" fmla="*/ 415535 h 1694229"/>
                <a:gd name="connsiteX31" fmla="*/ 81436 w 1881147"/>
                <a:gd name="connsiteY31" fmla="*/ 453635 h 1694229"/>
                <a:gd name="connsiteX32" fmla="*/ 33811 w 1881147"/>
                <a:gd name="connsiteY32" fmla="*/ 448873 h 1694229"/>
                <a:gd name="connsiteX33" fmla="*/ 33811 w 1881147"/>
                <a:gd name="connsiteY33" fmla="*/ 520310 h 1694229"/>
                <a:gd name="connsiteX34" fmla="*/ 474 w 1881147"/>
                <a:gd name="connsiteY34" fmla="*/ 625085 h 1694229"/>
                <a:gd name="connsiteX35" fmla="*/ 62386 w 1881147"/>
                <a:gd name="connsiteY35" fmla="*/ 701285 h 1694229"/>
                <a:gd name="connsiteX36" fmla="*/ 111977 w 1881147"/>
                <a:gd name="connsiteY36" fmla="*/ 681547 h 1694229"/>
                <a:gd name="connsiteX37" fmla="*/ 112334 w 1881147"/>
                <a:gd name="connsiteY37" fmla="*/ 751806 h 1694229"/>
                <a:gd name="connsiteX38" fmla="*/ 167161 w 1881147"/>
                <a:gd name="connsiteY38" fmla="*/ 782248 h 1694229"/>
                <a:gd name="connsiteX39" fmla="*/ 236159 w 1881147"/>
                <a:gd name="connsiteY39" fmla="*/ 792460 h 1694229"/>
                <a:gd name="connsiteX40" fmla="*/ 271462 w 1881147"/>
                <a:gd name="connsiteY40" fmla="*/ 848431 h 1694229"/>
                <a:gd name="connsiteX41" fmla="*/ 270869 w 1881147"/>
                <a:gd name="connsiteY41" fmla="*/ 893503 h 1694229"/>
                <a:gd name="connsiteX42" fmla="*/ 295393 w 1881147"/>
                <a:gd name="connsiteY42" fmla="*/ 932978 h 1694229"/>
                <a:gd name="connsiteX43" fmla="*/ 341051 w 1881147"/>
                <a:gd name="connsiteY43" fmla="*/ 971570 h 1694229"/>
                <a:gd name="connsiteX44" fmla="*/ 426184 w 1881147"/>
                <a:gd name="connsiteY44" fmla="*/ 1025822 h 1694229"/>
                <a:gd name="connsiteX45" fmla="*/ 461961 w 1881147"/>
                <a:gd name="connsiteY45" fmla="*/ 1096915 h 1694229"/>
                <a:gd name="connsiteX46" fmla="*/ 441064 w 1881147"/>
                <a:gd name="connsiteY46" fmla="*/ 1166488 h 1694229"/>
                <a:gd name="connsiteX47" fmla="*/ 519111 w 1881147"/>
                <a:gd name="connsiteY47" fmla="*/ 1222951 h 1694229"/>
                <a:gd name="connsiteX48" fmla="*/ 591143 w 1881147"/>
                <a:gd name="connsiteY48" fmla="*/ 1255945 h 1694229"/>
                <a:gd name="connsiteX49" fmla="*/ 571974 w 1881147"/>
                <a:gd name="connsiteY49" fmla="*/ 1315648 h 1694229"/>
                <a:gd name="connsiteX50" fmla="*/ 662461 w 1881147"/>
                <a:gd name="connsiteY50" fmla="*/ 1468048 h 1694229"/>
                <a:gd name="connsiteX51" fmla="*/ 755271 w 1881147"/>
                <a:gd name="connsiteY51" fmla="*/ 1541202 h 1694229"/>
                <a:gd name="connsiteX52" fmla="*/ 805336 w 1881147"/>
                <a:gd name="connsiteY52" fmla="*/ 1491860 h 1694229"/>
                <a:gd name="connsiteX53" fmla="*/ 869926 w 1881147"/>
                <a:gd name="connsiteY53" fmla="*/ 1519257 h 1694229"/>
                <a:gd name="connsiteX54" fmla="*/ 924399 w 1881147"/>
                <a:gd name="connsiteY54" fmla="*/ 1487098 h 1694229"/>
                <a:gd name="connsiteX55" fmla="*/ 941246 w 1881147"/>
                <a:gd name="connsiteY55" fmla="*/ 1444922 h 1694229"/>
                <a:gd name="connsiteX56" fmla="*/ 1005123 w 1881147"/>
                <a:gd name="connsiteY56" fmla="*/ 1531334 h 1694229"/>
                <a:gd name="connsiteX57" fmla="*/ 1050190 w 1881147"/>
                <a:gd name="connsiteY57" fmla="*/ 1602428 h 1694229"/>
                <a:gd name="connsiteX58" fmla="*/ 1120136 w 1881147"/>
                <a:gd name="connsiteY58" fmla="*/ 1693947 h 1694229"/>
                <a:gd name="connsiteX59" fmla="*/ 1151034 w 1881147"/>
                <a:gd name="connsiteY59" fmla="*/ 1630856 h 1694229"/>
                <a:gd name="connsiteX60" fmla="*/ 1181693 w 1881147"/>
                <a:gd name="connsiteY60" fmla="*/ 1624376 h 1694229"/>
                <a:gd name="connsiteX61" fmla="*/ 1224792 w 1881147"/>
                <a:gd name="connsiteY61" fmla="*/ 1653639 h 1694229"/>
                <a:gd name="connsiteX62" fmla="*/ 1258367 w 1881147"/>
                <a:gd name="connsiteY62" fmla="*/ 1612985 h 1694229"/>
                <a:gd name="connsiteX63" fmla="*/ 1277188 w 1881147"/>
                <a:gd name="connsiteY63" fmla="*/ 1617602 h 1694229"/>
                <a:gd name="connsiteX64" fmla="*/ 1311230 w 1881147"/>
                <a:gd name="connsiteY64" fmla="*/ 1684079 h 1694229"/>
                <a:gd name="connsiteX65" fmla="*/ 1367786 w 1881147"/>
                <a:gd name="connsiteY65" fmla="*/ 1660610 h 1694229"/>
                <a:gd name="connsiteX66" fmla="*/ 1419818 w 1881147"/>
                <a:gd name="connsiteY66" fmla="*/ 1604489 h 1694229"/>
                <a:gd name="connsiteX67" fmla="*/ 1470595 w 1881147"/>
                <a:gd name="connsiteY67" fmla="*/ 1587946 h 1694229"/>
                <a:gd name="connsiteX68" fmla="*/ 1488274 w 1881147"/>
                <a:gd name="connsiteY68" fmla="*/ 1643768 h 1694229"/>
                <a:gd name="connsiteX69" fmla="*/ 1558169 w 1881147"/>
                <a:gd name="connsiteY69" fmla="*/ 1618090 h 1694229"/>
                <a:gd name="connsiteX70" fmla="*/ 1588947 w 1881147"/>
                <a:gd name="connsiteY70" fmla="*/ 1531334 h 1694229"/>
                <a:gd name="connsiteX71" fmla="*/ 1670383 w 1881147"/>
                <a:gd name="connsiteY71" fmla="*/ 1441192 h 1694229"/>
                <a:gd name="connsiteX72" fmla="*/ 1714974 w 1881147"/>
                <a:gd name="connsiteY72" fmla="*/ 1410062 h 1694229"/>
                <a:gd name="connsiteX73" fmla="*/ 1743343 w 1881147"/>
                <a:gd name="connsiteY73" fmla="*/ 1413357 h 1694229"/>
                <a:gd name="connsiteX74" fmla="*/ 1820935 w 1881147"/>
                <a:gd name="connsiteY74" fmla="*/ 1402749 h 1694229"/>
                <a:gd name="connsiteX75" fmla="*/ 1816054 w 1881147"/>
                <a:gd name="connsiteY75" fmla="*/ 1456313 h 1694229"/>
                <a:gd name="connsiteX76" fmla="*/ 1874221 w 1881147"/>
                <a:gd name="connsiteY76" fmla="*/ 1479634 h 1694229"/>
                <a:gd name="connsiteX77" fmla="*/ 1875829 w 1881147"/>
                <a:gd name="connsiteY77" fmla="*/ 1457000 h 1694229"/>
                <a:gd name="connsiteX78" fmla="*/ 1875051 w 1881147"/>
                <a:gd name="connsiteY78" fmla="*/ 1396266 h 1694229"/>
                <a:gd name="connsiteX79" fmla="*/ 1853086 w 1881147"/>
                <a:gd name="connsiteY79" fmla="*/ 1306123 h 1694229"/>
                <a:gd name="connsiteX80" fmla="*/ 1853086 w 1881147"/>
                <a:gd name="connsiteY80" fmla="*/ 1248973 h 1694229"/>
                <a:gd name="connsiteX81" fmla="*/ 1810224 w 1881147"/>
                <a:gd name="connsiteY81" fmla="*/ 1239448 h 1694229"/>
                <a:gd name="connsiteX82" fmla="*/ 1734024 w 1881147"/>
                <a:gd name="connsiteY82" fmla="*/ 1158485 h 1694229"/>
                <a:gd name="connsiteX83" fmla="*/ 1695924 w 1881147"/>
                <a:gd name="connsiteY83" fmla="*/ 977510 h 1694229"/>
                <a:gd name="connsiteX84" fmla="*/ 1643536 w 1881147"/>
                <a:gd name="connsiteY84" fmla="*/ 944173 h 1694229"/>
                <a:gd name="connsiteX85" fmla="*/ 1605436 w 1881147"/>
                <a:gd name="connsiteY85" fmla="*/ 887023 h 1694229"/>
                <a:gd name="connsiteX86" fmla="*/ 1557811 w 1881147"/>
                <a:gd name="connsiteY86" fmla="*/ 839398 h 1694229"/>
                <a:gd name="connsiteX87" fmla="*/ 1505424 w 1881147"/>
                <a:gd name="connsiteY87" fmla="*/ 820348 h 1694229"/>
                <a:gd name="connsiteX88" fmla="*/ 1453036 w 1881147"/>
                <a:gd name="connsiteY88" fmla="*/ 815585 h 1694229"/>
                <a:gd name="connsiteX89" fmla="*/ 1510186 w 1881147"/>
                <a:gd name="connsiteY89" fmla="*/ 782248 h 1694229"/>
                <a:gd name="connsiteX90" fmla="*/ 1476849 w 1881147"/>
                <a:gd name="connsiteY90" fmla="*/ 748910 h 1694229"/>
                <a:gd name="connsiteX91" fmla="*/ 1481611 w 1881147"/>
                <a:gd name="connsiteY91" fmla="*/ 725098 h 1694229"/>
                <a:gd name="connsiteX92" fmla="*/ 1572099 w 1881147"/>
                <a:gd name="connsiteY92" fmla="*/ 763198 h 1694229"/>
                <a:gd name="connsiteX93" fmla="*/ 1624486 w 1881147"/>
                <a:gd name="connsiteY93" fmla="*/ 696523 h 1694229"/>
                <a:gd name="connsiteX94" fmla="*/ 1622283 w 1881147"/>
                <a:gd name="connsiteY94" fmla="*/ 553648 h 1694229"/>
                <a:gd name="connsiteX95" fmla="*/ 1639486 w 1881147"/>
                <a:gd name="connsiteY95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19586 w 1881147"/>
                <a:gd name="connsiteY22" fmla="*/ 415535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7674 w 1881147"/>
                <a:gd name="connsiteY23" fmla="*/ 434585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43349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6224 w 1881147"/>
                <a:gd name="connsiteY27" fmla="*/ 239323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24299 w 1881147"/>
                <a:gd name="connsiteY29" fmla="*/ 334573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10011 w 1881147"/>
                <a:gd name="connsiteY30" fmla="*/ 367910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46620 w 1881147"/>
                <a:gd name="connsiteY30" fmla="*/ 390888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3824 w 1881147"/>
                <a:gd name="connsiteY31" fmla="*/ 415535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1436 w 1881147"/>
                <a:gd name="connsiteY32" fmla="*/ 453635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486 w 1881147"/>
                <a:gd name="connsiteY0" fmla="*/ 405322 h 1694229"/>
                <a:gd name="connsiteX1" fmla="*/ 1567336 w 1881147"/>
                <a:gd name="connsiteY1" fmla="*/ 372673 h 1694229"/>
                <a:gd name="connsiteX2" fmla="*/ 1477087 w 1881147"/>
                <a:gd name="connsiteY2" fmla="*/ 348860 h 1694229"/>
                <a:gd name="connsiteX3" fmla="*/ 1423767 w 1881147"/>
                <a:gd name="connsiteY3" fmla="*/ 271776 h 1694229"/>
                <a:gd name="connsiteX4" fmla="*/ 1400666 w 1881147"/>
                <a:gd name="connsiteY4" fmla="*/ 169931 h 1694229"/>
                <a:gd name="connsiteX5" fmla="*/ 1364769 w 1881147"/>
                <a:gd name="connsiteY5" fmla="*/ 1869 h 1694229"/>
                <a:gd name="connsiteX6" fmla="*/ 1297400 w 1881147"/>
                <a:gd name="connsiteY6" fmla="*/ 43567 h 1694229"/>
                <a:gd name="connsiteX7" fmla="*/ 1291832 w 1881147"/>
                <a:gd name="connsiteY7" fmla="*/ 101090 h 1694229"/>
                <a:gd name="connsiteX8" fmla="*/ 1275927 w 1881147"/>
                <a:gd name="connsiteY8" fmla="*/ 152303 h 1694229"/>
                <a:gd name="connsiteX9" fmla="*/ 1256402 w 1881147"/>
                <a:gd name="connsiteY9" fmla="*/ 204316 h 1694229"/>
                <a:gd name="connsiteX10" fmla="*/ 1254673 w 1881147"/>
                <a:gd name="connsiteY10" fmla="*/ 273739 h 1694229"/>
                <a:gd name="connsiteX11" fmla="*/ 1181692 w 1881147"/>
                <a:gd name="connsiteY11" fmla="*/ 283903 h 1694229"/>
                <a:gd name="connsiteX12" fmla="*/ 1117339 w 1881147"/>
                <a:gd name="connsiteY12" fmla="*/ 285917 h 1694229"/>
                <a:gd name="connsiteX13" fmla="*/ 1069738 w 1881147"/>
                <a:gd name="connsiteY13" fmla="*/ 346183 h 1694229"/>
                <a:gd name="connsiteX14" fmla="*/ 1015123 w 1881147"/>
                <a:gd name="connsiteY14" fmla="*/ 371690 h 1694229"/>
                <a:gd name="connsiteX15" fmla="*/ 962499 w 1881147"/>
                <a:gd name="connsiteY15" fmla="*/ 358385 h 1694229"/>
                <a:gd name="connsiteX16" fmla="*/ 855759 w 1881147"/>
                <a:gd name="connsiteY16" fmla="*/ 376257 h 1694229"/>
                <a:gd name="connsiteX17" fmla="*/ 832776 w 1881147"/>
                <a:gd name="connsiteY17" fmla="*/ 440035 h 1694229"/>
                <a:gd name="connsiteX18" fmla="*/ 815693 w 1881147"/>
                <a:gd name="connsiteY18" fmla="*/ 475926 h 1694229"/>
                <a:gd name="connsiteX19" fmla="*/ 733662 w 1881147"/>
                <a:gd name="connsiteY19" fmla="*/ 494632 h 1694229"/>
                <a:gd name="connsiteX20" fmla="*/ 715850 w 1881147"/>
                <a:gd name="connsiteY20" fmla="*/ 440647 h 1694229"/>
                <a:gd name="connsiteX21" fmla="*/ 671986 w 1881147"/>
                <a:gd name="connsiteY21" fmla="*/ 420298 h 1694229"/>
                <a:gd name="connsiteX22" fmla="*/ 536670 w 1881147"/>
                <a:gd name="connsiteY22" fmla="*/ 420641 h 1694229"/>
                <a:gd name="connsiteX23" fmla="*/ 452793 w 1881147"/>
                <a:gd name="connsiteY23" fmla="*/ 447350 h 1694229"/>
                <a:gd name="connsiteX24" fmla="*/ 419574 w 1881147"/>
                <a:gd name="connsiteY24" fmla="*/ 420298 h 1694229"/>
                <a:gd name="connsiteX25" fmla="*/ 400524 w 1881147"/>
                <a:gd name="connsiteY25" fmla="*/ 358385 h 1694229"/>
                <a:gd name="connsiteX26" fmla="*/ 333849 w 1881147"/>
                <a:gd name="connsiteY26" fmla="*/ 305998 h 1694229"/>
                <a:gd name="connsiteX27" fmla="*/ 288664 w 1881147"/>
                <a:gd name="connsiteY27" fmla="*/ 229110 h 1694229"/>
                <a:gd name="connsiteX28" fmla="*/ 165314 w 1881147"/>
                <a:gd name="connsiteY28" fmla="*/ 258373 h 1694229"/>
                <a:gd name="connsiteX29" fmla="*/ 146264 w 1881147"/>
                <a:gd name="connsiteY29" fmla="*/ 344785 h 1694229"/>
                <a:gd name="connsiteX30" fmla="*/ 163704 w 1881147"/>
                <a:gd name="connsiteY30" fmla="*/ 411312 h 1694229"/>
                <a:gd name="connsiteX31" fmla="*/ 136265 w 1881147"/>
                <a:gd name="connsiteY31" fmla="*/ 446172 h 1694229"/>
                <a:gd name="connsiteX32" fmla="*/ 83877 w 1881147"/>
                <a:gd name="connsiteY32" fmla="*/ 474059 h 1694229"/>
                <a:gd name="connsiteX33" fmla="*/ 33811 w 1881147"/>
                <a:gd name="connsiteY33" fmla="*/ 448873 h 1694229"/>
                <a:gd name="connsiteX34" fmla="*/ 33811 w 1881147"/>
                <a:gd name="connsiteY34" fmla="*/ 520310 h 1694229"/>
                <a:gd name="connsiteX35" fmla="*/ 474 w 1881147"/>
                <a:gd name="connsiteY35" fmla="*/ 625085 h 1694229"/>
                <a:gd name="connsiteX36" fmla="*/ 62386 w 1881147"/>
                <a:gd name="connsiteY36" fmla="*/ 701285 h 1694229"/>
                <a:gd name="connsiteX37" fmla="*/ 111977 w 1881147"/>
                <a:gd name="connsiteY37" fmla="*/ 681547 h 1694229"/>
                <a:gd name="connsiteX38" fmla="*/ 112334 w 1881147"/>
                <a:gd name="connsiteY38" fmla="*/ 751806 h 1694229"/>
                <a:gd name="connsiteX39" fmla="*/ 167161 w 1881147"/>
                <a:gd name="connsiteY39" fmla="*/ 782248 h 1694229"/>
                <a:gd name="connsiteX40" fmla="*/ 236159 w 1881147"/>
                <a:gd name="connsiteY40" fmla="*/ 792460 h 1694229"/>
                <a:gd name="connsiteX41" fmla="*/ 271462 w 1881147"/>
                <a:gd name="connsiteY41" fmla="*/ 848431 h 1694229"/>
                <a:gd name="connsiteX42" fmla="*/ 270869 w 1881147"/>
                <a:gd name="connsiteY42" fmla="*/ 893503 h 1694229"/>
                <a:gd name="connsiteX43" fmla="*/ 295393 w 1881147"/>
                <a:gd name="connsiteY43" fmla="*/ 932978 h 1694229"/>
                <a:gd name="connsiteX44" fmla="*/ 341051 w 1881147"/>
                <a:gd name="connsiteY44" fmla="*/ 971570 h 1694229"/>
                <a:gd name="connsiteX45" fmla="*/ 426184 w 1881147"/>
                <a:gd name="connsiteY45" fmla="*/ 1025822 h 1694229"/>
                <a:gd name="connsiteX46" fmla="*/ 461961 w 1881147"/>
                <a:gd name="connsiteY46" fmla="*/ 1096915 h 1694229"/>
                <a:gd name="connsiteX47" fmla="*/ 441064 w 1881147"/>
                <a:gd name="connsiteY47" fmla="*/ 1166488 h 1694229"/>
                <a:gd name="connsiteX48" fmla="*/ 519111 w 1881147"/>
                <a:gd name="connsiteY48" fmla="*/ 1222951 h 1694229"/>
                <a:gd name="connsiteX49" fmla="*/ 591143 w 1881147"/>
                <a:gd name="connsiteY49" fmla="*/ 1255945 h 1694229"/>
                <a:gd name="connsiteX50" fmla="*/ 571974 w 1881147"/>
                <a:gd name="connsiteY50" fmla="*/ 1315648 h 1694229"/>
                <a:gd name="connsiteX51" fmla="*/ 662461 w 1881147"/>
                <a:gd name="connsiteY51" fmla="*/ 1468048 h 1694229"/>
                <a:gd name="connsiteX52" fmla="*/ 755271 w 1881147"/>
                <a:gd name="connsiteY52" fmla="*/ 1541202 h 1694229"/>
                <a:gd name="connsiteX53" fmla="*/ 805336 w 1881147"/>
                <a:gd name="connsiteY53" fmla="*/ 1491860 h 1694229"/>
                <a:gd name="connsiteX54" fmla="*/ 869926 w 1881147"/>
                <a:gd name="connsiteY54" fmla="*/ 1519257 h 1694229"/>
                <a:gd name="connsiteX55" fmla="*/ 924399 w 1881147"/>
                <a:gd name="connsiteY55" fmla="*/ 1487098 h 1694229"/>
                <a:gd name="connsiteX56" fmla="*/ 941246 w 1881147"/>
                <a:gd name="connsiteY56" fmla="*/ 1444922 h 1694229"/>
                <a:gd name="connsiteX57" fmla="*/ 1005123 w 1881147"/>
                <a:gd name="connsiteY57" fmla="*/ 1531334 h 1694229"/>
                <a:gd name="connsiteX58" fmla="*/ 1050190 w 1881147"/>
                <a:gd name="connsiteY58" fmla="*/ 1602428 h 1694229"/>
                <a:gd name="connsiteX59" fmla="*/ 1120136 w 1881147"/>
                <a:gd name="connsiteY59" fmla="*/ 1693947 h 1694229"/>
                <a:gd name="connsiteX60" fmla="*/ 1151034 w 1881147"/>
                <a:gd name="connsiteY60" fmla="*/ 1630856 h 1694229"/>
                <a:gd name="connsiteX61" fmla="*/ 1181693 w 1881147"/>
                <a:gd name="connsiteY61" fmla="*/ 1624376 h 1694229"/>
                <a:gd name="connsiteX62" fmla="*/ 1224792 w 1881147"/>
                <a:gd name="connsiteY62" fmla="*/ 1653639 h 1694229"/>
                <a:gd name="connsiteX63" fmla="*/ 1258367 w 1881147"/>
                <a:gd name="connsiteY63" fmla="*/ 1612985 h 1694229"/>
                <a:gd name="connsiteX64" fmla="*/ 1277188 w 1881147"/>
                <a:gd name="connsiteY64" fmla="*/ 1617602 h 1694229"/>
                <a:gd name="connsiteX65" fmla="*/ 1311230 w 1881147"/>
                <a:gd name="connsiteY65" fmla="*/ 1684079 h 1694229"/>
                <a:gd name="connsiteX66" fmla="*/ 1367786 w 1881147"/>
                <a:gd name="connsiteY66" fmla="*/ 1660610 h 1694229"/>
                <a:gd name="connsiteX67" fmla="*/ 1419818 w 1881147"/>
                <a:gd name="connsiteY67" fmla="*/ 1604489 h 1694229"/>
                <a:gd name="connsiteX68" fmla="*/ 1470595 w 1881147"/>
                <a:gd name="connsiteY68" fmla="*/ 1587946 h 1694229"/>
                <a:gd name="connsiteX69" fmla="*/ 1488274 w 1881147"/>
                <a:gd name="connsiteY69" fmla="*/ 1643768 h 1694229"/>
                <a:gd name="connsiteX70" fmla="*/ 1558169 w 1881147"/>
                <a:gd name="connsiteY70" fmla="*/ 1618090 h 1694229"/>
                <a:gd name="connsiteX71" fmla="*/ 1588947 w 1881147"/>
                <a:gd name="connsiteY71" fmla="*/ 1531334 h 1694229"/>
                <a:gd name="connsiteX72" fmla="*/ 1670383 w 1881147"/>
                <a:gd name="connsiteY72" fmla="*/ 1441192 h 1694229"/>
                <a:gd name="connsiteX73" fmla="*/ 1714974 w 1881147"/>
                <a:gd name="connsiteY73" fmla="*/ 1410062 h 1694229"/>
                <a:gd name="connsiteX74" fmla="*/ 1743343 w 1881147"/>
                <a:gd name="connsiteY74" fmla="*/ 1413357 h 1694229"/>
                <a:gd name="connsiteX75" fmla="*/ 1820935 w 1881147"/>
                <a:gd name="connsiteY75" fmla="*/ 1402749 h 1694229"/>
                <a:gd name="connsiteX76" fmla="*/ 1816054 w 1881147"/>
                <a:gd name="connsiteY76" fmla="*/ 1456313 h 1694229"/>
                <a:gd name="connsiteX77" fmla="*/ 1874221 w 1881147"/>
                <a:gd name="connsiteY77" fmla="*/ 1479634 h 1694229"/>
                <a:gd name="connsiteX78" fmla="*/ 1875829 w 1881147"/>
                <a:gd name="connsiteY78" fmla="*/ 1457000 h 1694229"/>
                <a:gd name="connsiteX79" fmla="*/ 1875051 w 1881147"/>
                <a:gd name="connsiteY79" fmla="*/ 1396266 h 1694229"/>
                <a:gd name="connsiteX80" fmla="*/ 1853086 w 1881147"/>
                <a:gd name="connsiteY80" fmla="*/ 1306123 h 1694229"/>
                <a:gd name="connsiteX81" fmla="*/ 1853086 w 1881147"/>
                <a:gd name="connsiteY81" fmla="*/ 1248973 h 1694229"/>
                <a:gd name="connsiteX82" fmla="*/ 1810224 w 1881147"/>
                <a:gd name="connsiteY82" fmla="*/ 1239448 h 1694229"/>
                <a:gd name="connsiteX83" fmla="*/ 1734024 w 1881147"/>
                <a:gd name="connsiteY83" fmla="*/ 1158485 h 1694229"/>
                <a:gd name="connsiteX84" fmla="*/ 1695924 w 1881147"/>
                <a:gd name="connsiteY84" fmla="*/ 977510 h 1694229"/>
                <a:gd name="connsiteX85" fmla="*/ 1643536 w 1881147"/>
                <a:gd name="connsiteY85" fmla="*/ 944173 h 1694229"/>
                <a:gd name="connsiteX86" fmla="*/ 1605436 w 1881147"/>
                <a:gd name="connsiteY86" fmla="*/ 887023 h 1694229"/>
                <a:gd name="connsiteX87" fmla="*/ 1557811 w 1881147"/>
                <a:gd name="connsiteY87" fmla="*/ 839398 h 1694229"/>
                <a:gd name="connsiteX88" fmla="*/ 1505424 w 1881147"/>
                <a:gd name="connsiteY88" fmla="*/ 820348 h 1694229"/>
                <a:gd name="connsiteX89" fmla="*/ 1453036 w 1881147"/>
                <a:gd name="connsiteY89" fmla="*/ 815585 h 1694229"/>
                <a:gd name="connsiteX90" fmla="*/ 1510186 w 1881147"/>
                <a:gd name="connsiteY90" fmla="*/ 782248 h 1694229"/>
                <a:gd name="connsiteX91" fmla="*/ 1476849 w 1881147"/>
                <a:gd name="connsiteY91" fmla="*/ 748910 h 1694229"/>
                <a:gd name="connsiteX92" fmla="*/ 1481611 w 1881147"/>
                <a:gd name="connsiteY92" fmla="*/ 725098 h 1694229"/>
                <a:gd name="connsiteX93" fmla="*/ 1572099 w 1881147"/>
                <a:gd name="connsiteY93" fmla="*/ 763198 h 1694229"/>
                <a:gd name="connsiteX94" fmla="*/ 1624486 w 1881147"/>
                <a:gd name="connsiteY94" fmla="*/ 696523 h 1694229"/>
                <a:gd name="connsiteX95" fmla="*/ 1622283 w 1881147"/>
                <a:gd name="connsiteY95" fmla="*/ 553648 h 1694229"/>
                <a:gd name="connsiteX96" fmla="*/ 1639486 w 1881147"/>
                <a:gd name="connsiteY96" fmla="*/ 405322 h 1694229"/>
                <a:gd name="connsiteX0" fmla="*/ 1639538 w 1881199"/>
                <a:gd name="connsiteY0" fmla="*/ 405322 h 1694229"/>
                <a:gd name="connsiteX1" fmla="*/ 1567388 w 1881199"/>
                <a:gd name="connsiteY1" fmla="*/ 372673 h 1694229"/>
                <a:gd name="connsiteX2" fmla="*/ 1477139 w 1881199"/>
                <a:gd name="connsiteY2" fmla="*/ 348860 h 1694229"/>
                <a:gd name="connsiteX3" fmla="*/ 1423819 w 1881199"/>
                <a:gd name="connsiteY3" fmla="*/ 271776 h 1694229"/>
                <a:gd name="connsiteX4" fmla="*/ 1400718 w 1881199"/>
                <a:gd name="connsiteY4" fmla="*/ 169931 h 1694229"/>
                <a:gd name="connsiteX5" fmla="*/ 1364821 w 1881199"/>
                <a:gd name="connsiteY5" fmla="*/ 1869 h 1694229"/>
                <a:gd name="connsiteX6" fmla="*/ 1297452 w 1881199"/>
                <a:gd name="connsiteY6" fmla="*/ 43567 h 1694229"/>
                <a:gd name="connsiteX7" fmla="*/ 1291884 w 1881199"/>
                <a:gd name="connsiteY7" fmla="*/ 101090 h 1694229"/>
                <a:gd name="connsiteX8" fmla="*/ 1275979 w 1881199"/>
                <a:gd name="connsiteY8" fmla="*/ 152303 h 1694229"/>
                <a:gd name="connsiteX9" fmla="*/ 1256454 w 1881199"/>
                <a:gd name="connsiteY9" fmla="*/ 204316 h 1694229"/>
                <a:gd name="connsiteX10" fmla="*/ 1254725 w 1881199"/>
                <a:gd name="connsiteY10" fmla="*/ 273739 h 1694229"/>
                <a:gd name="connsiteX11" fmla="*/ 1181744 w 1881199"/>
                <a:gd name="connsiteY11" fmla="*/ 283903 h 1694229"/>
                <a:gd name="connsiteX12" fmla="*/ 1117391 w 1881199"/>
                <a:gd name="connsiteY12" fmla="*/ 285917 h 1694229"/>
                <a:gd name="connsiteX13" fmla="*/ 1069790 w 1881199"/>
                <a:gd name="connsiteY13" fmla="*/ 346183 h 1694229"/>
                <a:gd name="connsiteX14" fmla="*/ 1015175 w 1881199"/>
                <a:gd name="connsiteY14" fmla="*/ 371690 h 1694229"/>
                <a:gd name="connsiteX15" fmla="*/ 962551 w 1881199"/>
                <a:gd name="connsiteY15" fmla="*/ 358385 h 1694229"/>
                <a:gd name="connsiteX16" fmla="*/ 855811 w 1881199"/>
                <a:gd name="connsiteY16" fmla="*/ 376257 h 1694229"/>
                <a:gd name="connsiteX17" fmla="*/ 832828 w 1881199"/>
                <a:gd name="connsiteY17" fmla="*/ 440035 h 1694229"/>
                <a:gd name="connsiteX18" fmla="*/ 815745 w 1881199"/>
                <a:gd name="connsiteY18" fmla="*/ 475926 h 1694229"/>
                <a:gd name="connsiteX19" fmla="*/ 733714 w 1881199"/>
                <a:gd name="connsiteY19" fmla="*/ 494632 h 1694229"/>
                <a:gd name="connsiteX20" fmla="*/ 715902 w 1881199"/>
                <a:gd name="connsiteY20" fmla="*/ 440647 h 1694229"/>
                <a:gd name="connsiteX21" fmla="*/ 672038 w 1881199"/>
                <a:gd name="connsiteY21" fmla="*/ 420298 h 1694229"/>
                <a:gd name="connsiteX22" fmla="*/ 536722 w 1881199"/>
                <a:gd name="connsiteY22" fmla="*/ 420641 h 1694229"/>
                <a:gd name="connsiteX23" fmla="*/ 452845 w 1881199"/>
                <a:gd name="connsiteY23" fmla="*/ 447350 h 1694229"/>
                <a:gd name="connsiteX24" fmla="*/ 419626 w 1881199"/>
                <a:gd name="connsiteY24" fmla="*/ 420298 h 1694229"/>
                <a:gd name="connsiteX25" fmla="*/ 400576 w 1881199"/>
                <a:gd name="connsiteY25" fmla="*/ 358385 h 1694229"/>
                <a:gd name="connsiteX26" fmla="*/ 333901 w 1881199"/>
                <a:gd name="connsiteY26" fmla="*/ 305998 h 1694229"/>
                <a:gd name="connsiteX27" fmla="*/ 288716 w 1881199"/>
                <a:gd name="connsiteY27" fmla="*/ 229110 h 1694229"/>
                <a:gd name="connsiteX28" fmla="*/ 165366 w 1881199"/>
                <a:gd name="connsiteY28" fmla="*/ 258373 h 1694229"/>
                <a:gd name="connsiteX29" fmla="*/ 146316 w 1881199"/>
                <a:gd name="connsiteY29" fmla="*/ 344785 h 1694229"/>
                <a:gd name="connsiteX30" fmla="*/ 163756 w 1881199"/>
                <a:gd name="connsiteY30" fmla="*/ 411312 h 1694229"/>
                <a:gd name="connsiteX31" fmla="*/ 136317 w 1881199"/>
                <a:gd name="connsiteY31" fmla="*/ 446172 h 1694229"/>
                <a:gd name="connsiteX32" fmla="*/ 83929 w 1881199"/>
                <a:gd name="connsiteY32" fmla="*/ 474059 h 1694229"/>
                <a:gd name="connsiteX33" fmla="*/ 55828 w 1881199"/>
                <a:gd name="connsiteY33" fmla="*/ 482063 h 1694229"/>
                <a:gd name="connsiteX34" fmla="*/ 33863 w 1881199"/>
                <a:gd name="connsiteY34" fmla="*/ 520310 h 1694229"/>
                <a:gd name="connsiteX35" fmla="*/ 526 w 1881199"/>
                <a:gd name="connsiteY35" fmla="*/ 625085 h 1694229"/>
                <a:gd name="connsiteX36" fmla="*/ 62438 w 1881199"/>
                <a:gd name="connsiteY36" fmla="*/ 701285 h 1694229"/>
                <a:gd name="connsiteX37" fmla="*/ 112029 w 1881199"/>
                <a:gd name="connsiteY37" fmla="*/ 681547 h 1694229"/>
                <a:gd name="connsiteX38" fmla="*/ 112386 w 1881199"/>
                <a:gd name="connsiteY38" fmla="*/ 751806 h 1694229"/>
                <a:gd name="connsiteX39" fmla="*/ 167213 w 1881199"/>
                <a:gd name="connsiteY39" fmla="*/ 782248 h 1694229"/>
                <a:gd name="connsiteX40" fmla="*/ 236211 w 1881199"/>
                <a:gd name="connsiteY40" fmla="*/ 792460 h 1694229"/>
                <a:gd name="connsiteX41" fmla="*/ 271514 w 1881199"/>
                <a:gd name="connsiteY41" fmla="*/ 848431 h 1694229"/>
                <a:gd name="connsiteX42" fmla="*/ 270921 w 1881199"/>
                <a:gd name="connsiteY42" fmla="*/ 893503 h 1694229"/>
                <a:gd name="connsiteX43" fmla="*/ 295445 w 1881199"/>
                <a:gd name="connsiteY43" fmla="*/ 932978 h 1694229"/>
                <a:gd name="connsiteX44" fmla="*/ 341103 w 1881199"/>
                <a:gd name="connsiteY44" fmla="*/ 971570 h 1694229"/>
                <a:gd name="connsiteX45" fmla="*/ 426236 w 1881199"/>
                <a:gd name="connsiteY45" fmla="*/ 1025822 h 1694229"/>
                <a:gd name="connsiteX46" fmla="*/ 462013 w 1881199"/>
                <a:gd name="connsiteY46" fmla="*/ 1096915 h 1694229"/>
                <a:gd name="connsiteX47" fmla="*/ 441116 w 1881199"/>
                <a:gd name="connsiteY47" fmla="*/ 1166488 h 1694229"/>
                <a:gd name="connsiteX48" fmla="*/ 519163 w 1881199"/>
                <a:gd name="connsiteY48" fmla="*/ 1222951 h 1694229"/>
                <a:gd name="connsiteX49" fmla="*/ 591195 w 1881199"/>
                <a:gd name="connsiteY49" fmla="*/ 1255945 h 1694229"/>
                <a:gd name="connsiteX50" fmla="*/ 572026 w 1881199"/>
                <a:gd name="connsiteY50" fmla="*/ 1315648 h 1694229"/>
                <a:gd name="connsiteX51" fmla="*/ 662513 w 1881199"/>
                <a:gd name="connsiteY51" fmla="*/ 1468048 h 1694229"/>
                <a:gd name="connsiteX52" fmla="*/ 755323 w 1881199"/>
                <a:gd name="connsiteY52" fmla="*/ 1541202 h 1694229"/>
                <a:gd name="connsiteX53" fmla="*/ 805388 w 1881199"/>
                <a:gd name="connsiteY53" fmla="*/ 1491860 h 1694229"/>
                <a:gd name="connsiteX54" fmla="*/ 869978 w 1881199"/>
                <a:gd name="connsiteY54" fmla="*/ 1519257 h 1694229"/>
                <a:gd name="connsiteX55" fmla="*/ 924451 w 1881199"/>
                <a:gd name="connsiteY55" fmla="*/ 1487098 h 1694229"/>
                <a:gd name="connsiteX56" fmla="*/ 941298 w 1881199"/>
                <a:gd name="connsiteY56" fmla="*/ 1444922 h 1694229"/>
                <a:gd name="connsiteX57" fmla="*/ 1005175 w 1881199"/>
                <a:gd name="connsiteY57" fmla="*/ 1531334 h 1694229"/>
                <a:gd name="connsiteX58" fmla="*/ 1050242 w 1881199"/>
                <a:gd name="connsiteY58" fmla="*/ 1602428 h 1694229"/>
                <a:gd name="connsiteX59" fmla="*/ 1120188 w 1881199"/>
                <a:gd name="connsiteY59" fmla="*/ 1693947 h 1694229"/>
                <a:gd name="connsiteX60" fmla="*/ 1151086 w 1881199"/>
                <a:gd name="connsiteY60" fmla="*/ 1630856 h 1694229"/>
                <a:gd name="connsiteX61" fmla="*/ 1181745 w 1881199"/>
                <a:gd name="connsiteY61" fmla="*/ 1624376 h 1694229"/>
                <a:gd name="connsiteX62" fmla="*/ 1224844 w 1881199"/>
                <a:gd name="connsiteY62" fmla="*/ 1653639 h 1694229"/>
                <a:gd name="connsiteX63" fmla="*/ 1258419 w 1881199"/>
                <a:gd name="connsiteY63" fmla="*/ 1612985 h 1694229"/>
                <a:gd name="connsiteX64" fmla="*/ 1277240 w 1881199"/>
                <a:gd name="connsiteY64" fmla="*/ 1617602 h 1694229"/>
                <a:gd name="connsiteX65" fmla="*/ 1311282 w 1881199"/>
                <a:gd name="connsiteY65" fmla="*/ 1684079 h 1694229"/>
                <a:gd name="connsiteX66" fmla="*/ 1367838 w 1881199"/>
                <a:gd name="connsiteY66" fmla="*/ 1660610 h 1694229"/>
                <a:gd name="connsiteX67" fmla="*/ 1419870 w 1881199"/>
                <a:gd name="connsiteY67" fmla="*/ 1604489 h 1694229"/>
                <a:gd name="connsiteX68" fmla="*/ 1470647 w 1881199"/>
                <a:gd name="connsiteY68" fmla="*/ 1587946 h 1694229"/>
                <a:gd name="connsiteX69" fmla="*/ 1488326 w 1881199"/>
                <a:gd name="connsiteY69" fmla="*/ 1643768 h 1694229"/>
                <a:gd name="connsiteX70" fmla="*/ 1558221 w 1881199"/>
                <a:gd name="connsiteY70" fmla="*/ 1618090 h 1694229"/>
                <a:gd name="connsiteX71" fmla="*/ 1588999 w 1881199"/>
                <a:gd name="connsiteY71" fmla="*/ 1531334 h 1694229"/>
                <a:gd name="connsiteX72" fmla="*/ 1670435 w 1881199"/>
                <a:gd name="connsiteY72" fmla="*/ 1441192 h 1694229"/>
                <a:gd name="connsiteX73" fmla="*/ 1715026 w 1881199"/>
                <a:gd name="connsiteY73" fmla="*/ 1410062 h 1694229"/>
                <a:gd name="connsiteX74" fmla="*/ 1743395 w 1881199"/>
                <a:gd name="connsiteY74" fmla="*/ 1413357 h 1694229"/>
                <a:gd name="connsiteX75" fmla="*/ 1820987 w 1881199"/>
                <a:gd name="connsiteY75" fmla="*/ 1402749 h 1694229"/>
                <a:gd name="connsiteX76" fmla="*/ 1816106 w 1881199"/>
                <a:gd name="connsiteY76" fmla="*/ 1456313 h 1694229"/>
                <a:gd name="connsiteX77" fmla="*/ 1874273 w 1881199"/>
                <a:gd name="connsiteY77" fmla="*/ 1479634 h 1694229"/>
                <a:gd name="connsiteX78" fmla="*/ 1875881 w 1881199"/>
                <a:gd name="connsiteY78" fmla="*/ 1457000 h 1694229"/>
                <a:gd name="connsiteX79" fmla="*/ 1875103 w 1881199"/>
                <a:gd name="connsiteY79" fmla="*/ 1396266 h 1694229"/>
                <a:gd name="connsiteX80" fmla="*/ 1853138 w 1881199"/>
                <a:gd name="connsiteY80" fmla="*/ 1306123 h 1694229"/>
                <a:gd name="connsiteX81" fmla="*/ 1853138 w 1881199"/>
                <a:gd name="connsiteY81" fmla="*/ 1248973 h 1694229"/>
                <a:gd name="connsiteX82" fmla="*/ 1810276 w 1881199"/>
                <a:gd name="connsiteY82" fmla="*/ 1239448 h 1694229"/>
                <a:gd name="connsiteX83" fmla="*/ 1734076 w 1881199"/>
                <a:gd name="connsiteY83" fmla="*/ 1158485 h 1694229"/>
                <a:gd name="connsiteX84" fmla="*/ 1695976 w 1881199"/>
                <a:gd name="connsiteY84" fmla="*/ 977510 h 1694229"/>
                <a:gd name="connsiteX85" fmla="*/ 1643588 w 1881199"/>
                <a:gd name="connsiteY85" fmla="*/ 944173 h 1694229"/>
                <a:gd name="connsiteX86" fmla="*/ 1605488 w 1881199"/>
                <a:gd name="connsiteY86" fmla="*/ 887023 h 1694229"/>
                <a:gd name="connsiteX87" fmla="*/ 1557863 w 1881199"/>
                <a:gd name="connsiteY87" fmla="*/ 839398 h 1694229"/>
                <a:gd name="connsiteX88" fmla="*/ 1505476 w 1881199"/>
                <a:gd name="connsiteY88" fmla="*/ 820348 h 1694229"/>
                <a:gd name="connsiteX89" fmla="*/ 1453088 w 1881199"/>
                <a:gd name="connsiteY89" fmla="*/ 815585 h 1694229"/>
                <a:gd name="connsiteX90" fmla="*/ 1510238 w 1881199"/>
                <a:gd name="connsiteY90" fmla="*/ 782248 h 1694229"/>
                <a:gd name="connsiteX91" fmla="*/ 1476901 w 1881199"/>
                <a:gd name="connsiteY91" fmla="*/ 748910 h 1694229"/>
                <a:gd name="connsiteX92" fmla="*/ 1481663 w 1881199"/>
                <a:gd name="connsiteY92" fmla="*/ 725098 h 1694229"/>
                <a:gd name="connsiteX93" fmla="*/ 1572151 w 1881199"/>
                <a:gd name="connsiteY93" fmla="*/ 763198 h 1694229"/>
                <a:gd name="connsiteX94" fmla="*/ 1624538 w 1881199"/>
                <a:gd name="connsiteY94" fmla="*/ 696523 h 1694229"/>
                <a:gd name="connsiteX95" fmla="*/ 1622335 w 1881199"/>
                <a:gd name="connsiteY95" fmla="*/ 553648 h 1694229"/>
                <a:gd name="connsiteX96" fmla="*/ 1639538 w 1881199"/>
                <a:gd name="connsiteY96" fmla="*/ 405322 h 1694229"/>
                <a:gd name="connsiteX0" fmla="*/ 1620540 w 1862201"/>
                <a:gd name="connsiteY0" fmla="*/ 405322 h 1694229"/>
                <a:gd name="connsiteX1" fmla="*/ 1548390 w 1862201"/>
                <a:gd name="connsiteY1" fmla="*/ 372673 h 1694229"/>
                <a:gd name="connsiteX2" fmla="*/ 1458141 w 1862201"/>
                <a:gd name="connsiteY2" fmla="*/ 348860 h 1694229"/>
                <a:gd name="connsiteX3" fmla="*/ 1404821 w 1862201"/>
                <a:gd name="connsiteY3" fmla="*/ 271776 h 1694229"/>
                <a:gd name="connsiteX4" fmla="*/ 1381720 w 1862201"/>
                <a:gd name="connsiteY4" fmla="*/ 169931 h 1694229"/>
                <a:gd name="connsiteX5" fmla="*/ 1345823 w 1862201"/>
                <a:gd name="connsiteY5" fmla="*/ 1869 h 1694229"/>
                <a:gd name="connsiteX6" fmla="*/ 1278454 w 1862201"/>
                <a:gd name="connsiteY6" fmla="*/ 43567 h 1694229"/>
                <a:gd name="connsiteX7" fmla="*/ 1272886 w 1862201"/>
                <a:gd name="connsiteY7" fmla="*/ 101090 h 1694229"/>
                <a:gd name="connsiteX8" fmla="*/ 1256981 w 1862201"/>
                <a:gd name="connsiteY8" fmla="*/ 152303 h 1694229"/>
                <a:gd name="connsiteX9" fmla="*/ 1237456 w 1862201"/>
                <a:gd name="connsiteY9" fmla="*/ 204316 h 1694229"/>
                <a:gd name="connsiteX10" fmla="*/ 1235727 w 1862201"/>
                <a:gd name="connsiteY10" fmla="*/ 273739 h 1694229"/>
                <a:gd name="connsiteX11" fmla="*/ 1162746 w 1862201"/>
                <a:gd name="connsiteY11" fmla="*/ 283903 h 1694229"/>
                <a:gd name="connsiteX12" fmla="*/ 1098393 w 1862201"/>
                <a:gd name="connsiteY12" fmla="*/ 285917 h 1694229"/>
                <a:gd name="connsiteX13" fmla="*/ 1050792 w 1862201"/>
                <a:gd name="connsiteY13" fmla="*/ 346183 h 1694229"/>
                <a:gd name="connsiteX14" fmla="*/ 996177 w 1862201"/>
                <a:gd name="connsiteY14" fmla="*/ 371690 h 1694229"/>
                <a:gd name="connsiteX15" fmla="*/ 943553 w 1862201"/>
                <a:gd name="connsiteY15" fmla="*/ 358385 h 1694229"/>
                <a:gd name="connsiteX16" fmla="*/ 836813 w 1862201"/>
                <a:gd name="connsiteY16" fmla="*/ 376257 h 1694229"/>
                <a:gd name="connsiteX17" fmla="*/ 813830 w 1862201"/>
                <a:gd name="connsiteY17" fmla="*/ 440035 h 1694229"/>
                <a:gd name="connsiteX18" fmla="*/ 796747 w 1862201"/>
                <a:gd name="connsiteY18" fmla="*/ 475926 h 1694229"/>
                <a:gd name="connsiteX19" fmla="*/ 714716 w 1862201"/>
                <a:gd name="connsiteY19" fmla="*/ 494632 h 1694229"/>
                <a:gd name="connsiteX20" fmla="*/ 696904 w 1862201"/>
                <a:gd name="connsiteY20" fmla="*/ 440647 h 1694229"/>
                <a:gd name="connsiteX21" fmla="*/ 653040 w 1862201"/>
                <a:gd name="connsiteY21" fmla="*/ 420298 h 1694229"/>
                <a:gd name="connsiteX22" fmla="*/ 517724 w 1862201"/>
                <a:gd name="connsiteY22" fmla="*/ 420641 h 1694229"/>
                <a:gd name="connsiteX23" fmla="*/ 433847 w 1862201"/>
                <a:gd name="connsiteY23" fmla="*/ 447350 h 1694229"/>
                <a:gd name="connsiteX24" fmla="*/ 400628 w 1862201"/>
                <a:gd name="connsiteY24" fmla="*/ 420298 h 1694229"/>
                <a:gd name="connsiteX25" fmla="*/ 381578 w 1862201"/>
                <a:gd name="connsiteY25" fmla="*/ 358385 h 1694229"/>
                <a:gd name="connsiteX26" fmla="*/ 314903 w 1862201"/>
                <a:gd name="connsiteY26" fmla="*/ 305998 h 1694229"/>
                <a:gd name="connsiteX27" fmla="*/ 269718 w 1862201"/>
                <a:gd name="connsiteY27" fmla="*/ 229110 h 1694229"/>
                <a:gd name="connsiteX28" fmla="*/ 146368 w 1862201"/>
                <a:gd name="connsiteY28" fmla="*/ 258373 h 1694229"/>
                <a:gd name="connsiteX29" fmla="*/ 127318 w 1862201"/>
                <a:gd name="connsiteY29" fmla="*/ 344785 h 1694229"/>
                <a:gd name="connsiteX30" fmla="*/ 144758 w 1862201"/>
                <a:gd name="connsiteY30" fmla="*/ 411312 h 1694229"/>
                <a:gd name="connsiteX31" fmla="*/ 117319 w 1862201"/>
                <a:gd name="connsiteY31" fmla="*/ 446172 h 1694229"/>
                <a:gd name="connsiteX32" fmla="*/ 64931 w 1862201"/>
                <a:gd name="connsiteY32" fmla="*/ 474059 h 1694229"/>
                <a:gd name="connsiteX33" fmla="*/ 36830 w 1862201"/>
                <a:gd name="connsiteY33" fmla="*/ 482063 h 1694229"/>
                <a:gd name="connsiteX34" fmla="*/ 14865 w 1862201"/>
                <a:gd name="connsiteY34" fmla="*/ 520310 h 1694229"/>
                <a:gd name="connsiteX35" fmla="*/ 1053 w 1862201"/>
                <a:gd name="connsiteY35" fmla="*/ 632745 h 1694229"/>
                <a:gd name="connsiteX36" fmla="*/ 43440 w 1862201"/>
                <a:gd name="connsiteY36" fmla="*/ 701285 h 1694229"/>
                <a:gd name="connsiteX37" fmla="*/ 93031 w 1862201"/>
                <a:gd name="connsiteY37" fmla="*/ 681547 h 1694229"/>
                <a:gd name="connsiteX38" fmla="*/ 93388 w 1862201"/>
                <a:gd name="connsiteY38" fmla="*/ 751806 h 1694229"/>
                <a:gd name="connsiteX39" fmla="*/ 148215 w 1862201"/>
                <a:gd name="connsiteY39" fmla="*/ 782248 h 1694229"/>
                <a:gd name="connsiteX40" fmla="*/ 217213 w 1862201"/>
                <a:gd name="connsiteY40" fmla="*/ 792460 h 1694229"/>
                <a:gd name="connsiteX41" fmla="*/ 252516 w 1862201"/>
                <a:gd name="connsiteY41" fmla="*/ 848431 h 1694229"/>
                <a:gd name="connsiteX42" fmla="*/ 251923 w 1862201"/>
                <a:gd name="connsiteY42" fmla="*/ 893503 h 1694229"/>
                <a:gd name="connsiteX43" fmla="*/ 276447 w 1862201"/>
                <a:gd name="connsiteY43" fmla="*/ 932978 h 1694229"/>
                <a:gd name="connsiteX44" fmla="*/ 322105 w 1862201"/>
                <a:gd name="connsiteY44" fmla="*/ 971570 h 1694229"/>
                <a:gd name="connsiteX45" fmla="*/ 407238 w 1862201"/>
                <a:gd name="connsiteY45" fmla="*/ 1025822 h 1694229"/>
                <a:gd name="connsiteX46" fmla="*/ 443015 w 1862201"/>
                <a:gd name="connsiteY46" fmla="*/ 1096915 h 1694229"/>
                <a:gd name="connsiteX47" fmla="*/ 422118 w 1862201"/>
                <a:gd name="connsiteY47" fmla="*/ 1166488 h 1694229"/>
                <a:gd name="connsiteX48" fmla="*/ 500165 w 1862201"/>
                <a:gd name="connsiteY48" fmla="*/ 1222951 h 1694229"/>
                <a:gd name="connsiteX49" fmla="*/ 572197 w 1862201"/>
                <a:gd name="connsiteY49" fmla="*/ 1255945 h 1694229"/>
                <a:gd name="connsiteX50" fmla="*/ 553028 w 1862201"/>
                <a:gd name="connsiteY50" fmla="*/ 1315648 h 1694229"/>
                <a:gd name="connsiteX51" fmla="*/ 643515 w 1862201"/>
                <a:gd name="connsiteY51" fmla="*/ 1468048 h 1694229"/>
                <a:gd name="connsiteX52" fmla="*/ 736325 w 1862201"/>
                <a:gd name="connsiteY52" fmla="*/ 1541202 h 1694229"/>
                <a:gd name="connsiteX53" fmla="*/ 786390 w 1862201"/>
                <a:gd name="connsiteY53" fmla="*/ 1491860 h 1694229"/>
                <a:gd name="connsiteX54" fmla="*/ 850980 w 1862201"/>
                <a:gd name="connsiteY54" fmla="*/ 1519257 h 1694229"/>
                <a:gd name="connsiteX55" fmla="*/ 905453 w 1862201"/>
                <a:gd name="connsiteY55" fmla="*/ 1487098 h 1694229"/>
                <a:gd name="connsiteX56" fmla="*/ 922300 w 1862201"/>
                <a:gd name="connsiteY56" fmla="*/ 1444922 h 1694229"/>
                <a:gd name="connsiteX57" fmla="*/ 986177 w 1862201"/>
                <a:gd name="connsiteY57" fmla="*/ 1531334 h 1694229"/>
                <a:gd name="connsiteX58" fmla="*/ 1031244 w 1862201"/>
                <a:gd name="connsiteY58" fmla="*/ 1602428 h 1694229"/>
                <a:gd name="connsiteX59" fmla="*/ 1101190 w 1862201"/>
                <a:gd name="connsiteY59" fmla="*/ 1693947 h 1694229"/>
                <a:gd name="connsiteX60" fmla="*/ 1132088 w 1862201"/>
                <a:gd name="connsiteY60" fmla="*/ 1630856 h 1694229"/>
                <a:gd name="connsiteX61" fmla="*/ 1162747 w 1862201"/>
                <a:gd name="connsiteY61" fmla="*/ 1624376 h 1694229"/>
                <a:gd name="connsiteX62" fmla="*/ 1205846 w 1862201"/>
                <a:gd name="connsiteY62" fmla="*/ 1653639 h 1694229"/>
                <a:gd name="connsiteX63" fmla="*/ 1239421 w 1862201"/>
                <a:gd name="connsiteY63" fmla="*/ 1612985 h 1694229"/>
                <a:gd name="connsiteX64" fmla="*/ 1258242 w 1862201"/>
                <a:gd name="connsiteY64" fmla="*/ 1617602 h 1694229"/>
                <a:gd name="connsiteX65" fmla="*/ 1292284 w 1862201"/>
                <a:gd name="connsiteY65" fmla="*/ 1684079 h 1694229"/>
                <a:gd name="connsiteX66" fmla="*/ 1348840 w 1862201"/>
                <a:gd name="connsiteY66" fmla="*/ 1660610 h 1694229"/>
                <a:gd name="connsiteX67" fmla="*/ 1400872 w 1862201"/>
                <a:gd name="connsiteY67" fmla="*/ 1604489 h 1694229"/>
                <a:gd name="connsiteX68" fmla="*/ 1451649 w 1862201"/>
                <a:gd name="connsiteY68" fmla="*/ 1587946 h 1694229"/>
                <a:gd name="connsiteX69" fmla="*/ 1469328 w 1862201"/>
                <a:gd name="connsiteY69" fmla="*/ 1643768 h 1694229"/>
                <a:gd name="connsiteX70" fmla="*/ 1539223 w 1862201"/>
                <a:gd name="connsiteY70" fmla="*/ 1618090 h 1694229"/>
                <a:gd name="connsiteX71" fmla="*/ 1570001 w 1862201"/>
                <a:gd name="connsiteY71" fmla="*/ 1531334 h 1694229"/>
                <a:gd name="connsiteX72" fmla="*/ 1651437 w 1862201"/>
                <a:gd name="connsiteY72" fmla="*/ 1441192 h 1694229"/>
                <a:gd name="connsiteX73" fmla="*/ 1696028 w 1862201"/>
                <a:gd name="connsiteY73" fmla="*/ 1410062 h 1694229"/>
                <a:gd name="connsiteX74" fmla="*/ 1724397 w 1862201"/>
                <a:gd name="connsiteY74" fmla="*/ 1413357 h 1694229"/>
                <a:gd name="connsiteX75" fmla="*/ 1801989 w 1862201"/>
                <a:gd name="connsiteY75" fmla="*/ 1402749 h 1694229"/>
                <a:gd name="connsiteX76" fmla="*/ 1797108 w 1862201"/>
                <a:gd name="connsiteY76" fmla="*/ 1456313 h 1694229"/>
                <a:gd name="connsiteX77" fmla="*/ 1855275 w 1862201"/>
                <a:gd name="connsiteY77" fmla="*/ 1479634 h 1694229"/>
                <a:gd name="connsiteX78" fmla="*/ 1856883 w 1862201"/>
                <a:gd name="connsiteY78" fmla="*/ 1457000 h 1694229"/>
                <a:gd name="connsiteX79" fmla="*/ 1856105 w 1862201"/>
                <a:gd name="connsiteY79" fmla="*/ 1396266 h 1694229"/>
                <a:gd name="connsiteX80" fmla="*/ 1834140 w 1862201"/>
                <a:gd name="connsiteY80" fmla="*/ 1306123 h 1694229"/>
                <a:gd name="connsiteX81" fmla="*/ 1834140 w 1862201"/>
                <a:gd name="connsiteY81" fmla="*/ 1248973 h 1694229"/>
                <a:gd name="connsiteX82" fmla="*/ 1791278 w 1862201"/>
                <a:gd name="connsiteY82" fmla="*/ 1239448 h 1694229"/>
                <a:gd name="connsiteX83" fmla="*/ 1715078 w 1862201"/>
                <a:gd name="connsiteY83" fmla="*/ 1158485 h 1694229"/>
                <a:gd name="connsiteX84" fmla="*/ 1676978 w 1862201"/>
                <a:gd name="connsiteY84" fmla="*/ 977510 h 1694229"/>
                <a:gd name="connsiteX85" fmla="*/ 1624590 w 1862201"/>
                <a:gd name="connsiteY85" fmla="*/ 944173 h 1694229"/>
                <a:gd name="connsiteX86" fmla="*/ 1586490 w 1862201"/>
                <a:gd name="connsiteY86" fmla="*/ 887023 h 1694229"/>
                <a:gd name="connsiteX87" fmla="*/ 1538865 w 1862201"/>
                <a:gd name="connsiteY87" fmla="*/ 839398 h 1694229"/>
                <a:gd name="connsiteX88" fmla="*/ 1486478 w 1862201"/>
                <a:gd name="connsiteY88" fmla="*/ 820348 h 1694229"/>
                <a:gd name="connsiteX89" fmla="*/ 1434090 w 1862201"/>
                <a:gd name="connsiteY89" fmla="*/ 815585 h 1694229"/>
                <a:gd name="connsiteX90" fmla="*/ 1491240 w 1862201"/>
                <a:gd name="connsiteY90" fmla="*/ 782248 h 1694229"/>
                <a:gd name="connsiteX91" fmla="*/ 1457903 w 1862201"/>
                <a:gd name="connsiteY91" fmla="*/ 748910 h 1694229"/>
                <a:gd name="connsiteX92" fmla="*/ 1462665 w 1862201"/>
                <a:gd name="connsiteY92" fmla="*/ 725098 h 1694229"/>
                <a:gd name="connsiteX93" fmla="*/ 1553153 w 1862201"/>
                <a:gd name="connsiteY93" fmla="*/ 763198 h 1694229"/>
                <a:gd name="connsiteX94" fmla="*/ 1605540 w 1862201"/>
                <a:gd name="connsiteY94" fmla="*/ 696523 h 1694229"/>
                <a:gd name="connsiteX95" fmla="*/ 1603337 w 1862201"/>
                <a:gd name="connsiteY95" fmla="*/ 553648 h 1694229"/>
                <a:gd name="connsiteX96" fmla="*/ 1620540 w 1862201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93447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86894 w 1862617"/>
                <a:gd name="connsiteY88" fmla="*/ 82034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553569 w 1862617"/>
                <a:gd name="connsiteY93" fmla="*/ 763198 h 1694229"/>
                <a:gd name="connsiteX94" fmla="*/ 1605956 w 1862617"/>
                <a:gd name="connsiteY94" fmla="*/ 696523 h 1694229"/>
                <a:gd name="connsiteX95" fmla="*/ 1603753 w 1862617"/>
                <a:gd name="connsiteY95" fmla="*/ 553648 h 1694229"/>
                <a:gd name="connsiteX96" fmla="*/ 1620956 w 1862617"/>
                <a:gd name="connsiteY96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53569 w 1862617"/>
                <a:gd name="connsiteY94" fmla="*/ 763198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05956 w 1862617"/>
                <a:gd name="connsiteY95" fmla="*/ 696523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91656 w 1862617"/>
                <a:gd name="connsiteY90" fmla="*/ 782248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34506 w 1862617"/>
                <a:gd name="connsiteY89" fmla="*/ 81558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39281 w 1862617"/>
                <a:gd name="connsiteY87" fmla="*/ 839398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86906 w 1862617"/>
                <a:gd name="connsiteY86" fmla="*/ 887023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5006 w 1862617"/>
                <a:gd name="connsiteY85" fmla="*/ 944173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677394 w 1862617"/>
                <a:gd name="connsiteY84" fmla="*/ 977510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15494 w 1862617"/>
                <a:gd name="connsiteY83" fmla="*/ 1158485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91694 w 1862617"/>
                <a:gd name="connsiteY82" fmla="*/ 1239448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62617"/>
                <a:gd name="connsiteY0" fmla="*/ 405322 h 1694229"/>
                <a:gd name="connsiteX1" fmla="*/ 1548806 w 1862617"/>
                <a:gd name="connsiteY1" fmla="*/ 372673 h 1694229"/>
                <a:gd name="connsiteX2" fmla="*/ 1458557 w 1862617"/>
                <a:gd name="connsiteY2" fmla="*/ 348860 h 1694229"/>
                <a:gd name="connsiteX3" fmla="*/ 1405237 w 1862617"/>
                <a:gd name="connsiteY3" fmla="*/ 271776 h 1694229"/>
                <a:gd name="connsiteX4" fmla="*/ 1382136 w 1862617"/>
                <a:gd name="connsiteY4" fmla="*/ 169931 h 1694229"/>
                <a:gd name="connsiteX5" fmla="*/ 1346239 w 1862617"/>
                <a:gd name="connsiteY5" fmla="*/ 1869 h 1694229"/>
                <a:gd name="connsiteX6" fmla="*/ 1278870 w 1862617"/>
                <a:gd name="connsiteY6" fmla="*/ 43567 h 1694229"/>
                <a:gd name="connsiteX7" fmla="*/ 1273302 w 1862617"/>
                <a:gd name="connsiteY7" fmla="*/ 101090 h 1694229"/>
                <a:gd name="connsiteX8" fmla="*/ 1257397 w 1862617"/>
                <a:gd name="connsiteY8" fmla="*/ 152303 h 1694229"/>
                <a:gd name="connsiteX9" fmla="*/ 1237872 w 1862617"/>
                <a:gd name="connsiteY9" fmla="*/ 204316 h 1694229"/>
                <a:gd name="connsiteX10" fmla="*/ 1236143 w 1862617"/>
                <a:gd name="connsiteY10" fmla="*/ 273739 h 1694229"/>
                <a:gd name="connsiteX11" fmla="*/ 1163162 w 1862617"/>
                <a:gd name="connsiteY11" fmla="*/ 283903 h 1694229"/>
                <a:gd name="connsiteX12" fmla="*/ 1098809 w 1862617"/>
                <a:gd name="connsiteY12" fmla="*/ 285917 h 1694229"/>
                <a:gd name="connsiteX13" fmla="*/ 1051208 w 1862617"/>
                <a:gd name="connsiteY13" fmla="*/ 346183 h 1694229"/>
                <a:gd name="connsiteX14" fmla="*/ 996593 w 1862617"/>
                <a:gd name="connsiteY14" fmla="*/ 371690 h 1694229"/>
                <a:gd name="connsiteX15" fmla="*/ 943969 w 1862617"/>
                <a:gd name="connsiteY15" fmla="*/ 358385 h 1694229"/>
                <a:gd name="connsiteX16" fmla="*/ 837229 w 1862617"/>
                <a:gd name="connsiteY16" fmla="*/ 376257 h 1694229"/>
                <a:gd name="connsiteX17" fmla="*/ 814246 w 1862617"/>
                <a:gd name="connsiteY17" fmla="*/ 440035 h 1694229"/>
                <a:gd name="connsiteX18" fmla="*/ 797163 w 1862617"/>
                <a:gd name="connsiteY18" fmla="*/ 475926 h 1694229"/>
                <a:gd name="connsiteX19" fmla="*/ 715132 w 1862617"/>
                <a:gd name="connsiteY19" fmla="*/ 494632 h 1694229"/>
                <a:gd name="connsiteX20" fmla="*/ 697320 w 1862617"/>
                <a:gd name="connsiteY20" fmla="*/ 440647 h 1694229"/>
                <a:gd name="connsiteX21" fmla="*/ 653456 w 1862617"/>
                <a:gd name="connsiteY21" fmla="*/ 420298 h 1694229"/>
                <a:gd name="connsiteX22" fmla="*/ 518140 w 1862617"/>
                <a:gd name="connsiteY22" fmla="*/ 420641 h 1694229"/>
                <a:gd name="connsiteX23" fmla="*/ 434263 w 1862617"/>
                <a:gd name="connsiteY23" fmla="*/ 447350 h 1694229"/>
                <a:gd name="connsiteX24" fmla="*/ 401044 w 1862617"/>
                <a:gd name="connsiteY24" fmla="*/ 420298 h 1694229"/>
                <a:gd name="connsiteX25" fmla="*/ 381994 w 1862617"/>
                <a:gd name="connsiteY25" fmla="*/ 358385 h 1694229"/>
                <a:gd name="connsiteX26" fmla="*/ 315319 w 1862617"/>
                <a:gd name="connsiteY26" fmla="*/ 305998 h 1694229"/>
                <a:gd name="connsiteX27" fmla="*/ 270134 w 1862617"/>
                <a:gd name="connsiteY27" fmla="*/ 229110 h 1694229"/>
                <a:gd name="connsiteX28" fmla="*/ 146784 w 1862617"/>
                <a:gd name="connsiteY28" fmla="*/ 258373 h 1694229"/>
                <a:gd name="connsiteX29" fmla="*/ 127734 w 1862617"/>
                <a:gd name="connsiteY29" fmla="*/ 344785 h 1694229"/>
                <a:gd name="connsiteX30" fmla="*/ 145174 w 1862617"/>
                <a:gd name="connsiteY30" fmla="*/ 411312 h 1694229"/>
                <a:gd name="connsiteX31" fmla="*/ 117735 w 1862617"/>
                <a:gd name="connsiteY31" fmla="*/ 446172 h 1694229"/>
                <a:gd name="connsiteX32" fmla="*/ 65347 w 1862617"/>
                <a:gd name="connsiteY32" fmla="*/ 474059 h 1694229"/>
                <a:gd name="connsiteX33" fmla="*/ 37246 w 1862617"/>
                <a:gd name="connsiteY33" fmla="*/ 482063 h 1694229"/>
                <a:gd name="connsiteX34" fmla="*/ 15281 w 1862617"/>
                <a:gd name="connsiteY34" fmla="*/ 520310 h 1694229"/>
                <a:gd name="connsiteX35" fmla="*/ 1469 w 1862617"/>
                <a:gd name="connsiteY35" fmla="*/ 632745 h 1694229"/>
                <a:gd name="connsiteX36" fmla="*/ 51178 w 1862617"/>
                <a:gd name="connsiteY36" fmla="*/ 685967 h 1694229"/>
                <a:gd name="connsiteX37" fmla="*/ 108092 w 1862617"/>
                <a:gd name="connsiteY37" fmla="*/ 681547 h 1694229"/>
                <a:gd name="connsiteX38" fmla="*/ 93804 w 1862617"/>
                <a:gd name="connsiteY38" fmla="*/ 751806 h 1694229"/>
                <a:gd name="connsiteX39" fmla="*/ 148631 w 1862617"/>
                <a:gd name="connsiteY39" fmla="*/ 782248 h 1694229"/>
                <a:gd name="connsiteX40" fmla="*/ 217629 w 1862617"/>
                <a:gd name="connsiteY40" fmla="*/ 792460 h 1694229"/>
                <a:gd name="connsiteX41" fmla="*/ 252932 w 1862617"/>
                <a:gd name="connsiteY41" fmla="*/ 848431 h 1694229"/>
                <a:gd name="connsiteX42" fmla="*/ 252339 w 1862617"/>
                <a:gd name="connsiteY42" fmla="*/ 893503 h 1694229"/>
                <a:gd name="connsiteX43" fmla="*/ 276863 w 1862617"/>
                <a:gd name="connsiteY43" fmla="*/ 932978 h 1694229"/>
                <a:gd name="connsiteX44" fmla="*/ 322521 w 1862617"/>
                <a:gd name="connsiteY44" fmla="*/ 971570 h 1694229"/>
                <a:gd name="connsiteX45" fmla="*/ 407654 w 1862617"/>
                <a:gd name="connsiteY45" fmla="*/ 1025822 h 1694229"/>
                <a:gd name="connsiteX46" fmla="*/ 443431 w 1862617"/>
                <a:gd name="connsiteY46" fmla="*/ 1096915 h 1694229"/>
                <a:gd name="connsiteX47" fmla="*/ 422534 w 1862617"/>
                <a:gd name="connsiteY47" fmla="*/ 1166488 h 1694229"/>
                <a:gd name="connsiteX48" fmla="*/ 500581 w 1862617"/>
                <a:gd name="connsiteY48" fmla="*/ 1222951 h 1694229"/>
                <a:gd name="connsiteX49" fmla="*/ 572613 w 1862617"/>
                <a:gd name="connsiteY49" fmla="*/ 1255945 h 1694229"/>
                <a:gd name="connsiteX50" fmla="*/ 553444 w 1862617"/>
                <a:gd name="connsiteY50" fmla="*/ 1315648 h 1694229"/>
                <a:gd name="connsiteX51" fmla="*/ 643931 w 1862617"/>
                <a:gd name="connsiteY51" fmla="*/ 1468048 h 1694229"/>
                <a:gd name="connsiteX52" fmla="*/ 736741 w 1862617"/>
                <a:gd name="connsiteY52" fmla="*/ 1541202 h 1694229"/>
                <a:gd name="connsiteX53" fmla="*/ 786806 w 1862617"/>
                <a:gd name="connsiteY53" fmla="*/ 1491860 h 1694229"/>
                <a:gd name="connsiteX54" fmla="*/ 851396 w 1862617"/>
                <a:gd name="connsiteY54" fmla="*/ 1519257 h 1694229"/>
                <a:gd name="connsiteX55" fmla="*/ 905869 w 1862617"/>
                <a:gd name="connsiteY55" fmla="*/ 1487098 h 1694229"/>
                <a:gd name="connsiteX56" fmla="*/ 922716 w 1862617"/>
                <a:gd name="connsiteY56" fmla="*/ 1444922 h 1694229"/>
                <a:gd name="connsiteX57" fmla="*/ 986593 w 1862617"/>
                <a:gd name="connsiteY57" fmla="*/ 1531334 h 1694229"/>
                <a:gd name="connsiteX58" fmla="*/ 1031660 w 1862617"/>
                <a:gd name="connsiteY58" fmla="*/ 1602428 h 1694229"/>
                <a:gd name="connsiteX59" fmla="*/ 1101606 w 1862617"/>
                <a:gd name="connsiteY59" fmla="*/ 1693947 h 1694229"/>
                <a:gd name="connsiteX60" fmla="*/ 1132504 w 1862617"/>
                <a:gd name="connsiteY60" fmla="*/ 1630856 h 1694229"/>
                <a:gd name="connsiteX61" fmla="*/ 1163163 w 1862617"/>
                <a:gd name="connsiteY61" fmla="*/ 1624376 h 1694229"/>
                <a:gd name="connsiteX62" fmla="*/ 1206262 w 1862617"/>
                <a:gd name="connsiteY62" fmla="*/ 1653639 h 1694229"/>
                <a:gd name="connsiteX63" fmla="*/ 1239837 w 1862617"/>
                <a:gd name="connsiteY63" fmla="*/ 1612985 h 1694229"/>
                <a:gd name="connsiteX64" fmla="*/ 1258658 w 1862617"/>
                <a:gd name="connsiteY64" fmla="*/ 1617602 h 1694229"/>
                <a:gd name="connsiteX65" fmla="*/ 1292700 w 1862617"/>
                <a:gd name="connsiteY65" fmla="*/ 1684079 h 1694229"/>
                <a:gd name="connsiteX66" fmla="*/ 1349256 w 1862617"/>
                <a:gd name="connsiteY66" fmla="*/ 1660610 h 1694229"/>
                <a:gd name="connsiteX67" fmla="*/ 1401288 w 1862617"/>
                <a:gd name="connsiteY67" fmla="*/ 1604489 h 1694229"/>
                <a:gd name="connsiteX68" fmla="*/ 1452065 w 1862617"/>
                <a:gd name="connsiteY68" fmla="*/ 1587946 h 1694229"/>
                <a:gd name="connsiteX69" fmla="*/ 1469744 w 1862617"/>
                <a:gd name="connsiteY69" fmla="*/ 1643768 h 1694229"/>
                <a:gd name="connsiteX70" fmla="*/ 1539639 w 1862617"/>
                <a:gd name="connsiteY70" fmla="*/ 1618090 h 1694229"/>
                <a:gd name="connsiteX71" fmla="*/ 1570417 w 1862617"/>
                <a:gd name="connsiteY71" fmla="*/ 1531334 h 1694229"/>
                <a:gd name="connsiteX72" fmla="*/ 1651853 w 1862617"/>
                <a:gd name="connsiteY72" fmla="*/ 1441192 h 1694229"/>
                <a:gd name="connsiteX73" fmla="*/ 1696444 w 1862617"/>
                <a:gd name="connsiteY73" fmla="*/ 1410062 h 1694229"/>
                <a:gd name="connsiteX74" fmla="*/ 1724813 w 1862617"/>
                <a:gd name="connsiteY74" fmla="*/ 1413357 h 1694229"/>
                <a:gd name="connsiteX75" fmla="*/ 1802405 w 1862617"/>
                <a:gd name="connsiteY75" fmla="*/ 1402749 h 1694229"/>
                <a:gd name="connsiteX76" fmla="*/ 1797524 w 1862617"/>
                <a:gd name="connsiteY76" fmla="*/ 1456313 h 1694229"/>
                <a:gd name="connsiteX77" fmla="*/ 1855691 w 1862617"/>
                <a:gd name="connsiteY77" fmla="*/ 1479634 h 1694229"/>
                <a:gd name="connsiteX78" fmla="*/ 1857299 w 1862617"/>
                <a:gd name="connsiteY78" fmla="*/ 1457000 h 1694229"/>
                <a:gd name="connsiteX79" fmla="*/ 1856521 w 1862617"/>
                <a:gd name="connsiteY79" fmla="*/ 1396266 h 1694229"/>
                <a:gd name="connsiteX80" fmla="*/ 1834556 w 1862617"/>
                <a:gd name="connsiteY80" fmla="*/ 1306123 h 1694229"/>
                <a:gd name="connsiteX81" fmla="*/ 1834556 w 1862617"/>
                <a:gd name="connsiteY81" fmla="*/ 1248973 h 1694229"/>
                <a:gd name="connsiteX82" fmla="*/ 1747763 w 1862617"/>
                <a:gd name="connsiteY82" fmla="*/ 1264979 h 1694229"/>
                <a:gd name="connsiteX83" fmla="*/ 1737459 w 1862617"/>
                <a:gd name="connsiteY83" fmla="*/ 1176356 h 1694229"/>
                <a:gd name="connsiteX84" fmla="*/ 1704241 w 1862617"/>
                <a:gd name="connsiteY84" fmla="*/ 1038783 h 1694229"/>
                <a:gd name="connsiteX85" fmla="*/ 1627446 w 1862617"/>
                <a:gd name="connsiteY85" fmla="*/ 972257 h 1694229"/>
                <a:gd name="connsiteX86" fmla="*/ 1594228 w 1862617"/>
                <a:gd name="connsiteY86" fmla="*/ 917660 h 1694229"/>
                <a:gd name="connsiteX87" fmla="*/ 1544162 w 1862617"/>
                <a:gd name="connsiteY87" fmla="*/ 872587 h 1694229"/>
                <a:gd name="connsiteX88" fmla="*/ 1472251 w 1862617"/>
                <a:gd name="connsiteY88" fmla="*/ 845878 h 1694229"/>
                <a:gd name="connsiteX89" fmla="*/ 1449150 w 1862617"/>
                <a:gd name="connsiteY89" fmla="*/ 823245 h 1694229"/>
                <a:gd name="connsiteX90" fmla="*/ 1477013 w 1862617"/>
                <a:gd name="connsiteY90" fmla="*/ 784801 h 1694229"/>
                <a:gd name="connsiteX91" fmla="*/ 1458319 w 1862617"/>
                <a:gd name="connsiteY91" fmla="*/ 748910 h 1694229"/>
                <a:gd name="connsiteX92" fmla="*/ 1463081 w 1862617"/>
                <a:gd name="connsiteY92" fmla="*/ 725098 h 1694229"/>
                <a:gd name="connsiteX93" fmla="*/ 1488076 w 1862617"/>
                <a:gd name="connsiteY93" fmla="*/ 724035 h 1694229"/>
                <a:gd name="connsiteX94" fmla="*/ 1580416 w 1862617"/>
                <a:gd name="connsiteY94" fmla="*/ 740220 h 1694229"/>
                <a:gd name="connsiteX95" fmla="*/ 1615719 w 1862617"/>
                <a:gd name="connsiteY95" fmla="*/ 683758 h 1694229"/>
                <a:gd name="connsiteX96" fmla="*/ 1603753 w 1862617"/>
                <a:gd name="connsiteY96" fmla="*/ 553648 h 1694229"/>
                <a:gd name="connsiteX97" fmla="*/ 1620956 w 1862617"/>
                <a:gd name="connsiteY97" fmla="*/ 405322 h 1694229"/>
                <a:gd name="connsiteX0" fmla="*/ 1620956 w 1878075"/>
                <a:gd name="connsiteY0" fmla="*/ 405322 h 1694229"/>
                <a:gd name="connsiteX1" fmla="*/ 1548806 w 1878075"/>
                <a:gd name="connsiteY1" fmla="*/ 372673 h 1694229"/>
                <a:gd name="connsiteX2" fmla="*/ 1458557 w 1878075"/>
                <a:gd name="connsiteY2" fmla="*/ 348860 h 1694229"/>
                <a:gd name="connsiteX3" fmla="*/ 1405237 w 1878075"/>
                <a:gd name="connsiteY3" fmla="*/ 271776 h 1694229"/>
                <a:gd name="connsiteX4" fmla="*/ 1382136 w 1878075"/>
                <a:gd name="connsiteY4" fmla="*/ 169931 h 1694229"/>
                <a:gd name="connsiteX5" fmla="*/ 1346239 w 1878075"/>
                <a:gd name="connsiteY5" fmla="*/ 1869 h 1694229"/>
                <a:gd name="connsiteX6" fmla="*/ 1278870 w 1878075"/>
                <a:gd name="connsiteY6" fmla="*/ 43567 h 1694229"/>
                <a:gd name="connsiteX7" fmla="*/ 1273302 w 1878075"/>
                <a:gd name="connsiteY7" fmla="*/ 101090 h 1694229"/>
                <a:gd name="connsiteX8" fmla="*/ 1257397 w 1878075"/>
                <a:gd name="connsiteY8" fmla="*/ 152303 h 1694229"/>
                <a:gd name="connsiteX9" fmla="*/ 1237872 w 1878075"/>
                <a:gd name="connsiteY9" fmla="*/ 204316 h 1694229"/>
                <a:gd name="connsiteX10" fmla="*/ 1236143 w 1878075"/>
                <a:gd name="connsiteY10" fmla="*/ 273739 h 1694229"/>
                <a:gd name="connsiteX11" fmla="*/ 1163162 w 1878075"/>
                <a:gd name="connsiteY11" fmla="*/ 283903 h 1694229"/>
                <a:gd name="connsiteX12" fmla="*/ 1098809 w 1878075"/>
                <a:gd name="connsiteY12" fmla="*/ 285917 h 1694229"/>
                <a:gd name="connsiteX13" fmla="*/ 1051208 w 1878075"/>
                <a:gd name="connsiteY13" fmla="*/ 346183 h 1694229"/>
                <a:gd name="connsiteX14" fmla="*/ 996593 w 1878075"/>
                <a:gd name="connsiteY14" fmla="*/ 371690 h 1694229"/>
                <a:gd name="connsiteX15" fmla="*/ 943969 w 1878075"/>
                <a:gd name="connsiteY15" fmla="*/ 358385 h 1694229"/>
                <a:gd name="connsiteX16" fmla="*/ 837229 w 1878075"/>
                <a:gd name="connsiteY16" fmla="*/ 376257 h 1694229"/>
                <a:gd name="connsiteX17" fmla="*/ 814246 w 1878075"/>
                <a:gd name="connsiteY17" fmla="*/ 440035 h 1694229"/>
                <a:gd name="connsiteX18" fmla="*/ 797163 w 1878075"/>
                <a:gd name="connsiteY18" fmla="*/ 475926 h 1694229"/>
                <a:gd name="connsiteX19" fmla="*/ 715132 w 1878075"/>
                <a:gd name="connsiteY19" fmla="*/ 494632 h 1694229"/>
                <a:gd name="connsiteX20" fmla="*/ 697320 w 1878075"/>
                <a:gd name="connsiteY20" fmla="*/ 440647 h 1694229"/>
                <a:gd name="connsiteX21" fmla="*/ 653456 w 1878075"/>
                <a:gd name="connsiteY21" fmla="*/ 420298 h 1694229"/>
                <a:gd name="connsiteX22" fmla="*/ 518140 w 1878075"/>
                <a:gd name="connsiteY22" fmla="*/ 420641 h 1694229"/>
                <a:gd name="connsiteX23" fmla="*/ 434263 w 1878075"/>
                <a:gd name="connsiteY23" fmla="*/ 447350 h 1694229"/>
                <a:gd name="connsiteX24" fmla="*/ 401044 w 1878075"/>
                <a:gd name="connsiteY24" fmla="*/ 420298 h 1694229"/>
                <a:gd name="connsiteX25" fmla="*/ 381994 w 1878075"/>
                <a:gd name="connsiteY25" fmla="*/ 358385 h 1694229"/>
                <a:gd name="connsiteX26" fmla="*/ 315319 w 1878075"/>
                <a:gd name="connsiteY26" fmla="*/ 305998 h 1694229"/>
                <a:gd name="connsiteX27" fmla="*/ 270134 w 1878075"/>
                <a:gd name="connsiteY27" fmla="*/ 229110 h 1694229"/>
                <a:gd name="connsiteX28" fmla="*/ 146784 w 1878075"/>
                <a:gd name="connsiteY28" fmla="*/ 258373 h 1694229"/>
                <a:gd name="connsiteX29" fmla="*/ 127734 w 1878075"/>
                <a:gd name="connsiteY29" fmla="*/ 344785 h 1694229"/>
                <a:gd name="connsiteX30" fmla="*/ 145174 w 1878075"/>
                <a:gd name="connsiteY30" fmla="*/ 411312 h 1694229"/>
                <a:gd name="connsiteX31" fmla="*/ 117735 w 1878075"/>
                <a:gd name="connsiteY31" fmla="*/ 446172 h 1694229"/>
                <a:gd name="connsiteX32" fmla="*/ 65347 w 1878075"/>
                <a:gd name="connsiteY32" fmla="*/ 474059 h 1694229"/>
                <a:gd name="connsiteX33" fmla="*/ 37246 w 1878075"/>
                <a:gd name="connsiteY33" fmla="*/ 482063 h 1694229"/>
                <a:gd name="connsiteX34" fmla="*/ 15281 w 1878075"/>
                <a:gd name="connsiteY34" fmla="*/ 520310 h 1694229"/>
                <a:gd name="connsiteX35" fmla="*/ 1469 w 1878075"/>
                <a:gd name="connsiteY35" fmla="*/ 632745 h 1694229"/>
                <a:gd name="connsiteX36" fmla="*/ 51178 w 1878075"/>
                <a:gd name="connsiteY36" fmla="*/ 685967 h 1694229"/>
                <a:gd name="connsiteX37" fmla="*/ 108092 w 1878075"/>
                <a:gd name="connsiteY37" fmla="*/ 681547 h 1694229"/>
                <a:gd name="connsiteX38" fmla="*/ 93804 w 1878075"/>
                <a:gd name="connsiteY38" fmla="*/ 751806 h 1694229"/>
                <a:gd name="connsiteX39" fmla="*/ 148631 w 1878075"/>
                <a:gd name="connsiteY39" fmla="*/ 782248 h 1694229"/>
                <a:gd name="connsiteX40" fmla="*/ 217629 w 1878075"/>
                <a:gd name="connsiteY40" fmla="*/ 792460 h 1694229"/>
                <a:gd name="connsiteX41" fmla="*/ 252932 w 1878075"/>
                <a:gd name="connsiteY41" fmla="*/ 848431 h 1694229"/>
                <a:gd name="connsiteX42" fmla="*/ 252339 w 1878075"/>
                <a:gd name="connsiteY42" fmla="*/ 893503 h 1694229"/>
                <a:gd name="connsiteX43" fmla="*/ 276863 w 1878075"/>
                <a:gd name="connsiteY43" fmla="*/ 932978 h 1694229"/>
                <a:gd name="connsiteX44" fmla="*/ 322521 w 1878075"/>
                <a:gd name="connsiteY44" fmla="*/ 971570 h 1694229"/>
                <a:gd name="connsiteX45" fmla="*/ 407654 w 1878075"/>
                <a:gd name="connsiteY45" fmla="*/ 1025822 h 1694229"/>
                <a:gd name="connsiteX46" fmla="*/ 443431 w 1878075"/>
                <a:gd name="connsiteY46" fmla="*/ 1096915 h 1694229"/>
                <a:gd name="connsiteX47" fmla="*/ 422534 w 1878075"/>
                <a:gd name="connsiteY47" fmla="*/ 1166488 h 1694229"/>
                <a:gd name="connsiteX48" fmla="*/ 500581 w 1878075"/>
                <a:gd name="connsiteY48" fmla="*/ 1222951 h 1694229"/>
                <a:gd name="connsiteX49" fmla="*/ 572613 w 1878075"/>
                <a:gd name="connsiteY49" fmla="*/ 1255945 h 1694229"/>
                <a:gd name="connsiteX50" fmla="*/ 553444 w 1878075"/>
                <a:gd name="connsiteY50" fmla="*/ 1315648 h 1694229"/>
                <a:gd name="connsiteX51" fmla="*/ 643931 w 1878075"/>
                <a:gd name="connsiteY51" fmla="*/ 1468048 h 1694229"/>
                <a:gd name="connsiteX52" fmla="*/ 736741 w 1878075"/>
                <a:gd name="connsiteY52" fmla="*/ 1541202 h 1694229"/>
                <a:gd name="connsiteX53" fmla="*/ 786806 w 1878075"/>
                <a:gd name="connsiteY53" fmla="*/ 1491860 h 1694229"/>
                <a:gd name="connsiteX54" fmla="*/ 851396 w 1878075"/>
                <a:gd name="connsiteY54" fmla="*/ 1519257 h 1694229"/>
                <a:gd name="connsiteX55" fmla="*/ 905869 w 1878075"/>
                <a:gd name="connsiteY55" fmla="*/ 1487098 h 1694229"/>
                <a:gd name="connsiteX56" fmla="*/ 922716 w 1878075"/>
                <a:gd name="connsiteY56" fmla="*/ 1444922 h 1694229"/>
                <a:gd name="connsiteX57" fmla="*/ 986593 w 1878075"/>
                <a:gd name="connsiteY57" fmla="*/ 1531334 h 1694229"/>
                <a:gd name="connsiteX58" fmla="*/ 1031660 w 1878075"/>
                <a:gd name="connsiteY58" fmla="*/ 1602428 h 1694229"/>
                <a:gd name="connsiteX59" fmla="*/ 1101606 w 1878075"/>
                <a:gd name="connsiteY59" fmla="*/ 1693947 h 1694229"/>
                <a:gd name="connsiteX60" fmla="*/ 1132504 w 1878075"/>
                <a:gd name="connsiteY60" fmla="*/ 1630856 h 1694229"/>
                <a:gd name="connsiteX61" fmla="*/ 1163163 w 1878075"/>
                <a:gd name="connsiteY61" fmla="*/ 1624376 h 1694229"/>
                <a:gd name="connsiteX62" fmla="*/ 1206262 w 1878075"/>
                <a:gd name="connsiteY62" fmla="*/ 1653639 h 1694229"/>
                <a:gd name="connsiteX63" fmla="*/ 1239837 w 1878075"/>
                <a:gd name="connsiteY63" fmla="*/ 1612985 h 1694229"/>
                <a:gd name="connsiteX64" fmla="*/ 1258658 w 1878075"/>
                <a:gd name="connsiteY64" fmla="*/ 1617602 h 1694229"/>
                <a:gd name="connsiteX65" fmla="*/ 1292700 w 1878075"/>
                <a:gd name="connsiteY65" fmla="*/ 1684079 h 1694229"/>
                <a:gd name="connsiteX66" fmla="*/ 1349256 w 1878075"/>
                <a:gd name="connsiteY66" fmla="*/ 1660610 h 1694229"/>
                <a:gd name="connsiteX67" fmla="*/ 1401288 w 1878075"/>
                <a:gd name="connsiteY67" fmla="*/ 1604489 h 1694229"/>
                <a:gd name="connsiteX68" fmla="*/ 1452065 w 1878075"/>
                <a:gd name="connsiteY68" fmla="*/ 1587946 h 1694229"/>
                <a:gd name="connsiteX69" fmla="*/ 1469744 w 1878075"/>
                <a:gd name="connsiteY69" fmla="*/ 1643768 h 1694229"/>
                <a:gd name="connsiteX70" fmla="*/ 1539639 w 1878075"/>
                <a:gd name="connsiteY70" fmla="*/ 1618090 h 1694229"/>
                <a:gd name="connsiteX71" fmla="*/ 1570417 w 1878075"/>
                <a:gd name="connsiteY71" fmla="*/ 1531334 h 1694229"/>
                <a:gd name="connsiteX72" fmla="*/ 1651853 w 1878075"/>
                <a:gd name="connsiteY72" fmla="*/ 1441192 h 1694229"/>
                <a:gd name="connsiteX73" fmla="*/ 1696444 w 1878075"/>
                <a:gd name="connsiteY73" fmla="*/ 1410062 h 1694229"/>
                <a:gd name="connsiteX74" fmla="*/ 1724813 w 1878075"/>
                <a:gd name="connsiteY74" fmla="*/ 1413357 h 1694229"/>
                <a:gd name="connsiteX75" fmla="*/ 1802405 w 1878075"/>
                <a:gd name="connsiteY75" fmla="*/ 1402749 h 1694229"/>
                <a:gd name="connsiteX76" fmla="*/ 1797524 w 1878075"/>
                <a:gd name="connsiteY76" fmla="*/ 1456313 h 1694229"/>
                <a:gd name="connsiteX77" fmla="*/ 1855691 w 1878075"/>
                <a:gd name="connsiteY77" fmla="*/ 1479634 h 1694229"/>
                <a:gd name="connsiteX78" fmla="*/ 1857299 w 1878075"/>
                <a:gd name="connsiteY78" fmla="*/ 1457000 h 1694229"/>
                <a:gd name="connsiteX79" fmla="*/ 1856521 w 1878075"/>
                <a:gd name="connsiteY79" fmla="*/ 1396266 h 1694229"/>
                <a:gd name="connsiteX80" fmla="*/ 1863843 w 1878075"/>
                <a:gd name="connsiteY80" fmla="*/ 1323993 h 1694229"/>
                <a:gd name="connsiteX81" fmla="*/ 1834556 w 1878075"/>
                <a:gd name="connsiteY81" fmla="*/ 1248973 h 1694229"/>
                <a:gd name="connsiteX82" fmla="*/ 1747763 w 1878075"/>
                <a:gd name="connsiteY82" fmla="*/ 1264979 h 1694229"/>
                <a:gd name="connsiteX83" fmla="*/ 1737459 w 1878075"/>
                <a:gd name="connsiteY83" fmla="*/ 1176356 h 1694229"/>
                <a:gd name="connsiteX84" fmla="*/ 1704241 w 1878075"/>
                <a:gd name="connsiteY84" fmla="*/ 1038783 h 1694229"/>
                <a:gd name="connsiteX85" fmla="*/ 1627446 w 1878075"/>
                <a:gd name="connsiteY85" fmla="*/ 972257 h 1694229"/>
                <a:gd name="connsiteX86" fmla="*/ 1594228 w 1878075"/>
                <a:gd name="connsiteY86" fmla="*/ 917660 h 1694229"/>
                <a:gd name="connsiteX87" fmla="*/ 1544162 w 1878075"/>
                <a:gd name="connsiteY87" fmla="*/ 872587 h 1694229"/>
                <a:gd name="connsiteX88" fmla="*/ 1472251 w 1878075"/>
                <a:gd name="connsiteY88" fmla="*/ 845878 h 1694229"/>
                <a:gd name="connsiteX89" fmla="*/ 1449150 w 1878075"/>
                <a:gd name="connsiteY89" fmla="*/ 823245 h 1694229"/>
                <a:gd name="connsiteX90" fmla="*/ 1477013 w 1878075"/>
                <a:gd name="connsiteY90" fmla="*/ 784801 h 1694229"/>
                <a:gd name="connsiteX91" fmla="*/ 1458319 w 1878075"/>
                <a:gd name="connsiteY91" fmla="*/ 748910 h 1694229"/>
                <a:gd name="connsiteX92" fmla="*/ 1463081 w 1878075"/>
                <a:gd name="connsiteY92" fmla="*/ 725098 h 1694229"/>
                <a:gd name="connsiteX93" fmla="*/ 1488076 w 1878075"/>
                <a:gd name="connsiteY93" fmla="*/ 724035 h 1694229"/>
                <a:gd name="connsiteX94" fmla="*/ 1580416 w 1878075"/>
                <a:gd name="connsiteY94" fmla="*/ 740220 h 1694229"/>
                <a:gd name="connsiteX95" fmla="*/ 1615719 w 1878075"/>
                <a:gd name="connsiteY95" fmla="*/ 683758 h 1694229"/>
                <a:gd name="connsiteX96" fmla="*/ 1603753 w 1878075"/>
                <a:gd name="connsiteY96" fmla="*/ 553648 h 1694229"/>
                <a:gd name="connsiteX97" fmla="*/ 1620956 w 1878075"/>
                <a:gd name="connsiteY97" fmla="*/ 405322 h 1694229"/>
                <a:gd name="connsiteX0" fmla="*/ 1620956 w 1866986"/>
                <a:gd name="connsiteY0" fmla="*/ 405322 h 1694229"/>
                <a:gd name="connsiteX1" fmla="*/ 1548806 w 1866986"/>
                <a:gd name="connsiteY1" fmla="*/ 372673 h 1694229"/>
                <a:gd name="connsiteX2" fmla="*/ 1458557 w 1866986"/>
                <a:gd name="connsiteY2" fmla="*/ 348860 h 1694229"/>
                <a:gd name="connsiteX3" fmla="*/ 1405237 w 1866986"/>
                <a:gd name="connsiteY3" fmla="*/ 271776 h 1694229"/>
                <a:gd name="connsiteX4" fmla="*/ 1382136 w 1866986"/>
                <a:gd name="connsiteY4" fmla="*/ 169931 h 1694229"/>
                <a:gd name="connsiteX5" fmla="*/ 1346239 w 1866986"/>
                <a:gd name="connsiteY5" fmla="*/ 1869 h 1694229"/>
                <a:gd name="connsiteX6" fmla="*/ 1278870 w 1866986"/>
                <a:gd name="connsiteY6" fmla="*/ 43567 h 1694229"/>
                <a:gd name="connsiteX7" fmla="*/ 1273302 w 1866986"/>
                <a:gd name="connsiteY7" fmla="*/ 101090 h 1694229"/>
                <a:gd name="connsiteX8" fmla="*/ 1257397 w 1866986"/>
                <a:gd name="connsiteY8" fmla="*/ 152303 h 1694229"/>
                <a:gd name="connsiteX9" fmla="*/ 1237872 w 1866986"/>
                <a:gd name="connsiteY9" fmla="*/ 204316 h 1694229"/>
                <a:gd name="connsiteX10" fmla="*/ 1236143 w 1866986"/>
                <a:gd name="connsiteY10" fmla="*/ 273739 h 1694229"/>
                <a:gd name="connsiteX11" fmla="*/ 1163162 w 1866986"/>
                <a:gd name="connsiteY11" fmla="*/ 283903 h 1694229"/>
                <a:gd name="connsiteX12" fmla="*/ 1098809 w 1866986"/>
                <a:gd name="connsiteY12" fmla="*/ 285917 h 1694229"/>
                <a:gd name="connsiteX13" fmla="*/ 1051208 w 1866986"/>
                <a:gd name="connsiteY13" fmla="*/ 346183 h 1694229"/>
                <a:gd name="connsiteX14" fmla="*/ 996593 w 1866986"/>
                <a:gd name="connsiteY14" fmla="*/ 371690 h 1694229"/>
                <a:gd name="connsiteX15" fmla="*/ 943969 w 1866986"/>
                <a:gd name="connsiteY15" fmla="*/ 358385 h 1694229"/>
                <a:gd name="connsiteX16" fmla="*/ 837229 w 1866986"/>
                <a:gd name="connsiteY16" fmla="*/ 376257 h 1694229"/>
                <a:gd name="connsiteX17" fmla="*/ 814246 w 1866986"/>
                <a:gd name="connsiteY17" fmla="*/ 440035 h 1694229"/>
                <a:gd name="connsiteX18" fmla="*/ 797163 w 1866986"/>
                <a:gd name="connsiteY18" fmla="*/ 475926 h 1694229"/>
                <a:gd name="connsiteX19" fmla="*/ 715132 w 1866986"/>
                <a:gd name="connsiteY19" fmla="*/ 494632 h 1694229"/>
                <a:gd name="connsiteX20" fmla="*/ 697320 w 1866986"/>
                <a:gd name="connsiteY20" fmla="*/ 440647 h 1694229"/>
                <a:gd name="connsiteX21" fmla="*/ 653456 w 1866986"/>
                <a:gd name="connsiteY21" fmla="*/ 420298 h 1694229"/>
                <a:gd name="connsiteX22" fmla="*/ 518140 w 1866986"/>
                <a:gd name="connsiteY22" fmla="*/ 420641 h 1694229"/>
                <a:gd name="connsiteX23" fmla="*/ 434263 w 1866986"/>
                <a:gd name="connsiteY23" fmla="*/ 447350 h 1694229"/>
                <a:gd name="connsiteX24" fmla="*/ 401044 w 1866986"/>
                <a:gd name="connsiteY24" fmla="*/ 420298 h 1694229"/>
                <a:gd name="connsiteX25" fmla="*/ 381994 w 1866986"/>
                <a:gd name="connsiteY25" fmla="*/ 358385 h 1694229"/>
                <a:gd name="connsiteX26" fmla="*/ 315319 w 1866986"/>
                <a:gd name="connsiteY26" fmla="*/ 305998 h 1694229"/>
                <a:gd name="connsiteX27" fmla="*/ 270134 w 1866986"/>
                <a:gd name="connsiteY27" fmla="*/ 229110 h 1694229"/>
                <a:gd name="connsiteX28" fmla="*/ 146784 w 1866986"/>
                <a:gd name="connsiteY28" fmla="*/ 258373 h 1694229"/>
                <a:gd name="connsiteX29" fmla="*/ 127734 w 1866986"/>
                <a:gd name="connsiteY29" fmla="*/ 344785 h 1694229"/>
                <a:gd name="connsiteX30" fmla="*/ 145174 w 1866986"/>
                <a:gd name="connsiteY30" fmla="*/ 411312 h 1694229"/>
                <a:gd name="connsiteX31" fmla="*/ 117735 w 1866986"/>
                <a:gd name="connsiteY31" fmla="*/ 446172 h 1694229"/>
                <a:gd name="connsiteX32" fmla="*/ 65347 w 1866986"/>
                <a:gd name="connsiteY32" fmla="*/ 474059 h 1694229"/>
                <a:gd name="connsiteX33" fmla="*/ 37246 w 1866986"/>
                <a:gd name="connsiteY33" fmla="*/ 482063 h 1694229"/>
                <a:gd name="connsiteX34" fmla="*/ 15281 w 1866986"/>
                <a:gd name="connsiteY34" fmla="*/ 520310 h 1694229"/>
                <a:gd name="connsiteX35" fmla="*/ 1469 w 1866986"/>
                <a:gd name="connsiteY35" fmla="*/ 632745 h 1694229"/>
                <a:gd name="connsiteX36" fmla="*/ 51178 w 1866986"/>
                <a:gd name="connsiteY36" fmla="*/ 685967 h 1694229"/>
                <a:gd name="connsiteX37" fmla="*/ 108092 w 1866986"/>
                <a:gd name="connsiteY37" fmla="*/ 681547 h 1694229"/>
                <a:gd name="connsiteX38" fmla="*/ 93804 w 1866986"/>
                <a:gd name="connsiteY38" fmla="*/ 751806 h 1694229"/>
                <a:gd name="connsiteX39" fmla="*/ 148631 w 1866986"/>
                <a:gd name="connsiteY39" fmla="*/ 782248 h 1694229"/>
                <a:gd name="connsiteX40" fmla="*/ 217629 w 1866986"/>
                <a:gd name="connsiteY40" fmla="*/ 792460 h 1694229"/>
                <a:gd name="connsiteX41" fmla="*/ 252932 w 1866986"/>
                <a:gd name="connsiteY41" fmla="*/ 848431 h 1694229"/>
                <a:gd name="connsiteX42" fmla="*/ 252339 w 1866986"/>
                <a:gd name="connsiteY42" fmla="*/ 893503 h 1694229"/>
                <a:gd name="connsiteX43" fmla="*/ 276863 w 1866986"/>
                <a:gd name="connsiteY43" fmla="*/ 932978 h 1694229"/>
                <a:gd name="connsiteX44" fmla="*/ 322521 w 1866986"/>
                <a:gd name="connsiteY44" fmla="*/ 971570 h 1694229"/>
                <a:gd name="connsiteX45" fmla="*/ 407654 w 1866986"/>
                <a:gd name="connsiteY45" fmla="*/ 1025822 h 1694229"/>
                <a:gd name="connsiteX46" fmla="*/ 443431 w 1866986"/>
                <a:gd name="connsiteY46" fmla="*/ 1096915 h 1694229"/>
                <a:gd name="connsiteX47" fmla="*/ 422534 w 1866986"/>
                <a:gd name="connsiteY47" fmla="*/ 1166488 h 1694229"/>
                <a:gd name="connsiteX48" fmla="*/ 500581 w 1866986"/>
                <a:gd name="connsiteY48" fmla="*/ 1222951 h 1694229"/>
                <a:gd name="connsiteX49" fmla="*/ 572613 w 1866986"/>
                <a:gd name="connsiteY49" fmla="*/ 1255945 h 1694229"/>
                <a:gd name="connsiteX50" fmla="*/ 553444 w 1866986"/>
                <a:gd name="connsiteY50" fmla="*/ 1315648 h 1694229"/>
                <a:gd name="connsiteX51" fmla="*/ 643931 w 1866986"/>
                <a:gd name="connsiteY51" fmla="*/ 1468048 h 1694229"/>
                <a:gd name="connsiteX52" fmla="*/ 736741 w 1866986"/>
                <a:gd name="connsiteY52" fmla="*/ 1541202 h 1694229"/>
                <a:gd name="connsiteX53" fmla="*/ 786806 w 1866986"/>
                <a:gd name="connsiteY53" fmla="*/ 1491860 h 1694229"/>
                <a:gd name="connsiteX54" fmla="*/ 851396 w 1866986"/>
                <a:gd name="connsiteY54" fmla="*/ 1519257 h 1694229"/>
                <a:gd name="connsiteX55" fmla="*/ 905869 w 1866986"/>
                <a:gd name="connsiteY55" fmla="*/ 1487098 h 1694229"/>
                <a:gd name="connsiteX56" fmla="*/ 922716 w 1866986"/>
                <a:gd name="connsiteY56" fmla="*/ 1444922 h 1694229"/>
                <a:gd name="connsiteX57" fmla="*/ 986593 w 1866986"/>
                <a:gd name="connsiteY57" fmla="*/ 1531334 h 1694229"/>
                <a:gd name="connsiteX58" fmla="*/ 1031660 w 1866986"/>
                <a:gd name="connsiteY58" fmla="*/ 1602428 h 1694229"/>
                <a:gd name="connsiteX59" fmla="*/ 1101606 w 1866986"/>
                <a:gd name="connsiteY59" fmla="*/ 1693947 h 1694229"/>
                <a:gd name="connsiteX60" fmla="*/ 1132504 w 1866986"/>
                <a:gd name="connsiteY60" fmla="*/ 1630856 h 1694229"/>
                <a:gd name="connsiteX61" fmla="*/ 1163163 w 1866986"/>
                <a:gd name="connsiteY61" fmla="*/ 1624376 h 1694229"/>
                <a:gd name="connsiteX62" fmla="*/ 1206262 w 1866986"/>
                <a:gd name="connsiteY62" fmla="*/ 1653639 h 1694229"/>
                <a:gd name="connsiteX63" fmla="*/ 1239837 w 1866986"/>
                <a:gd name="connsiteY63" fmla="*/ 1612985 h 1694229"/>
                <a:gd name="connsiteX64" fmla="*/ 1258658 w 1866986"/>
                <a:gd name="connsiteY64" fmla="*/ 1617602 h 1694229"/>
                <a:gd name="connsiteX65" fmla="*/ 1292700 w 1866986"/>
                <a:gd name="connsiteY65" fmla="*/ 1684079 h 1694229"/>
                <a:gd name="connsiteX66" fmla="*/ 1349256 w 1866986"/>
                <a:gd name="connsiteY66" fmla="*/ 1660610 h 1694229"/>
                <a:gd name="connsiteX67" fmla="*/ 1401288 w 1866986"/>
                <a:gd name="connsiteY67" fmla="*/ 1604489 h 1694229"/>
                <a:gd name="connsiteX68" fmla="*/ 1452065 w 1866986"/>
                <a:gd name="connsiteY68" fmla="*/ 1587946 h 1694229"/>
                <a:gd name="connsiteX69" fmla="*/ 1469744 w 1866986"/>
                <a:gd name="connsiteY69" fmla="*/ 1643768 h 1694229"/>
                <a:gd name="connsiteX70" fmla="*/ 1539639 w 1866986"/>
                <a:gd name="connsiteY70" fmla="*/ 1618090 h 1694229"/>
                <a:gd name="connsiteX71" fmla="*/ 1570417 w 1866986"/>
                <a:gd name="connsiteY71" fmla="*/ 1531334 h 1694229"/>
                <a:gd name="connsiteX72" fmla="*/ 1651853 w 1866986"/>
                <a:gd name="connsiteY72" fmla="*/ 1441192 h 1694229"/>
                <a:gd name="connsiteX73" fmla="*/ 1696444 w 1866986"/>
                <a:gd name="connsiteY73" fmla="*/ 1410062 h 1694229"/>
                <a:gd name="connsiteX74" fmla="*/ 1724813 w 1866986"/>
                <a:gd name="connsiteY74" fmla="*/ 1413357 h 1694229"/>
                <a:gd name="connsiteX75" fmla="*/ 1802405 w 1866986"/>
                <a:gd name="connsiteY75" fmla="*/ 1402749 h 1694229"/>
                <a:gd name="connsiteX76" fmla="*/ 1797524 w 1866986"/>
                <a:gd name="connsiteY76" fmla="*/ 1456313 h 1694229"/>
                <a:gd name="connsiteX77" fmla="*/ 1855691 w 1866986"/>
                <a:gd name="connsiteY77" fmla="*/ 1479634 h 1694229"/>
                <a:gd name="connsiteX78" fmla="*/ 1857299 w 1866986"/>
                <a:gd name="connsiteY78" fmla="*/ 1457000 h 1694229"/>
                <a:gd name="connsiteX79" fmla="*/ 1856521 w 1866986"/>
                <a:gd name="connsiteY79" fmla="*/ 1396266 h 1694229"/>
                <a:gd name="connsiteX80" fmla="*/ 1863843 w 1866986"/>
                <a:gd name="connsiteY80" fmla="*/ 1323993 h 1694229"/>
                <a:gd name="connsiteX81" fmla="*/ 1797946 w 1866986"/>
                <a:gd name="connsiteY81" fmla="*/ 1305140 h 1694229"/>
                <a:gd name="connsiteX82" fmla="*/ 1747763 w 1866986"/>
                <a:gd name="connsiteY82" fmla="*/ 1264979 h 1694229"/>
                <a:gd name="connsiteX83" fmla="*/ 1737459 w 1866986"/>
                <a:gd name="connsiteY83" fmla="*/ 1176356 h 1694229"/>
                <a:gd name="connsiteX84" fmla="*/ 1704241 w 1866986"/>
                <a:gd name="connsiteY84" fmla="*/ 1038783 h 1694229"/>
                <a:gd name="connsiteX85" fmla="*/ 1627446 w 1866986"/>
                <a:gd name="connsiteY85" fmla="*/ 972257 h 1694229"/>
                <a:gd name="connsiteX86" fmla="*/ 1594228 w 1866986"/>
                <a:gd name="connsiteY86" fmla="*/ 917660 h 1694229"/>
                <a:gd name="connsiteX87" fmla="*/ 1544162 w 1866986"/>
                <a:gd name="connsiteY87" fmla="*/ 872587 h 1694229"/>
                <a:gd name="connsiteX88" fmla="*/ 1472251 w 1866986"/>
                <a:gd name="connsiteY88" fmla="*/ 845878 h 1694229"/>
                <a:gd name="connsiteX89" fmla="*/ 1449150 w 1866986"/>
                <a:gd name="connsiteY89" fmla="*/ 823245 h 1694229"/>
                <a:gd name="connsiteX90" fmla="*/ 1477013 w 1866986"/>
                <a:gd name="connsiteY90" fmla="*/ 784801 h 1694229"/>
                <a:gd name="connsiteX91" fmla="*/ 1458319 w 1866986"/>
                <a:gd name="connsiteY91" fmla="*/ 748910 h 1694229"/>
                <a:gd name="connsiteX92" fmla="*/ 1463081 w 1866986"/>
                <a:gd name="connsiteY92" fmla="*/ 725098 h 1694229"/>
                <a:gd name="connsiteX93" fmla="*/ 1488076 w 1866986"/>
                <a:gd name="connsiteY93" fmla="*/ 724035 h 1694229"/>
                <a:gd name="connsiteX94" fmla="*/ 1580416 w 1866986"/>
                <a:gd name="connsiteY94" fmla="*/ 740220 h 1694229"/>
                <a:gd name="connsiteX95" fmla="*/ 1615719 w 1866986"/>
                <a:gd name="connsiteY95" fmla="*/ 683758 h 1694229"/>
                <a:gd name="connsiteX96" fmla="*/ 1603753 w 1866986"/>
                <a:gd name="connsiteY96" fmla="*/ 553648 h 1694229"/>
                <a:gd name="connsiteX97" fmla="*/ 1620956 w 1866986"/>
                <a:gd name="connsiteY97" fmla="*/ 405322 h 1694229"/>
                <a:gd name="connsiteX0" fmla="*/ 1620956 w 1880530"/>
                <a:gd name="connsiteY0" fmla="*/ 405322 h 1694229"/>
                <a:gd name="connsiteX1" fmla="*/ 1548806 w 1880530"/>
                <a:gd name="connsiteY1" fmla="*/ 372673 h 1694229"/>
                <a:gd name="connsiteX2" fmla="*/ 1458557 w 1880530"/>
                <a:gd name="connsiteY2" fmla="*/ 348860 h 1694229"/>
                <a:gd name="connsiteX3" fmla="*/ 1405237 w 1880530"/>
                <a:gd name="connsiteY3" fmla="*/ 271776 h 1694229"/>
                <a:gd name="connsiteX4" fmla="*/ 1382136 w 1880530"/>
                <a:gd name="connsiteY4" fmla="*/ 169931 h 1694229"/>
                <a:gd name="connsiteX5" fmla="*/ 1346239 w 1880530"/>
                <a:gd name="connsiteY5" fmla="*/ 1869 h 1694229"/>
                <a:gd name="connsiteX6" fmla="*/ 1278870 w 1880530"/>
                <a:gd name="connsiteY6" fmla="*/ 43567 h 1694229"/>
                <a:gd name="connsiteX7" fmla="*/ 1273302 w 1880530"/>
                <a:gd name="connsiteY7" fmla="*/ 101090 h 1694229"/>
                <a:gd name="connsiteX8" fmla="*/ 1257397 w 1880530"/>
                <a:gd name="connsiteY8" fmla="*/ 152303 h 1694229"/>
                <a:gd name="connsiteX9" fmla="*/ 1237872 w 1880530"/>
                <a:gd name="connsiteY9" fmla="*/ 204316 h 1694229"/>
                <a:gd name="connsiteX10" fmla="*/ 1236143 w 1880530"/>
                <a:gd name="connsiteY10" fmla="*/ 273739 h 1694229"/>
                <a:gd name="connsiteX11" fmla="*/ 1163162 w 1880530"/>
                <a:gd name="connsiteY11" fmla="*/ 283903 h 1694229"/>
                <a:gd name="connsiteX12" fmla="*/ 1098809 w 1880530"/>
                <a:gd name="connsiteY12" fmla="*/ 285917 h 1694229"/>
                <a:gd name="connsiteX13" fmla="*/ 1051208 w 1880530"/>
                <a:gd name="connsiteY13" fmla="*/ 346183 h 1694229"/>
                <a:gd name="connsiteX14" fmla="*/ 996593 w 1880530"/>
                <a:gd name="connsiteY14" fmla="*/ 371690 h 1694229"/>
                <a:gd name="connsiteX15" fmla="*/ 943969 w 1880530"/>
                <a:gd name="connsiteY15" fmla="*/ 358385 h 1694229"/>
                <a:gd name="connsiteX16" fmla="*/ 837229 w 1880530"/>
                <a:gd name="connsiteY16" fmla="*/ 376257 h 1694229"/>
                <a:gd name="connsiteX17" fmla="*/ 814246 w 1880530"/>
                <a:gd name="connsiteY17" fmla="*/ 440035 h 1694229"/>
                <a:gd name="connsiteX18" fmla="*/ 797163 w 1880530"/>
                <a:gd name="connsiteY18" fmla="*/ 475926 h 1694229"/>
                <a:gd name="connsiteX19" fmla="*/ 715132 w 1880530"/>
                <a:gd name="connsiteY19" fmla="*/ 494632 h 1694229"/>
                <a:gd name="connsiteX20" fmla="*/ 697320 w 1880530"/>
                <a:gd name="connsiteY20" fmla="*/ 440647 h 1694229"/>
                <a:gd name="connsiteX21" fmla="*/ 653456 w 1880530"/>
                <a:gd name="connsiteY21" fmla="*/ 420298 h 1694229"/>
                <a:gd name="connsiteX22" fmla="*/ 518140 w 1880530"/>
                <a:gd name="connsiteY22" fmla="*/ 420641 h 1694229"/>
                <a:gd name="connsiteX23" fmla="*/ 434263 w 1880530"/>
                <a:gd name="connsiteY23" fmla="*/ 447350 h 1694229"/>
                <a:gd name="connsiteX24" fmla="*/ 401044 w 1880530"/>
                <a:gd name="connsiteY24" fmla="*/ 420298 h 1694229"/>
                <a:gd name="connsiteX25" fmla="*/ 381994 w 1880530"/>
                <a:gd name="connsiteY25" fmla="*/ 358385 h 1694229"/>
                <a:gd name="connsiteX26" fmla="*/ 315319 w 1880530"/>
                <a:gd name="connsiteY26" fmla="*/ 305998 h 1694229"/>
                <a:gd name="connsiteX27" fmla="*/ 270134 w 1880530"/>
                <a:gd name="connsiteY27" fmla="*/ 229110 h 1694229"/>
                <a:gd name="connsiteX28" fmla="*/ 146784 w 1880530"/>
                <a:gd name="connsiteY28" fmla="*/ 258373 h 1694229"/>
                <a:gd name="connsiteX29" fmla="*/ 127734 w 1880530"/>
                <a:gd name="connsiteY29" fmla="*/ 344785 h 1694229"/>
                <a:gd name="connsiteX30" fmla="*/ 145174 w 1880530"/>
                <a:gd name="connsiteY30" fmla="*/ 411312 h 1694229"/>
                <a:gd name="connsiteX31" fmla="*/ 117735 w 1880530"/>
                <a:gd name="connsiteY31" fmla="*/ 446172 h 1694229"/>
                <a:gd name="connsiteX32" fmla="*/ 65347 w 1880530"/>
                <a:gd name="connsiteY32" fmla="*/ 474059 h 1694229"/>
                <a:gd name="connsiteX33" fmla="*/ 37246 w 1880530"/>
                <a:gd name="connsiteY33" fmla="*/ 482063 h 1694229"/>
                <a:gd name="connsiteX34" fmla="*/ 15281 w 1880530"/>
                <a:gd name="connsiteY34" fmla="*/ 520310 h 1694229"/>
                <a:gd name="connsiteX35" fmla="*/ 1469 w 1880530"/>
                <a:gd name="connsiteY35" fmla="*/ 632745 h 1694229"/>
                <a:gd name="connsiteX36" fmla="*/ 51178 w 1880530"/>
                <a:gd name="connsiteY36" fmla="*/ 685967 h 1694229"/>
                <a:gd name="connsiteX37" fmla="*/ 108092 w 1880530"/>
                <a:gd name="connsiteY37" fmla="*/ 681547 h 1694229"/>
                <a:gd name="connsiteX38" fmla="*/ 93804 w 1880530"/>
                <a:gd name="connsiteY38" fmla="*/ 751806 h 1694229"/>
                <a:gd name="connsiteX39" fmla="*/ 148631 w 1880530"/>
                <a:gd name="connsiteY39" fmla="*/ 782248 h 1694229"/>
                <a:gd name="connsiteX40" fmla="*/ 217629 w 1880530"/>
                <a:gd name="connsiteY40" fmla="*/ 792460 h 1694229"/>
                <a:gd name="connsiteX41" fmla="*/ 252932 w 1880530"/>
                <a:gd name="connsiteY41" fmla="*/ 848431 h 1694229"/>
                <a:gd name="connsiteX42" fmla="*/ 252339 w 1880530"/>
                <a:gd name="connsiteY42" fmla="*/ 893503 h 1694229"/>
                <a:gd name="connsiteX43" fmla="*/ 276863 w 1880530"/>
                <a:gd name="connsiteY43" fmla="*/ 932978 h 1694229"/>
                <a:gd name="connsiteX44" fmla="*/ 322521 w 1880530"/>
                <a:gd name="connsiteY44" fmla="*/ 971570 h 1694229"/>
                <a:gd name="connsiteX45" fmla="*/ 407654 w 1880530"/>
                <a:gd name="connsiteY45" fmla="*/ 1025822 h 1694229"/>
                <a:gd name="connsiteX46" fmla="*/ 443431 w 1880530"/>
                <a:gd name="connsiteY46" fmla="*/ 1096915 h 1694229"/>
                <a:gd name="connsiteX47" fmla="*/ 422534 w 1880530"/>
                <a:gd name="connsiteY47" fmla="*/ 1166488 h 1694229"/>
                <a:gd name="connsiteX48" fmla="*/ 500581 w 1880530"/>
                <a:gd name="connsiteY48" fmla="*/ 1222951 h 1694229"/>
                <a:gd name="connsiteX49" fmla="*/ 572613 w 1880530"/>
                <a:gd name="connsiteY49" fmla="*/ 1255945 h 1694229"/>
                <a:gd name="connsiteX50" fmla="*/ 553444 w 1880530"/>
                <a:gd name="connsiteY50" fmla="*/ 1315648 h 1694229"/>
                <a:gd name="connsiteX51" fmla="*/ 643931 w 1880530"/>
                <a:gd name="connsiteY51" fmla="*/ 1468048 h 1694229"/>
                <a:gd name="connsiteX52" fmla="*/ 736741 w 1880530"/>
                <a:gd name="connsiteY52" fmla="*/ 1541202 h 1694229"/>
                <a:gd name="connsiteX53" fmla="*/ 786806 w 1880530"/>
                <a:gd name="connsiteY53" fmla="*/ 1491860 h 1694229"/>
                <a:gd name="connsiteX54" fmla="*/ 851396 w 1880530"/>
                <a:gd name="connsiteY54" fmla="*/ 1519257 h 1694229"/>
                <a:gd name="connsiteX55" fmla="*/ 905869 w 1880530"/>
                <a:gd name="connsiteY55" fmla="*/ 1487098 h 1694229"/>
                <a:gd name="connsiteX56" fmla="*/ 922716 w 1880530"/>
                <a:gd name="connsiteY56" fmla="*/ 1444922 h 1694229"/>
                <a:gd name="connsiteX57" fmla="*/ 986593 w 1880530"/>
                <a:gd name="connsiteY57" fmla="*/ 1531334 h 1694229"/>
                <a:gd name="connsiteX58" fmla="*/ 1031660 w 1880530"/>
                <a:gd name="connsiteY58" fmla="*/ 1602428 h 1694229"/>
                <a:gd name="connsiteX59" fmla="*/ 1101606 w 1880530"/>
                <a:gd name="connsiteY59" fmla="*/ 1693947 h 1694229"/>
                <a:gd name="connsiteX60" fmla="*/ 1132504 w 1880530"/>
                <a:gd name="connsiteY60" fmla="*/ 1630856 h 1694229"/>
                <a:gd name="connsiteX61" fmla="*/ 1163163 w 1880530"/>
                <a:gd name="connsiteY61" fmla="*/ 1624376 h 1694229"/>
                <a:gd name="connsiteX62" fmla="*/ 1206262 w 1880530"/>
                <a:gd name="connsiteY62" fmla="*/ 1653639 h 1694229"/>
                <a:gd name="connsiteX63" fmla="*/ 1239837 w 1880530"/>
                <a:gd name="connsiteY63" fmla="*/ 1612985 h 1694229"/>
                <a:gd name="connsiteX64" fmla="*/ 1258658 w 1880530"/>
                <a:gd name="connsiteY64" fmla="*/ 1617602 h 1694229"/>
                <a:gd name="connsiteX65" fmla="*/ 1292700 w 1880530"/>
                <a:gd name="connsiteY65" fmla="*/ 1684079 h 1694229"/>
                <a:gd name="connsiteX66" fmla="*/ 1349256 w 1880530"/>
                <a:gd name="connsiteY66" fmla="*/ 1660610 h 1694229"/>
                <a:gd name="connsiteX67" fmla="*/ 1401288 w 1880530"/>
                <a:gd name="connsiteY67" fmla="*/ 1604489 h 1694229"/>
                <a:gd name="connsiteX68" fmla="*/ 1452065 w 1880530"/>
                <a:gd name="connsiteY68" fmla="*/ 1587946 h 1694229"/>
                <a:gd name="connsiteX69" fmla="*/ 1469744 w 1880530"/>
                <a:gd name="connsiteY69" fmla="*/ 1643768 h 1694229"/>
                <a:gd name="connsiteX70" fmla="*/ 1539639 w 1880530"/>
                <a:gd name="connsiteY70" fmla="*/ 1618090 h 1694229"/>
                <a:gd name="connsiteX71" fmla="*/ 1570417 w 1880530"/>
                <a:gd name="connsiteY71" fmla="*/ 1531334 h 1694229"/>
                <a:gd name="connsiteX72" fmla="*/ 1651853 w 1880530"/>
                <a:gd name="connsiteY72" fmla="*/ 1441192 h 1694229"/>
                <a:gd name="connsiteX73" fmla="*/ 1696444 w 1880530"/>
                <a:gd name="connsiteY73" fmla="*/ 1410062 h 1694229"/>
                <a:gd name="connsiteX74" fmla="*/ 1724813 w 1880530"/>
                <a:gd name="connsiteY74" fmla="*/ 1413357 h 1694229"/>
                <a:gd name="connsiteX75" fmla="*/ 1802405 w 1880530"/>
                <a:gd name="connsiteY75" fmla="*/ 1402749 h 1694229"/>
                <a:gd name="connsiteX76" fmla="*/ 1797524 w 1880530"/>
                <a:gd name="connsiteY76" fmla="*/ 1456313 h 1694229"/>
                <a:gd name="connsiteX77" fmla="*/ 1855691 w 1880530"/>
                <a:gd name="connsiteY77" fmla="*/ 1479634 h 1694229"/>
                <a:gd name="connsiteX78" fmla="*/ 1857299 w 1880530"/>
                <a:gd name="connsiteY78" fmla="*/ 1457000 h 1694229"/>
                <a:gd name="connsiteX79" fmla="*/ 1856521 w 1880530"/>
                <a:gd name="connsiteY79" fmla="*/ 1396266 h 1694229"/>
                <a:gd name="connsiteX80" fmla="*/ 1878487 w 1880530"/>
                <a:gd name="connsiteY80" fmla="*/ 1326546 h 1694229"/>
                <a:gd name="connsiteX81" fmla="*/ 1797946 w 1880530"/>
                <a:gd name="connsiteY81" fmla="*/ 1305140 h 1694229"/>
                <a:gd name="connsiteX82" fmla="*/ 1747763 w 1880530"/>
                <a:gd name="connsiteY82" fmla="*/ 1264979 h 1694229"/>
                <a:gd name="connsiteX83" fmla="*/ 1737459 w 1880530"/>
                <a:gd name="connsiteY83" fmla="*/ 1176356 h 1694229"/>
                <a:gd name="connsiteX84" fmla="*/ 1704241 w 1880530"/>
                <a:gd name="connsiteY84" fmla="*/ 1038783 h 1694229"/>
                <a:gd name="connsiteX85" fmla="*/ 1627446 w 1880530"/>
                <a:gd name="connsiteY85" fmla="*/ 972257 h 1694229"/>
                <a:gd name="connsiteX86" fmla="*/ 1594228 w 1880530"/>
                <a:gd name="connsiteY86" fmla="*/ 917660 h 1694229"/>
                <a:gd name="connsiteX87" fmla="*/ 1544162 w 1880530"/>
                <a:gd name="connsiteY87" fmla="*/ 872587 h 1694229"/>
                <a:gd name="connsiteX88" fmla="*/ 1472251 w 1880530"/>
                <a:gd name="connsiteY88" fmla="*/ 845878 h 1694229"/>
                <a:gd name="connsiteX89" fmla="*/ 1449150 w 1880530"/>
                <a:gd name="connsiteY89" fmla="*/ 823245 h 1694229"/>
                <a:gd name="connsiteX90" fmla="*/ 1477013 w 1880530"/>
                <a:gd name="connsiteY90" fmla="*/ 784801 h 1694229"/>
                <a:gd name="connsiteX91" fmla="*/ 1458319 w 1880530"/>
                <a:gd name="connsiteY91" fmla="*/ 748910 h 1694229"/>
                <a:gd name="connsiteX92" fmla="*/ 1463081 w 1880530"/>
                <a:gd name="connsiteY92" fmla="*/ 725098 h 1694229"/>
                <a:gd name="connsiteX93" fmla="*/ 1488076 w 1880530"/>
                <a:gd name="connsiteY93" fmla="*/ 724035 h 1694229"/>
                <a:gd name="connsiteX94" fmla="*/ 1580416 w 1880530"/>
                <a:gd name="connsiteY94" fmla="*/ 740220 h 1694229"/>
                <a:gd name="connsiteX95" fmla="*/ 1615719 w 1880530"/>
                <a:gd name="connsiteY95" fmla="*/ 683758 h 1694229"/>
                <a:gd name="connsiteX96" fmla="*/ 1603753 w 1880530"/>
                <a:gd name="connsiteY96" fmla="*/ 553648 h 1694229"/>
                <a:gd name="connsiteX97" fmla="*/ 1620956 w 1880530"/>
                <a:gd name="connsiteY97" fmla="*/ 405322 h 1694229"/>
                <a:gd name="connsiteX0" fmla="*/ 1620956 w 1881147"/>
                <a:gd name="connsiteY0" fmla="*/ 405322 h 1694229"/>
                <a:gd name="connsiteX1" fmla="*/ 1548806 w 1881147"/>
                <a:gd name="connsiteY1" fmla="*/ 372673 h 1694229"/>
                <a:gd name="connsiteX2" fmla="*/ 1458557 w 1881147"/>
                <a:gd name="connsiteY2" fmla="*/ 348860 h 1694229"/>
                <a:gd name="connsiteX3" fmla="*/ 1405237 w 1881147"/>
                <a:gd name="connsiteY3" fmla="*/ 271776 h 1694229"/>
                <a:gd name="connsiteX4" fmla="*/ 1382136 w 1881147"/>
                <a:gd name="connsiteY4" fmla="*/ 169931 h 1694229"/>
                <a:gd name="connsiteX5" fmla="*/ 1346239 w 1881147"/>
                <a:gd name="connsiteY5" fmla="*/ 1869 h 1694229"/>
                <a:gd name="connsiteX6" fmla="*/ 1278870 w 1881147"/>
                <a:gd name="connsiteY6" fmla="*/ 43567 h 1694229"/>
                <a:gd name="connsiteX7" fmla="*/ 1273302 w 1881147"/>
                <a:gd name="connsiteY7" fmla="*/ 101090 h 1694229"/>
                <a:gd name="connsiteX8" fmla="*/ 1257397 w 1881147"/>
                <a:gd name="connsiteY8" fmla="*/ 152303 h 1694229"/>
                <a:gd name="connsiteX9" fmla="*/ 1237872 w 1881147"/>
                <a:gd name="connsiteY9" fmla="*/ 204316 h 1694229"/>
                <a:gd name="connsiteX10" fmla="*/ 1236143 w 1881147"/>
                <a:gd name="connsiteY10" fmla="*/ 273739 h 1694229"/>
                <a:gd name="connsiteX11" fmla="*/ 1163162 w 1881147"/>
                <a:gd name="connsiteY11" fmla="*/ 283903 h 1694229"/>
                <a:gd name="connsiteX12" fmla="*/ 1098809 w 1881147"/>
                <a:gd name="connsiteY12" fmla="*/ 285917 h 1694229"/>
                <a:gd name="connsiteX13" fmla="*/ 1051208 w 1881147"/>
                <a:gd name="connsiteY13" fmla="*/ 346183 h 1694229"/>
                <a:gd name="connsiteX14" fmla="*/ 996593 w 1881147"/>
                <a:gd name="connsiteY14" fmla="*/ 371690 h 1694229"/>
                <a:gd name="connsiteX15" fmla="*/ 943969 w 1881147"/>
                <a:gd name="connsiteY15" fmla="*/ 358385 h 1694229"/>
                <a:gd name="connsiteX16" fmla="*/ 837229 w 1881147"/>
                <a:gd name="connsiteY16" fmla="*/ 376257 h 1694229"/>
                <a:gd name="connsiteX17" fmla="*/ 814246 w 1881147"/>
                <a:gd name="connsiteY17" fmla="*/ 440035 h 1694229"/>
                <a:gd name="connsiteX18" fmla="*/ 797163 w 1881147"/>
                <a:gd name="connsiteY18" fmla="*/ 475926 h 1694229"/>
                <a:gd name="connsiteX19" fmla="*/ 715132 w 1881147"/>
                <a:gd name="connsiteY19" fmla="*/ 494632 h 1694229"/>
                <a:gd name="connsiteX20" fmla="*/ 697320 w 1881147"/>
                <a:gd name="connsiteY20" fmla="*/ 440647 h 1694229"/>
                <a:gd name="connsiteX21" fmla="*/ 653456 w 1881147"/>
                <a:gd name="connsiteY21" fmla="*/ 420298 h 1694229"/>
                <a:gd name="connsiteX22" fmla="*/ 518140 w 1881147"/>
                <a:gd name="connsiteY22" fmla="*/ 420641 h 1694229"/>
                <a:gd name="connsiteX23" fmla="*/ 434263 w 1881147"/>
                <a:gd name="connsiteY23" fmla="*/ 447350 h 1694229"/>
                <a:gd name="connsiteX24" fmla="*/ 401044 w 1881147"/>
                <a:gd name="connsiteY24" fmla="*/ 420298 h 1694229"/>
                <a:gd name="connsiteX25" fmla="*/ 381994 w 1881147"/>
                <a:gd name="connsiteY25" fmla="*/ 358385 h 1694229"/>
                <a:gd name="connsiteX26" fmla="*/ 315319 w 1881147"/>
                <a:gd name="connsiteY26" fmla="*/ 305998 h 1694229"/>
                <a:gd name="connsiteX27" fmla="*/ 270134 w 1881147"/>
                <a:gd name="connsiteY27" fmla="*/ 229110 h 1694229"/>
                <a:gd name="connsiteX28" fmla="*/ 146784 w 1881147"/>
                <a:gd name="connsiteY28" fmla="*/ 258373 h 1694229"/>
                <a:gd name="connsiteX29" fmla="*/ 127734 w 1881147"/>
                <a:gd name="connsiteY29" fmla="*/ 344785 h 1694229"/>
                <a:gd name="connsiteX30" fmla="*/ 145174 w 1881147"/>
                <a:gd name="connsiteY30" fmla="*/ 411312 h 1694229"/>
                <a:gd name="connsiteX31" fmla="*/ 117735 w 1881147"/>
                <a:gd name="connsiteY31" fmla="*/ 446172 h 1694229"/>
                <a:gd name="connsiteX32" fmla="*/ 65347 w 1881147"/>
                <a:gd name="connsiteY32" fmla="*/ 474059 h 1694229"/>
                <a:gd name="connsiteX33" fmla="*/ 37246 w 1881147"/>
                <a:gd name="connsiteY33" fmla="*/ 482063 h 1694229"/>
                <a:gd name="connsiteX34" fmla="*/ 15281 w 1881147"/>
                <a:gd name="connsiteY34" fmla="*/ 520310 h 1694229"/>
                <a:gd name="connsiteX35" fmla="*/ 1469 w 1881147"/>
                <a:gd name="connsiteY35" fmla="*/ 632745 h 1694229"/>
                <a:gd name="connsiteX36" fmla="*/ 51178 w 1881147"/>
                <a:gd name="connsiteY36" fmla="*/ 685967 h 1694229"/>
                <a:gd name="connsiteX37" fmla="*/ 108092 w 1881147"/>
                <a:gd name="connsiteY37" fmla="*/ 681547 h 1694229"/>
                <a:gd name="connsiteX38" fmla="*/ 93804 w 1881147"/>
                <a:gd name="connsiteY38" fmla="*/ 751806 h 1694229"/>
                <a:gd name="connsiteX39" fmla="*/ 148631 w 1881147"/>
                <a:gd name="connsiteY39" fmla="*/ 782248 h 1694229"/>
                <a:gd name="connsiteX40" fmla="*/ 217629 w 1881147"/>
                <a:gd name="connsiteY40" fmla="*/ 792460 h 1694229"/>
                <a:gd name="connsiteX41" fmla="*/ 252932 w 1881147"/>
                <a:gd name="connsiteY41" fmla="*/ 848431 h 1694229"/>
                <a:gd name="connsiteX42" fmla="*/ 252339 w 1881147"/>
                <a:gd name="connsiteY42" fmla="*/ 893503 h 1694229"/>
                <a:gd name="connsiteX43" fmla="*/ 276863 w 1881147"/>
                <a:gd name="connsiteY43" fmla="*/ 932978 h 1694229"/>
                <a:gd name="connsiteX44" fmla="*/ 322521 w 1881147"/>
                <a:gd name="connsiteY44" fmla="*/ 971570 h 1694229"/>
                <a:gd name="connsiteX45" fmla="*/ 407654 w 1881147"/>
                <a:gd name="connsiteY45" fmla="*/ 1025822 h 1694229"/>
                <a:gd name="connsiteX46" fmla="*/ 443431 w 1881147"/>
                <a:gd name="connsiteY46" fmla="*/ 1096915 h 1694229"/>
                <a:gd name="connsiteX47" fmla="*/ 422534 w 1881147"/>
                <a:gd name="connsiteY47" fmla="*/ 1166488 h 1694229"/>
                <a:gd name="connsiteX48" fmla="*/ 500581 w 1881147"/>
                <a:gd name="connsiteY48" fmla="*/ 1222951 h 1694229"/>
                <a:gd name="connsiteX49" fmla="*/ 572613 w 1881147"/>
                <a:gd name="connsiteY49" fmla="*/ 1255945 h 1694229"/>
                <a:gd name="connsiteX50" fmla="*/ 553444 w 1881147"/>
                <a:gd name="connsiteY50" fmla="*/ 1315648 h 1694229"/>
                <a:gd name="connsiteX51" fmla="*/ 643931 w 1881147"/>
                <a:gd name="connsiteY51" fmla="*/ 1468048 h 1694229"/>
                <a:gd name="connsiteX52" fmla="*/ 736741 w 1881147"/>
                <a:gd name="connsiteY52" fmla="*/ 1541202 h 1694229"/>
                <a:gd name="connsiteX53" fmla="*/ 786806 w 1881147"/>
                <a:gd name="connsiteY53" fmla="*/ 1491860 h 1694229"/>
                <a:gd name="connsiteX54" fmla="*/ 851396 w 1881147"/>
                <a:gd name="connsiteY54" fmla="*/ 1519257 h 1694229"/>
                <a:gd name="connsiteX55" fmla="*/ 905869 w 1881147"/>
                <a:gd name="connsiteY55" fmla="*/ 1487098 h 1694229"/>
                <a:gd name="connsiteX56" fmla="*/ 922716 w 1881147"/>
                <a:gd name="connsiteY56" fmla="*/ 1444922 h 1694229"/>
                <a:gd name="connsiteX57" fmla="*/ 986593 w 1881147"/>
                <a:gd name="connsiteY57" fmla="*/ 1531334 h 1694229"/>
                <a:gd name="connsiteX58" fmla="*/ 1031660 w 1881147"/>
                <a:gd name="connsiteY58" fmla="*/ 1602428 h 1694229"/>
                <a:gd name="connsiteX59" fmla="*/ 1101606 w 1881147"/>
                <a:gd name="connsiteY59" fmla="*/ 1693947 h 1694229"/>
                <a:gd name="connsiteX60" fmla="*/ 1132504 w 1881147"/>
                <a:gd name="connsiteY60" fmla="*/ 1630856 h 1694229"/>
                <a:gd name="connsiteX61" fmla="*/ 1163163 w 1881147"/>
                <a:gd name="connsiteY61" fmla="*/ 1624376 h 1694229"/>
                <a:gd name="connsiteX62" fmla="*/ 1206262 w 1881147"/>
                <a:gd name="connsiteY62" fmla="*/ 1653639 h 1694229"/>
                <a:gd name="connsiteX63" fmla="*/ 1239837 w 1881147"/>
                <a:gd name="connsiteY63" fmla="*/ 1612985 h 1694229"/>
                <a:gd name="connsiteX64" fmla="*/ 1258658 w 1881147"/>
                <a:gd name="connsiteY64" fmla="*/ 1617602 h 1694229"/>
                <a:gd name="connsiteX65" fmla="*/ 1292700 w 1881147"/>
                <a:gd name="connsiteY65" fmla="*/ 1684079 h 1694229"/>
                <a:gd name="connsiteX66" fmla="*/ 1349256 w 1881147"/>
                <a:gd name="connsiteY66" fmla="*/ 1660610 h 1694229"/>
                <a:gd name="connsiteX67" fmla="*/ 1401288 w 1881147"/>
                <a:gd name="connsiteY67" fmla="*/ 1604489 h 1694229"/>
                <a:gd name="connsiteX68" fmla="*/ 1452065 w 1881147"/>
                <a:gd name="connsiteY68" fmla="*/ 1587946 h 1694229"/>
                <a:gd name="connsiteX69" fmla="*/ 1469744 w 1881147"/>
                <a:gd name="connsiteY69" fmla="*/ 1643768 h 1694229"/>
                <a:gd name="connsiteX70" fmla="*/ 1539639 w 1881147"/>
                <a:gd name="connsiteY70" fmla="*/ 1618090 h 1694229"/>
                <a:gd name="connsiteX71" fmla="*/ 1570417 w 1881147"/>
                <a:gd name="connsiteY71" fmla="*/ 1531334 h 1694229"/>
                <a:gd name="connsiteX72" fmla="*/ 1651853 w 1881147"/>
                <a:gd name="connsiteY72" fmla="*/ 1441192 h 1694229"/>
                <a:gd name="connsiteX73" fmla="*/ 1696444 w 1881147"/>
                <a:gd name="connsiteY73" fmla="*/ 1410062 h 1694229"/>
                <a:gd name="connsiteX74" fmla="*/ 1724813 w 1881147"/>
                <a:gd name="connsiteY74" fmla="*/ 1413357 h 1694229"/>
                <a:gd name="connsiteX75" fmla="*/ 1802405 w 1881147"/>
                <a:gd name="connsiteY75" fmla="*/ 1402749 h 1694229"/>
                <a:gd name="connsiteX76" fmla="*/ 1797524 w 1881147"/>
                <a:gd name="connsiteY76" fmla="*/ 1456313 h 1694229"/>
                <a:gd name="connsiteX77" fmla="*/ 1855691 w 1881147"/>
                <a:gd name="connsiteY77" fmla="*/ 1479634 h 1694229"/>
                <a:gd name="connsiteX78" fmla="*/ 1857299 w 1881147"/>
                <a:gd name="connsiteY78" fmla="*/ 1457000 h 1694229"/>
                <a:gd name="connsiteX79" fmla="*/ 1861403 w 1881147"/>
                <a:gd name="connsiteY79" fmla="*/ 1401373 h 1694229"/>
                <a:gd name="connsiteX80" fmla="*/ 1878487 w 1881147"/>
                <a:gd name="connsiteY80" fmla="*/ 1326546 h 1694229"/>
                <a:gd name="connsiteX81" fmla="*/ 1797946 w 1881147"/>
                <a:gd name="connsiteY81" fmla="*/ 1305140 h 1694229"/>
                <a:gd name="connsiteX82" fmla="*/ 1747763 w 1881147"/>
                <a:gd name="connsiteY82" fmla="*/ 1264979 h 1694229"/>
                <a:gd name="connsiteX83" fmla="*/ 1737459 w 1881147"/>
                <a:gd name="connsiteY83" fmla="*/ 1176356 h 1694229"/>
                <a:gd name="connsiteX84" fmla="*/ 1704241 w 1881147"/>
                <a:gd name="connsiteY84" fmla="*/ 1038783 h 1694229"/>
                <a:gd name="connsiteX85" fmla="*/ 1627446 w 1881147"/>
                <a:gd name="connsiteY85" fmla="*/ 972257 h 1694229"/>
                <a:gd name="connsiteX86" fmla="*/ 1594228 w 1881147"/>
                <a:gd name="connsiteY86" fmla="*/ 917660 h 1694229"/>
                <a:gd name="connsiteX87" fmla="*/ 1544162 w 1881147"/>
                <a:gd name="connsiteY87" fmla="*/ 872587 h 1694229"/>
                <a:gd name="connsiteX88" fmla="*/ 1472251 w 1881147"/>
                <a:gd name="connsiteY88" fmla="*/ 845878 h 1694229"/>
                <a:gd name="connsiteX89" fmla="*/ 1449150 w 1881147"/>
                <a:gd name="connsiteY89" fmla="*/ 823245 h 1694229"/>
                <a:gd name="connsiteX90" fmla="*/ 1477013 w 1881147"/>
                <a:gd name="connsiteY90" fmla="*/ 784801 h 1694229"/>
                <a:gd name="connsiteX91" fmla="*/ 1458319 w 1881147"/>
                <a:gd name="connsiteY91" fmla="*/ 748910 h 1694229"/>
                <a:gd name="connsiteX92" fmla="*/ 1463081 w 1881147"/>
                <a:gd name="connsiteY92" fmla="*/ 725098 h 1694229"/>
                <a:gd name="connsiteX93" fmla="*/ 1488076 w 1881147"/>
                <a:gd name="connsiteY93" fmla="*/ 724035 h 1694229"/>
                <a:gd name="connsiteX94" fmla="*/ 1580416 w 1881147"/>
                <a:gd name="connsiteY94" fmla="*/ 740220 h 1694229"/>
                <a:gd name="connsiteX95" fmla="*/ 1615719 w 1881147"/>
                <a:gd name="connsiteY95" fmla="*/ 683758 h 1694229"/>
                <a:gd name="connsiteX96" fmla="*/ 1603753 w 1881147"/>
                <a:gd name="connsiteY96" fmla="*/ 553648 h 1694229"/>
                <a:gd name="connsiteX97" fmla="*/ 1620956 w 1881147"/>
                <a:gd name="connsiteY97" fmla="*/ 405322 h 1694229"/>
                <a:gd name="connsiteX0" fmla="*/ 1620956 w 1868187"/>
                <a:gd name="connsiteY0" fmla="*/ 405322 h 1694229"/>
                <a:gd name="connsiteX1" fmla="*/ 1548806 w 1868187"/>
                <a:gd name="connsiteY1" fmla="*/ 372673 h 1694229"/>
                <a:gd name="connsiteX2" fmla="*/ 1458557 w 1868187"/>
                <a:gd name="connsiteY2" fmla="*/ 348860 h 1694229"/>
                <a:gd name="connsiteX3" fmla="*/ 1405237 w 1868187"/>
                <a:gd name="connsiteY3" fmla="*/ 271776 h 1694229"/>
                <a:gd name="connsiteX4" fmla="*/ 1382136 w 1868187"/>
                <a:gd name="connsiteY4" fmla="*/ 169931 h 1694229"/>
                <a:gd name="connsiteX5" fmla="*/ 1346239 w 1868187"/>
                <a:gd name="connsiteY5" fmla="*/ 1869 h 1694229"/>
                <a:gd name="connsiteX6" fmla="*/ 1278870 w 1868187"/>
                <a:gd name="connsiteY6" fmla="*/ 43567 h 1694229"/>
                <a:gd name="connsiteX7" fmla="*/ 1273302 w 1868187"/>
                <a:gd name="connsiteY7" fmla="*/ 101090 h 1694229"/>
                <a:gd name="connsiteX8" fmla="*/ 1257397 w 1868187"/>
                <a:gd name="connsiteY8" fmla="*/ 152303 h 1694229"/>
                <a:gd name="connsiteX9" fmla="*/ 1237872 w 1868187"/>
                <a:gd name="connsiteY9" fmla="*/ 204316 h 1694229"/>
                <a:gd name="connsiteX10" fmla="*/ 1236143 w 1868187"/>
                <a:gd name="connsiteY10" fmla="*/ 273739 h 1694229"/>
                <a:gd name="connsiteX11" fmla="*/ 1163162 w 1868187"/>
                <a:gd name="connsiteY11" fmla="*/ 283903 h 1694229"/>
                <a:gd name="connsiteX12" fmla="*/ 1098809 w 1868187"/>
                <a:gd name="connsiteY12" fmla="*/ 285917 h 1694229"/>
                <a:gd name="connsiteX13" fmla="*/ 1051208 w 1868187"/>
                <a:gd name="connsiteY13" fmla="*/ 346183 h 1694229"/>
                <a:gd name="connsiteX14" fmla="*/ 996593 w 1868187"/>
                <a:gd name="connsiteY14" fmla="*/ 371690 h 1694229"/>
                <a:gd name="connsiteX15" fmla="*/ 943969 w 1868187"/>
                <a:gd name="connsiteY15" fmla="*/ 358385 h 1694229"/>
                <a:gd name="connsiteX16" fmla="*/ 837229 w 1868187"/>
                <a:gd name="connsiteY16" fmla="*/ 376257 h 1694229"/>
                <a:gd name="connsiteX17" fmla="*/ 814246 w 1868187"/>
                <a:gd name="connsiteY17" fmla="*/ 440035 h 1694229"/>
                <a:gd name="connsiteX18" fmla="*/ 797163 w 1868187"/>
                <a:gd name="connsiteY18" fmla="*/ 475926 h 1694229"/>
                <a:gd name="connsiteX19" fmla="*/ 715132 w 1868187"/>
                <a:gd name="connsiteY19" fmla="*/ 494632 h 1694229"/>
                <a:gd name="connsiteX20" fmla="*/ 697320 w 1868187"/>
                <a:gd name="connsiteY20" fmla="*/ 440647 h 1694229"/>
                <a:gd name="connsiteX21" fmla="*/ 653456 w 1868187"/>
                <a:gd name="connsiteY21" fmla="*/ 420298 h 1694229"/>
                <a:gd name="connsiteX22" fmla="*/ 518140 w 1868187"/>
                <a:gd name="connsiteY22" fmla="*/ 420641 h 1694229"/>
                <a:gd name="connsiteX23" fmla="*/ 434263 w 1868187"/>
                <a:gd name="connsiteY23" fmla="*/ 447350 h 1694229"/>
                <a:gd name="connsiteX24" fmla="*/ 401044 w 1868187"/>
                <a:gd name="connsiteY24" fmla="*/ 420298 h 1694229"/>
                <a:gd name="connsiteX25" fmla="*/ 381994 w 1868187"/>
                <a:gd name="connsiteY25" fmla="*/ 358385 h 1694229"/>
                <a:gd name="connsiteX26" fmla="*/ 315319 w 1868187"/>
                <a:gd name="connsiteY26" fmla="*/ 305998 h 1694229"/>
                <a:gd name="connsiteX27" fmla="*/ 270134 w 1868187"/>
                <a:gd name="connsiteY27" fmla="*/ 229110 h 1694229"/>
                <a:gd name="connsiteX28" fmla="*/ 146784 w 1868187"/>
                <a:gd name="connsiteY28" fmla="*/ 258373 h 1694229"/>
                <a:gd name="connsiteX29" fmla="*/ 127734 w 1868187"/>
                <a:gd name="connsiteY29" fmla="*/ 344785 h 1694229"/>
                <a:gd name="connsiteX30" fmla="*/ 145174 w 1868187"/>
                <a:gd name="connsiteY30" fmla="*/ 411312 h 1694229"/>
                <a:gd name="connsiteX31" fmla="*/ 117735 w 1868187"/>
                <a:gd name="connsiteY31" fmla="*/ 446172 h 1694229"/>
                <a:gd name="connsiteX32" fmla="*/ 65347 w 1868187"/>
                <a:gd name="connsiteY32" fmla="*/ 474059 h 1694229"/>
                <a:gd name="connsiteX33" fmla="*/ 37246 w 1868187"/>
                <a:gd name="connsiteY33" fmla="*/ 482063 h 1694229"/>
                <a:gd name="connsiteX34" fmla="*/ 15281 w 1868187"/>
                <a:gd name="connsiteY34" fmla="*/ 520310 h 1694229"/>
                <a:gd name="connsiteX35" fmla="*/ 1469 w 1868187"/>
                <a:gd name="connsiteY35" fmla="*/ 632745 h 1694229"/>
                <a:gd name="connsiteX36" fmla="*/ 51178 w 1868187"/>
                <a:gd name="connsiteY36" fmla="*/ 685967 h 1694229"/>
                <a:gd name="connsiteX37" fmla="*/ 108092 w 1868187"/>
                <a:gd name="connsiteY37" fmla="*/ 681547 h 1694229"/>
                <a:gd name="connsiteX38" fmla="*/ 93804 w 1868187"/>
                <a:gd name="connsiteY38" fmla="*/ 751806 h 1694229"/>
                <a:gd name="connsiteX39" fmla="*/ 148631 w 1868187"/>
                <a:gd name="connsiteY39" fmla="*/ 782248 h 1694229"/>
                <a:gd name="connsiteX40" fmla="*/ 217629 w 1868187"/>
                <a:gd name="connsiteY40" fmla="*/ 792460 h 1694229"/>
                <a:gd name="connsiteX41" fmla="*/ 252932 w 1868187"/>
                <a:gd name="connsiteY41" fmla="*/ 848431 h 1694229"/>
                <a:gd name="connsiteX42" fmla="*/ 252339 w 1868187"/>
                <a:gd name="connsiteY42" fmla="*/ 893503 h 1694229"/>
                <a:gd name="connsiteX43" fmla="*/ 276863 w 1868187"/>
                <a:gd name="connsiteY43" fmla="*/ 932978 h 1694229"/>
                <a:gd name="connsiteX44" fmla="*/ 322521 w 1868187"/>
                <a:gd name="connsiteY44" fmla="*/ 971570 h 1694229"/>
                <a:gd name="connsiteX45" fmla="*/ 407654 w 1868187"/>
                <a:gd name="connsiteY45" fmla="*/ 1025822 h 1694229"/>
                <a:gd name="connsiteX46" fmla="*/ 443431 w 1868187"/>
                <a:gd name="connsiteY46" fmla="*/ 1096915 h 1694229"/>
                <a:gd name="connsiteX47" fmla="*/ 422534 w 1868187"/>
                <a:gd name="connsiteY47" fmla="*/ 1166488 h 1694229"/>
                <a:gd name="connsiteX48" fmla="*/ 500581 w 1868187"/>
                <a:gd name="connsiteY48" fmla="*/ 1222951 h 1694229"/>
                <a:gd name="connsiteX49" fmla="*/ 572613 w 1868187"/>
                <a:gd name="connsiteY49" fmla="*/ 1255945 h 1694229"/>
                <a:gd name="connsiteX50" fmla="*/ 553444 w 1868187"/>
                <a:gd name="connsiteY50" fmla="*/ 1315648 h 1694229"/>
                <a:gd name="connsiteX51" fmla="*/ 643931 w 1868187"/>
                <a:gd name="connsiteY51" fmla="*/ 1468048 h 1694229"/>
                <a:gd name="connsiteX52" fmla="*/ 736741 w 1868187"/>
                <a:gd name="connsiteY52" fmla="*/ 1541202 h 1694229"/>
                <a:gd name="connsiteX53" fmla="*/ 786806 w 1868187"/>
                <a:gd name="connsiteY53" fmla="*/ 1491860 h 1694229"/>
                <a:gd name="connsiteX54" fmla="*/ 851396 w 1868187"/>
                <a:gd name="connsiteY54" fmla="*/ 1519257 h 1694229"/>
                <a:gd name="connsiteX55" fmla="*/ 905869 w 1868187"/>
                <a:gd name="connsiteY55" fmla="*/ 1487098 h 1694229"/>
                <a:gd name="connsiteX56" fmla="*/ 922716 w 1868187"/>
                <a:gd name="connsiteY56" fmla="*/ 1444922 h 1694229"/>
                <a:gd name="connsiteX57" fmla="*/ 986593 w 1868187"/>
                <a:gd name="connsiteY57" fmla="*/ 1531334 h 1694229"/>
                <a:gd name="connsiteX58" fmla="*/ 1031660 w 1868187"/>
                <a:gd name="connsiteY58" fmla="*/ 1602428 h 1694229"/>
                <a:gd name="connsiteX59" fmla="*/ 1101606 w 1868187"/>
                <a:gd name="connsiteY59" fmla="*/ 1693947 h 1694229"/>
                <a:gd name="connsiteX60" fmla="*/ 1132504 w 1868187"/>
                <a:gd name="connsiteY60" fmla="*/ 1630856 h 1694229"/>
                <a:gd name="connsiteX61" fmla="*/ 1163163 w 1868187"/>
                <a:gd name="connsiteY61" fmla="*/ 1624376 h 1694229"/>
                <a:gd name="connsiteX62" fmla="*/ 1206262 w 1868187"/>
                <a:gd name="connsiteY62" fmla="*/ 1653639 h 1694229"/>
                <a:gd name="connsiteX63" fmla="*/ 1239837 w 1868187"/>
                <a:gd name="connsiteY63" fmla="*/ 1612985 h 1694229"/>
                <a:gd name="connsiteX64" fmla="*/ 1258658 w 1868187"/>
                <a:gd name="connsiteY64" fmla="*/ 1617602 h 1694229"/>
                <a:gd name="connsiteX65" fmla="*/ 1292700 w 1868187"/>
                <a:gd name="connsiteY65" fmla="*/ 1684079 h 1694229"/>
                <a:gd name="connsiteX66" fmla="*/ 1349256 w 1868187"/>
                <a:gd name="connsiteY66" fmla="*/ 1660610 h 1694229"/>
                <a:gd name="connsiteX67" fmla="*/ 1401288 w 1868187"/>
                <a:gd name="connsiteY67" fmla="*/ 1604489 h 1694229"/>
                <a:gd name="connsiteX68" fmla="*/ 1452065 w 1868187"/>
                <a:gd name="connsiteY68" fmla="*/ 1587946 h 1694229"/>
                <a:gd name="connsiteX69" fmla="*/ 1469744 w 1868187"/>
                <a:gd name="connsiteY69" fmla="*/ 1643768 h 1694229"/>
                <a:gd name="connsiteX70" fmla="*/ 1539639 w 1868187"/>
                <a:gd name="connsiteY70" fmla="*/ 1618090 h 1694229"/>
                <a:gd name="connsiteX71" fmla="*/ 1570417 w 1868187"/>
                <a:gd name="connsiteY71" fmla="*/ 1531334 h 1694229"/>
                <a:gd name="connsiteX72" fmla="*/ 1651853 w 1868187"/>
                <a:gd name="connsiteY72" fmla="*/ 1441192 h 1694229"/>
                <a:gd name="connsiteX73" fmla="*/ 1696444 w 1868187"/>
                <a:gd name="connsiteY73" fmla="*/ 1410062 h 1694229"/>
                <a:gd name="connsiteX74" fmla="*/ 1724813 w 1868187"/>
                <a:gd name="connsiteY74" fmla="*/ 1413357 h 1694229"/>
                <a:gd name="connsiteX75" fmla="*/ 1802405 w 1868187"/>
                <a:gd name="connsiteY75" fmla="*/ 1402749 h 1694229"/>
                <a:gd name="connsiteX76" fmla="*/ 1797524 w 1868187"/>
                <a:gd name="connsiteY76" fmla="*/ 1456313 h 1694229"/>
                <a:gd name="connsiteX77" fmla="*/ 1855691 w 1868187"/>
                <a:gd name="connsiteY77" fmla="*/ 1479634 h 1694229"/>
                <a:gd name="connsiteX78" fmla="*/ 1857299 w 1868187"/>
                <a:gd name="connsiteY78" fmla="*/ 1457000 h 1694229"/>
                <a:gd name="connsiteX79" fmla="*/ 1861403 w 1868187"/>
                <a:gd name="connsiteY79" fmla="*/ 1401373 h 1694229"/>
                <a:gd name="connsiteX80" fmla="*/ 1863844 w 1868187"/>
                <a:gd name="connsiteY80" fmla="*/ 1326546 h 1694229"/>
                <a:gd name="connsiteX81" fmla="*/ 1797946 w 1868187"/>
                <a:gd name="connsiteY81" fmla="*/ 1305140 h 1694229"/>
                <a:gd name="connsiteX82" fmla="*/ 1747763 w 1868187"/>
                <a:gd name="connsiteY82" fmla="*/ 1264979 h 1694229"/>
                <a:gd name="connsiteX83" fmla="*/ 1737459 w 1868187"/>
                <a:gd name="connsiteY83" fmla="*/ 1176356 h 1694229"/>
                <a:gd name="connsiteX84" fmla="*/ 1704241 w 1868187"/>
                <a:gd name="connsiteY84" fmla="*/ 1038783 h 1694229"/>
                <a:gd name="connsiteX85" fmla="*/ 1627446 w 1868187"/>
                <a:gd name="connsiteY85" fmla="*/ 972257 h 1694229"/>
                <a:gd name="connsiteX86" fmla="*/ 1594228 w 1868187"/>
                <a:gd name="connsiteY86" fmla="*/ 917660 h 1694229"/>
                <a:gd name="connsiteX87" fmla="*/ 1544162 w 1868187"/>
                <a:gd name="connsiteY87" fmla="*/ 872587 h 1694229"/>
                <a:gd name="connsiteX88" fmla="*/ 1472251 w 1868187"/>
                <a:gd name="connsiteY88" fmla="*/ 845878 h 1694229"/>
                <a:gd name="connsiteX89" fmla="*/ 1449150 w 1868187"/>
                <a:gd name="connsiteY89" fmla="*/ 823245 h 1694229"/>
                <a:gd name="connsiteX90" fmla="*/ 1477013 w 1868187"/>
                <a:gd name="connsiteY90" fmla="*/ 784801 h 1694229"/>
                <a:gd name="connsiteX91" fmla="*/ 1458319 w 1868187"/>
                <a:gd name="connsiteY91" fmla="*/ 748910 h 1694229"/>
                <a:gd name="connsiteX92" fmla="*/ 1463081 w 1868187"/>
                <a:gd name="connsiteY92" fmla="*/ 725098 h 1694229"/>
                <a:gd name="connsiteX93" fmla="*/ 1488076 w 1868187"/>
                <a:gd name="connsiteY93" fmla="*/ 724035 h 1694229"/>
                <a:gd name="connsiteX94" fmla="*/ 1580416 w 1868187"/>
                <a:gd name="connsiteY94" fmla="*/ 740220 h 1694229"/>
                <a:gd name="connsiteX95" fmla="*/ 1615719 w 1868187"/>
                <a:gd name="connsiteY95" fmla="*/ 683758 h 1694229"/>
                <a:gd name="connsiteX96" fmla="*/ 1603753 w 1868187"/>
                <a:gd name="connsiteY96" fmla="*/ 553648 h 1694229"/>
                <a:gd name="connsiteX97" fmla="*/ 1620956 w 1868187"/>
                <a:gd name="connsiteY97" fmla="*/ 405322 h 1694229"/>
                <a:gd name="connsiteX0" fmla="*/ 1620956 w 1872005"/>
                <a:gd name="connsiteY0" fmla="*/ 405322 h 1694229"/>
                <a:gd name="connsiteX1" fmla="*/ 1548806 w 1872005"/>
                <a:gd name="connsiteY1" fmla="*/ 372673 h 1694229"/>
                <a:gd name="connsiteX2" fmla="*/ 1458557 w 1872005"/>
                <a:gd name="connsiteY2" fmla="*/ 348860 h 1694229"/>
                <a:gd name="connsiteX3" fmla="*/ 1405237 w 1872005"/>
                <a:gd name="connsiteY3" fmla="*/ 271776 h 1694229"/>
                <a:gd name="connsiteX4" fmla="*/ 1382136 w 1872005"/>
                <a:gd name="connsiteY4" fmla="*/ 169931 h 1694229"/>
                <a:gd name="connsiteX5" fmla="*/ 1346239 w 1872005"/>
                <a:gd name="connsiteY5" fmla="*/ 1869 h 1694229"/>
                <a:gd name="connsiteX6" fmla="*/ 1278870 w 1872005"/>
                <a:gd name="connsiteY6" fmla="*/ 43567 h 1694229"/>
                <a:gd name="connsiteX7" fmla="*/ 1273302 w 1872005"/>
                <a:gd name="connsiteY7" fmla="*/ 101090 h 1694229"/>
                <a:gd name="connsiteX8" fmla="*/ 1257397 w 1872005"/>
                <a:gd name="connsiteY8" fmla="*/ 152303 h 1694229"/>
                <a:gd name="connsiteX9" fmla="*/ 1237872 w 1872005"/>
                <a:gd name="connsiteY9" fmla="*/ 204316 h 1694229"/>
                <a:gd name="connsiteX10" fmla="*/ 1236143 w 1872005"/>
                <a:gd name="connsiteY10" fmla="*/ 273739 h 1694229"/>
                <a:gd name="connsiteX11" fmla="*/ 1163162 w 1872005"/>
                <a:gd name="connsiteY11" fmla="*/ 283903 h 1694229"/>
                <a:gd name="connsiteX12" fmla="*/ 1098809 w 1872005"/>
                <a:gd name="connsiteY12" fmla="*/ 285917 h 1694229"/>
                <a:gd name="connsiteX13" fmla="*/ 1051208 w 1872005"/>
                <a:gd name="connsiteY13" fmla="*/ 346183 h 1694229"/>
                <a:gd name="connsiteX14" fmla="*/ 996593 w 1872005"/>
                <a:gd name="connsiteY14" fmla="*/ 371690 h 1694229"/>
                <a:gd name="connsiteX15" fmla="*/ 943969 w 1872005"/>
                <a:gd name="connsiteY15" fmla="*/ 358385 h 1694229"/>
                <a:gd name="connsiteX16" fmla="*/ 837229 w 1872005"/>
                <a:gd name="connsiteY16" fmla="*/ 376257 h 1694229"/>
                <a:gd name="connsiteX17" fmla="*/ 814246 w 1872005"/>
                <a:gd name="connsiteY17" fmla="*/ 440035 h 1694229"/>
                <a:gd name="connsiteX18" fmla="*/ 797163 w 1872005"/>
                <a:gd name="connsiteY18" fmla="*/ 475926 h 1694229"/>
                <a:gd name="connsiteX19" fmla="*/ 715132 w 1872005"/>
                <a:gd name="connsiteY19" fmla="*/ 494632 h 1694229"/>
                <a:gd name="connsiteX20" fmla="*/ 697320 w 1872005"/>
                <a:gd name="connsiteY20" fmla="*/ 440647 h 1694229"/>
                <a:gd name="connsiteX21" fmla="*/ 653456 w 1872005"/>
                <a:gd name="connsiteY21" fmla="*/ 420298 h 1694229"/>
                <a:gd name="connsiteX22" fmla="*/ 518140 w 1872005"/>
                <a:gd name="connsiteY22" fmla="*/ 420641 h 1694229"/>
                <a:gd name="connsiteX23" fmla="*/ 434263 w 1872005"/>
                <a:gd name="connsiteY23" fmla="*/ 447350 h 1694229"/>
                <a:gd name="connsiteX24" fmla="*/ 401044 w 1872005"/>
                <a:gd name="connsiteY24" fmla="*/ 420298 h 1694229"/>
                <a:gd name="connsiteX25" fmla="*/ 381994 w 1872005"/>
                <a:gd name="connsiteY25" fmla="*/ 358385 h 1694229"/>
                <a:gd name="connsiteX26" fmla="*/ 315319 w 1872005"/>
                <a:gd name="connsiteY26" fmla="*/ 305998 h 1694229"/>
                <a:gd name="connsiteX27" fmla="*/ 270134 w 1872005"/>
                <a:gd name="connsiteY27" fmla="*/ 229110 h 1694229"/>
                <a:gd name="connsiteX28" fmla="*/ 146784 w 1872005"/>
                <a:gd name="connsiteY28" fmla="*/ 258373 h 1694229"/>
                <a:gd name="connsiteX29" fmla="*/ 127734 w 1872005"/>
                <a:gd name="connsiteY29" fmla="*/ 344785 h 1694229"/>
                <a:gd name="connsiteX30" fmla="*/ 145174 w 1872005"/>
                <a:gd name="connsiteY30" fmla="*/ 411312 h 1694229"/>
                <a:gd name="connsiteX31" fmla="*/ 117735 w 1872005"/>
                <a:gd name="connsiteY31" fmla="*/ 446172 h 1694229"/>
                <a:gd name="connsiteX32" fmla="*/ 65347 w 1872005"/>
                <a:gd name="connsiteY32" fmla="*/ 474059 h 1694229"/>
                <a:gd name="connsiteX33" fmla="*/ 37246 w 1872005"/>
                <a:gd name="connsiteY33" fmla="*/ 482063 h 1694229"/>
                <a:gd name="connsiteX34" fmla="*/ 15281 w 1872005"/>
                <a:gd name="connsiteY34" fmla="*/ 520310 h 1694229"/>
                <a:gd name="connsiteX35" fmla="*/ 1469 w 1872005"/>
                <a:gd name="connsiteY35" fmla="*/ 632745 h 1694229"/>
                <a:gd name="connsiteX36" fmla="*/ 51178 w 1872005"/>
                <a:gd name="connsiteY36" fmla="*/ 685967 h 1694229"/>
                <a:gd name="connsiteX37" fmla="*/ 108092 w 1872005"/>
                <a:gd name="connsiteY37" fmla="*/ 681547 h 1694229"/>
                <a:gd name="connsiteX38" fmla="*/ 93804 w 1872005"/>
                <a:gd name="connsiteY38" fmla="*/ 751806 h 1694229"/>
                <a:gd name="connsiteX39" fmla="*/ 148631 w 1872005"/>
                <a:gd name="connsiteY39" fmla="*/ 782248 h 1694229"/>
                <a:gd name="connsiteX40" fmla="*/ 217629 w 1872005"/>
                <a:gd name="connsiteY40" fmla="*/ 792460 h 1694229"/>
                <a:gd name="connsiteX41" fmla="*/ 252932 w 1872005"/>
                <a:gd name="connsiteY41" fmla="*/ 848431 h 1694229"/>
                <a:gd name="connsiteX42" fmla="*/ 252339 w 1872005"/>
                <a:gd name="connsiteY42" fmla="*/ 893503 h 1694229"/>
                <a:gd name="connsiteX43" fmla="*/ 276863 w 1872005"/>
                <a:gd name="connsiteY43" fmla="*/ 932978 h 1694229"/>
                <a:gd name="connsiteX44" fmla="*/ 322521 w 1872005"/>
                <a:gd name="connsiteY44" fmla="*/ 971570 h 1694229"/>
                <a:gd name="connsiteX45" fmla="*/ 407654 w 1872005"/>
                <a:gd name="connsiteY45" fmla="*/ 1025822 h 1694229"/>
                <a:gd name="connsiteX46" fmla="*/ 443431 w 1872005"/>
                <a:gd name="connsiteY46" fmla="*/ 1096915 h 1694229"/>
                <a:gd name="connsiteX47" fmla="*/ 422534 w 1872005"/>
                <a:gd name="connsiteY47" fmla="*/ 1166488 h 1694229"/>
                <a:gd name="connsiteX48" fmla="*/ 500581 w 1872005"/>
                <a:gd name="connsiteY48" fmla="*/ 1222951 h 1694229"/>
                <a:gd name="connsiteX49" fmla="*/ 572613 w 1872005"/>
                <a:gd name="connsiteY49" fmla="*/ 1255945 h 1694229"/>
                <a:gd name="connsiteX50" fmla="*/ 553444 w 1872005"/>
                <a:gd name="connsiteY50" fmla="*/ 1315648 h 1694229"/>
                <a:gd name="connsiteX51" fmla="*/ 643931 w 1872005"/>
                <a:gd name="connsiteY51" fmla="*/ 1468048 h 1694229"/>
                <a:gd name="connsiteX52" fmla="*/ 736741 w 1872005"/>
                <a:gd name="connsiteY52" fmla="*/ 1541202 h 1694229"/>
                <a:gd name="connsiteX53" fmla="*/ 786806 w 1872005"/>
                <a:gd name="connsiteY53" fmla="*/ 1491860 h 1694229"/>
                <a:gd name="connsiteX54" fmla="*/ 851396 w 1872005"/>
                <a:gd name="connsiteY54" fmla="*/ 1519257 h 1694229"/>
                <a:gd name="connsiteX55" fmla="*/ 905869 w 1872005"/>
                <a:gd name="connsiteY55" fmla="*/ 1487098 h 1694229"/>
                <a:gd name="connsiteX56" fmla="*/ 922716 w 1872005"/>
                <a:gd name="connsiteY56" fmla="*/ 1444922 h 1694229"/>
                <a:gd name="connsiteX57" fmla="*/ 986593 w 1872005"/>
                <a:gd name="connsiteY57" fmla="*/ 1531334 h 1694229"/>
                <a:gd name="connsiteX58" fmla="*/ 1031660 w 1872005"/>
                <a:gd name="connsiteY58" fmla="*/ 1602428 h 1694229"/>
                <a:gd name="connsiteX59" fmla="*/ 1101606 w 1872005"/>
                <a:gd name="connsiteY59" fmla="*/ 1693947 h 1694229"/>
                <a:gd name="connsiteX60" fmla="*/ 1132504 w 1872005"/>
                <a:gd name="connsiteY60" fmla="*/ 1630856 h 1694229"/>
                <a:gd name="connsiteX61" fmla="*/ 1163163 w 1872005"/>
                <a:gd name="connsiteY61" fmla="*/ 1624376 h 1694229"/>
                <a:gd name="connsiteX62" fmla="*/ 1206262 w 1872005"/>
                <a:gd name="connsiteY62" fmla="*/ 1653639 h 1694229"/>
                <a:gd name="connsiteX63" fmla="*/ 1239837 w 1872005"/>
                <a:gd name="connsiteY63" fmla="*/ 1612985 h 1694229"/>
                <a:gd name="connsiteX64" fmla="*/ 1258658 w 1872005"/>
                <a:gd name="connsiteY64" fmla="*/ 1617602 h 1694229"/>
                <a:gd name="connsiteX65" fmla="*/ 1292700 w 1872005"/>
                <a:gd name="connsiteY65" fmla="*/ 1684079 h 1694229"/>
                <a:gd name="connsiteX66" fmla="*/ 1349256 w 1872005"/>
                <a:gd name="connsiteY66" fmla="*/ 1660610 h 1694229"/>
                <a:gd name="connsiteX67" fmla="*/ 1401288 w 1872005"/>
                <a:gd name="connsiteY67" fmla="*/ 1604489 h 1694229"/>
                <a:gd name="connsiteX68" fmla="*/ 1452065 w 1872005"/>
                <a:gd name="connsiteY68" fmla="*/ 1587946 h 1694229"/>
                <a:gd name="connsiteX69" fmla="*/ 1469744 w 1872005"/>
                <a:gd name="connsiteY69" fmla="*/ 1643768 h 1694229"/>
                <a:gd name="connsiteX70" fmla="*/ 1539639 w 1872005"/>
                <a:gd name="connsiteY70" fmla="*/ 1618090 h 1694229"/>
                <a:gd name="connsiteX71" fmla="*/ 1570417 w 1872005"/>
                <a:gd name="connsiteY71" fmla="*/ 1531334 h 1694229"/>
                <a:gd name="connsiteX72" fmla="*/ 1651853 w 1872005"/>
                <a:gd name="connsiteY72" fmla="*/ 1441192 h 1694229"/>
                <a:gd name="connsiteX73" fmla="*/ 1696444 w 1872005"/>
                <a:gd name="connsiteY73" fmla="*/ 1410062 h 1694229"/>
                <a:gd name="connsiteX74" fmla="*/ 1724813 w 1872005"/>
                <a:gd name="connsiteY74" fmla="*/ 1413357 h 1694229"/>
                <a:gd name="connsiteX75" fmla="*/ 1802405 w 1872005"/>
                <a:gd name="connsiteY75" fmla="*/ 1402749 h 1694229"/>
                <a:gd name="connsiteX76" fmla="*/ 1797524 w 1872005"/>
                <a:gd name="connsiteY76" fmla="*/ 1456313 h 1694229"/>
                <a:gd name="connsiteX77" fmla="*/ 1855691 w 1872005"/>
                <a:gd name="connsiteY77" fmla="*/ 1479634 h 1694229"/>
                <a:gd name="connsiteX78" fmla="*/ 1871943 w 1872005"/>
                <a:gd name="connsiteY78" fmla="*/ 1454448 h 1694229"/>
                <a:gd name="connsiteX79" fmla="*/ 1861403 w 1872005"/>
                <a:gd name="connsiteY79" fmla="*/ 1401373 h 1694229"/>
                <a:gd name="connsiteX80" fmla="*/ 1863844 w 1872005"/>
                <a:gd name="connsiteY80" fmla="*/ 1326546 h 1694229"/>
                <a:gd name="connsiteX81" fmla="*/ 1797946 w 1872005"/>
                <a:gd name="connsiteY81" fmla="*/ 1305140 h 1694229"/>
                <a:gd name="connsiteX82" fmla="*/ 1747763 w 1872005"/>
                <a:gd name="connsiteY82" fmla="*/ 1264979 h 1694229"/>
                <a:gd name="connsiteX83" fmla="*/ 1737459 w 1872005"/>
                <a:gd name="connsiteY83" fmla="*/ 1176356 h 1694229"/>
                <a:gd name="connsiteX84" fmla="*/ 1704241 w 1872005"/>
                <a:gd name="connsiteY84" fmla="*/ 1038783 h 1694229"/>
                <a:gd name="connsiteX85" fmla="*/ 1627446 w 1872005"/>
                <a:gd name="connsiteY85" fmla="*/ 972257 h 1694229"/>
                <a:gd name="connsiteX86" fmla="*/ 1594228 w 1872005"/>
                <a:gd name="connsiteY86" fmla="*/ 917660 h 1694229"/>
                <a:gd name="connsiteX87" fmla="*/ 1544162 w 1872005"/>
                <a:gd name="connsiteY87" fmla="*/ 872587 h 1694229"/>
                <a:gd name="connsiteX88" fmla="*/ 1472251 w 1872005"/>
                <a:gd name="connsiteY88" fmla="*/ 845878 h 1694229"/>
                <a:gd name="connsiteX89" fmla="*/ 1449150 w 1872005"/>
                <a:gd name="connsiteY89" fmla="*/ 823245 h 1694229"/>
                <a:gd name="connsiteX90" fmla="*/ 1477013 w 1872005"/>
                <a:gd name="connsiteY90" fmla="*/ 784801 h 1694229"/>
                <a:gd name="connsiteX91" fmla="*/ 1458319 w 1872005"/>
                <a:gd name="connsiteY91" fmla="*/ 748910 h 1694229"/>
                <a:gd name="connsiteX92" fmla="*/ 1463081 w 1872005"/>
                <a:gd name="connsiteY92" fmla="*/ 725098 h 1694229"/>
                <a:gd name="connsiteX93" fmla="*/ 1488076 w 1872005"/>
                <a:gd name="connsiteY93" fmla="*/ 724035 h 1694229"/>
                <a:gd name="connsiteX94" fmla="*/ 1580416 w 1872005"/>
                <a:gd name="connsiteY94" fmla="*/ 740220 h 1694229"/>
                <a:gd name="connsiteX95" fmla="*/ 1615719 w 1872005"/>
                <a:gd name="connsiteY95" fmla="*/ 683758 h 1694229"/>
                <a:gd name="connsiteX96" fmla="*/ 1603753 w 1872005"/>
                <a:gd name="connsiteY96" fmla="*/ 553648 h 1694229"/>
                <a:gd name="connsiteX97" fmla="*/ 1620956 w 1872005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02405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8788"/>
                <a:gd name="connsiteY0" fmla="*/ 405322 h 1694229"/>
                <a:gd name="connsiteX1" fmla="*/ 1548806 w 1888788"/>
                <a:gd name="connsiteY1" fmla="*/ 372673 h 1694229"/>
                <a:gd name="connsiteX2" fmla="*/ 1458557 w 1888788"/>
                <a:gd name="connsiteY2" fmla="*/ 348860 h 1694229"/>
                <a:gd name="connsiteX3" fmla="*/ 1405237 w 1888788"/>
                <a:gd name="connsiteY3" fmla="*/ 271776 h 1694229"/>
                <a:gd name="connsiteX4" fmla="*/ 1382136 w 1888788"/>
                <a:gd name="connsiteY4" fmla="*/ 169931 h 1694229"/>
                <a:gd name="connsiteX5" fmla="*/ 1346239 w 1888788"/>
                <a:gd name="connsiteY5" fmla="*/ 1869 h 1694229"/>
                <a:gd name="connsiteX6" fmla="*/ 1278870 w 1888788"/>
                <a:gd name="connsiteY6" fmla="*/ 43567 h 1694229"/>
                <a:gd name="connsiteX7" fmla="*/ 1273302 w 1888788"/>
                <a:gd name="connsiteY7" fmla="*/ 101090 h 1694229"/>
                <a:gd name="connsiteX8" fmla="*/ 1257397 w 1888788"/>
                <a:gd name="connsiteY8" fmla="*/ 152303 h 1694229"/>
                <a:gd name="connsiteX9" fmla="*/ 1237872 w 1888788"/>
                <a:gd name="connsiteY9" fmla="*/ 204316 h 1694229"/>
                <a:gd name="connsiteX10" fmla="*/ 1236143 w 1888788"/>
                <a:gd name="connsiteY10" fmla="*/ 273739 h 1694229"/>
                <a:gd name="connsiteX11" fmla="*/ 1163162 w 1888788"/>
                <a:gd name="connsiteY11" fmla="*/ 283903 h 1694229"/>
                <a:gd name="connsiteX12" fmla="*/ 1098809 w 1888788"/>
                <a:gd name="connsiteY12" fmla="*/ 285917 h 1694229"/>
                <a:gd name="connsiteX13" fmla="*/ 1051208 w 1888788"/>
                <a:gd name="connsiteY13" fmla="*/ 346183 h 1694229"/>
                <a:gd name="connsiteX14" fmla="*/ 996593 w 1888788"/>
                <a:gd name="connsiteY14" fmla="*/ 371690 h 1694229"/>
                <a:gd name="connsiteX15" fmla="*/ 943969 w 1888788"/>
                <a:gd name="connsiteY15" fmla="*/ 358385 h 1694229"/>
                <a:gd name="connsiteX16" fmla="*/ 837229 w 1888788"/>
                <a:gd name="connsiteY16" fmla="*/ 376257 h 1694229"/>
                <a:gd name="connsiteX17" fmla="*/ 814246 w 1888788"/>
                <a:gd name="connsiteY17" fmla="*/ 440035 h 1694229"/>
                <a:gd name="connsiteX18" fmla="*/ 797163 w 1888788"/>
                <a:gd name="connsiteY18" fmla="*/ 475926 h 1694229"/>
                <a:gd name="connsiteX19" fmla="*/ 715132 w 1888788"/>
                <a:gd name="connsiteY19" fmla="*/ 494632 h 1694229"/>
                <a:gd name="connsiteX20" fmla="*/ 697320 w 1888788"/>
                <a:gd name="connsiteY20" fmla="*/ 440647 h 1694229"/>
                <a:gd name="connsiteX21" fmla="*/ 653456 w 1888788"/>
                <a:gd name="connsiteY21" fmla="*/ 420298 h 1694229"/>
                <a:gd name="connsiteX22" fmla="*/ 518140 w 1888788"/>
                <a:gd name="connsiteY22" fmla="*/ 420641 h 1694229"/>
                <a:gd name="connsiteX23" fmla="*/ 434263 w 1888788"/>
                <a:gd name="connsiteY23" fmla="*/ 447350 h 1694229"/>
                <a:gd name="connsiteX24" fmla="*/ 401044 w 1888788"/>
                <a:gd name="connsiteY24" fmla="*/ 420298 h 1694229"/>
                <a:gd name="connsiteX25" fmla="*/ 381994 w 1888788"/>
                <a:gd name="connsiteY25" fmla="*/ 358385 h 1694229"/>
                <a:gd name="connsiteX26" fmla="*/ 315319 w 1888788"/>
                <a:gd name="connsiteY26" fmla="*/ 305998 h 1694229"/>
                <a:gd name="connsiteX27" fmla="*/ 270134 w 1888788"/>
                <a:gd name="connsiteY27" fmla="*/ 229110 h 1694229"/>
                <a:gd name="connsiteX28" fmla="*/ 146784 w 1888788"/>
                <a:gd name="connsiteY28" fmla="*/ 258373 h 1694229"/>
                <a:gd name="connsiteX29" fmla="*/ 127734 w 1888788"/>
                <a:gd name="connsiteY29" fmla="*/ 344785 h 1694229"/>
                <a:gd name="connsiteX30" fmla="*/ 145174 w 1888788"/>
                <a:gd name="connsiteY30" fmla="*/ 411312 h 1694229"/>
                <a:gd name="connsiteX31" fmla="*/ 117735 w 1888788"/>
                <a:gd name="connsiteY31" fmla="*/ 446172 h 1694229"/>
                <a:gd name="connsiteX32" fmla="*/ 65347 w 1888788"/>
                <a:gd name="connsiteY32" fmla="*/ 474059 h 1694229"/>
                <a:gd name="connsiteX33" fmla="*/ 37246 w 1888788"/>
                <a:gd name="connsiteY33" fmla="*/ 482063 h 1694229"/>
                <a:gd name="connsiteX34" fmla="*/ 15281 w 1888788"/>
                <a:gd name="connsiteY34" fmla="*/ 520310 h 1694229"/>
                <a:gd name="connsiteX35" fmla="*/ 1469 w 1888788"/>
                <a:gd name="connsiteY35" fmla="*/ 632745 h 1694229"/>
                <a:gd name="connsiteX36" fmla="*/ 51178 w 1888788"/>
                <a:gd name="connsiteY36" fmla="*/ 685967 h 1694229"/>
                <a:gd name="connsiteX37" fmla="*/ 108092 w 1888788"/>
                <a:gd name="connsiteY37" fmla="*/ 681547 h 1694229"/>
                <a:gd name="connsiteX38" fmla="*/ 93804 w 1888788"/>
                <a:gd name="connsiteY38" fmla="*/ 751806 h 1694229"/>
                <a:gd name="connsiteX39" fmla="*/ 148631 w 1888788"/>
                <a:gd name="connsiteY39" fmla="*/ 782248 h 1694229"/>
                <a:gd name="connsiteX40" fmla="*/ 217629 w 1888788"/>
                <a:gd name="connsiteY40" fmla="*/ 792460 h 1694229"/>
                <a:gd name="connsiteX41" fmla="*/ 252932 w 1888788"/>
                <a:gd name="connsiteY41" fmla="*/ 848431 h 1694229"/>
                <a:gd name="connsiteX42" fmla="*/ 252339 w 1888788"/>
                <a:gd name="connsiteY42" fmla="*/ 893503 h 1694229"/>
                <a:gd name="connsiteX43" fmla="*/ 276863 w 1888788"/>
                <a:gd name="connsiteY43" fmla="*/ 932978 h 1694229"/>
                <a:gd name="connsiteX44" fmla="*/ 322521 w 1888788"/>
                <a:gd name="connsiteY44" fmla="*/ 971570 h 1694229"/>
                <a:gd name="connsiteX45" fmla="*/ 407654 w 1888788"/>
                <a:gd name="connsiteY45" fmla="*/ 1025822 h 1694229"/>
                <a:gd name="connsiteX46" fmla="*/ 443431 w 1888788"/>
                <a:gd name="connsiteY46" fmla="*/ 1096915 h 1694229"/>
                <a:gd name="connsiteX47" fmla="*/ 422534 w 1888788"/>
                <a:gd name="connsiteY47" fmla="*/ 1166488 h 1694229"/>
                <a:gd name="connsiteX48" fmla="*/ 500581 w 1888788"/>
                <a:gd name="connsiteY48" fmla="*/ 1222951 h 1694229"/>
                <a:gd name="connsiteX49" fmla="*/ 572613 w 1888788"/>
                <a:gd name="connsiteY49" fmla="*/ 1255945 h 1694229"/>
                <a:gd name="connsiteX50" fmla="*/ 553444 w 1888788"/>
                <a:gd name="connsiteY50" fmla="*/ 1315648 h 1694229"/>
                <a:gd name="connsiteX51" fmla="*/ 643931 w 1888788"/>
                <a:gd name="connsiteY51" fmla="*/ 1468048 h 1694229"/>
                <a:gd name="connsiteX52" fmla="*/ 736741 w 1888788"/>
                <a:gd name="connsiteY52" fmla="*/ 1541202 h 1694229"/>
                <a:gd name="connsiteX53" fmla="*/ 786806 w 1888788"/>
                <a:gd name="connsiteY53" fmla="*/ 1491860 h 1694229"/>
                <a:gd name="connsiteX54" fmla="*/ 851396 w 1888788"/>
                <a:gd name="connsiteY54" fmla="*/ 1519257 h 1694229"/>
                <a:gd name="connsiteX55" fmla="*/ 905869 w 1888788"/>
                <a:gd name="connsiteY55" fmla="*/ 1487098 h 1694229"/>
                <a:gd name="connsiteX56" fmla="*/ 922716 w 1888788"/>
                <a:gd name="connsiteY56" fmla="*/ 1444922 h 1694229"/>
                <a:gd name="connsiteX57" fmla="*/ 986593 w 1888788"/>
                <a:gd name="connsiteY57" fmla="*/ 1531334 h 1694229"/>
                <a:gd name="connsiteX58" fmla="*/ 1031660 w 1888788"/>
                <a:gd name="connsiteY58" fmla="*/ 1602428 h 1694229"/>
                <a:gd name="connsiteX59" fmla="*/ 1101606 w 1888788"/>
                <a:gd name="connsiteY59" fmla="*/ 1693947 h 1694229"/>
                <a:gd name="connsiteX60" fmla="*/ 1132504 w 1888788"/>
                <a:gd name="connsiteY60" fmla="*/ 1630856 h 1694229"/>
                <a:gd name="connsiteX61" fmla="*/ 1163163 w 1888788"/>
                <a:gd name="connsiteY61" fmla="*/ 1624376 h 1694229"/>
                <a:gd name="connsiteX62" fmla="*/ 1206262 w 1888788"/>
                <a:gd name="connsiteY62" fmla="*/ 1653639 h 1694229"/>
                <a:gd name="connsiteX63" fmla="*/ 1239837 w 1888788"/>
                <a:gd name="connsiteY63" fmla="*/ 1612985 h 1694229"/>
                <a:gd name="connsiteX64" fmla="*/ 1258658 w 1888788"/>
                <a:gd name="connsiteY64" fmla="*/ 1617602 h 1694229"/>
                <a:gd name="connsiteX65" fmla="*/ 1292700 w 1888788"/>
                <a:gd name="connsiteY65" fmla="*/ 1684079 h 1694229"/>
                <a:gd name="connsiteX66" fmla="*/ 1349256 w 1888788"/>
                <a:gd name="connsiteY66" fmla="*/ 1660610 h 1694229"/>
                <a:gd name="connsiteX67" fmla="*/ 1401288 w 1888788"/>
                <a:gd name="connsiteY67" fmla="*/ 1604489 h 1694229"/>
                <a:gd name="connsiteX68" fmla="*/ 1452065 w 1888788"/>
                <a:gd name="connsiteY68" fmla="*/ 1587946 h 1694229"/>
                <a:gd name="connsiteX69" fmla="*/ 1469744 w 1888788"/>
                <a:gd name="connsiteY69" fmla="*/ 1643768 h 1694229"/>
                <a:gd name="connsiteX70" fmla="*/ 1539639 w 1888788"/>
                <a:gd name="connsiteY70" fmla="*/ 1618090 h 1694229"/>
                <a:gd name="connsiteX71" fmla="*/ 1570417 w 1888788"/>
                <a:gd name="connsiteY71" fmla="*/ 1531334 h 1694229"/>
                <a:gd name="connsiteX72" fmla="*/ 1651853 w 1888788"/>
                <a:gd name="connsiteY72" fmla="*/ 1441192 h 1694229"/>
                <a:gd name="connsiteX73" fmla="*/ 1696444 w 1888788"/>
                <a:gd name="connsiteY73" fmla="*/ 1410062 h 1694229"/>
                <a:gd name="connsiteX74" fmla="*/ 1724813 w 1888788"/>
                <a:gd name="connsiteY74" fmla="*/ 1413357 h 1694229"/>
                <a:gd name="connsiteX75" fmla="*/ 1814608 w 1888788"/>
                <a:gd name="connsiteY75" fmla="*/ 1402749 h 1694229"/>
                <a:gd name="connsiteX76" fmla="*/ 1797524 w 1888788"/>
                <a:gd name="connsiteY76" fmla="*/ 1456313 h 1694229"/>
                <a:gd name="connsiteX77" fmla="*/ 1884978 w 1888788"/>
                <a:gd name="connsiteY77" fmla="*/ 1492399 h 1694229"/>
                <a:gd name="connsiteX78" fmla="*/ 1871943 w 1888788"/>
                <a:gd name="connsiteY78" fmla="*/ 1454448 h 1694229"/>
                <a:gd name="connsiteX79" fmla="*/ 1861403 w 1888788"/>
                <a:gd name="connsiteY79" fmla="*/ 1401373 h 1694229"/>
                <a:gd name="connsiteX80" fmla="*/ 1863844 w 1888788"/>
                <a:gd name="connsiteY80" fmla="*/ 1326546 h 1694229"/>
                <a:gd name="connsiteX81" fmla="*/ 1797946 w 1888788"/>
                <a:gd name="connsiteY81" fmla="*/ 1305140 h 1694229"/>
                <a:gd name="connsiteX82" fmla="*/ 1747763 w 1888788"/>
                <a:gd name="connsiteY82" fmla="*/ 1264979 h 1694229"/>
                <a:gd name="connsiteX83" fmla="*/ 1737459 w 1888788"/>
                <a:gd name="connsiteY83" fmla="*/ 1176356 h 1694229"/>
                <a:gd name="connsiteX84" fmla="*/ 1704241 w 1888788"/>
                <a:gd name="connsiteY84" fmla="*/ 1038783 h 1694229"/>
                <a:gd name="connsiteX85" fmla="*/ 1627446 w 1888788"/>
                <a:gd name="connsiteY85" fmla="*/ 972257 h 1694229"/>
                <a:gd name="connsiteX86" fmla="*/ 1594228 w 1888788"/>
                <a:gd name="connsiteY86" fmla="*/ 917660 h 1694229"/>
                <a:gd name="connsiteX87" fmla="*/ 1544162 w 1888788"/>
                <a:gd name="connsiteY87" fmla="*/ 872587 h 1694229"/>
                <a:gd name="connsiteX88" fmla="*/ 1472251 w 1888788"/>
                <a:gd name="connsiteY88" fmla="*/ 845878 h 1694229"/>
                <a:gd name="connsiteX89" fmla="*/ 1449150 w 1888788"/>
                <a:gd name="connsiteY89" fmla="*/ 823245 h 1694229"/>
                <a:gd name="connsiteX90" fmla="*/ 1477013 w 1888788"/>
                <a:gd name="connsiteY90" fmla="*/ 784801 h 1694229"/>
                <a:gd name="connsiteX91" fmla="*/ 1458319 w 1888788"/>
                <a:gd name="connsiteY91" fmla="*/ 748910 h 1694229"/>
                <a:gd name="connsiteX92" fmla="*/ 1463081 w 1888788"/>
                <a:gd name="connsiteY92" fmla="*/ 725098 h 1694229"/>
                <a:gd name="connsiteX93" fmla="*/ 1488076 w 1888788"/>
                <a:gd name="connsiteY93" fmla="*/ 724035 h 1694229"/>
                <a:gd name="connsiteX94" fmla="*/ 1580416 w 1888788"/>
                <a:gd name="connsiteY94" fmla="*/ 740220 h 1694229"/>
                <a:gd name="connsiteX95" fmla="*/ 1615719 w 1888788"/>
                <a:gd name="connsiteY95" fmla="*/ 683758 h 1694229"/>
                <a:gd name="connsiteX96" fmla="*/ 1603753 w 1888788"/>
                <a:gd name="connsiteY96" fmla="*/ 553648 h 1694229"/>
                <a:gd name="connsiteX97" fmla="*/ 1620956 w 1888788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53444 w 1887825"/>
                <a:gd name="connsiteY50" fmla="*/ 1315648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43931 w 1887825"/>
                <a:gd name="connsiteY51" fmla="*/ 1468048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  <a:gd name="connsiteX0" fmla="*/ 1620956 w 1887825"/>
                <a:gd name="connsiteY0" fmla="*/ 405322 h 1694229"/>
                <a:gd name="connsiteX1" fmla="*/ 1548806 w 1887825"/>
                <a:gd name="connsiteY1" fmla="*/ 372673 h 1694229"/>
                <a:gd name="connsiteX2" fmla="*/ 1458557 w 1887825"/>
                <a:gd name="connsiteY2" fmla="*/ 348860 h 1694229"/>
                <a:gd name="connsiteX3" fmla="*/ 1405237 w 1887825"/>
                <a:gd name="connsiteY3" fmla="*/ 271776 h 1694229"/>
                <a:gd name="connsiteX4" fmla="*/ 1382136 w 1887825"/>
                <a:gd name="connsiteY4" fmla="*/ 169931 h 1694229"/>
                <a:gd name="connsiteX5" fmla="*/ 1346239 w 1887825"/>
                <a:gd name="connsiteY5" fmla="*/ 1869 h 1694229"/>
                <a:gd name="connsiteX6" fmla="*/ 1278870 w 1887825"/>
                <a:gd name="connsiteY6" fmla="*/ 43567 h 1694229"/>
                <a:gd name="connsiteX7" fmla="*/ 1273302 w 1887825"/>
                <a:gd name="connsiteY7" fmla="*/ 101090 h 1694229"/>
                <a:gd name="connsiteX8" fmla="*/ 1257397 w 1887825"/>
                <a:gd name="connsiteY8" fmla="*/ 152303 h 1694229"/>
                <a:gd name="connsiteX9" fmla="*/ 1237872 w 1887825"/>
                <a:gd name="connsiteY9" fmla="*/ 204316 h 1694229"/>
                <a:gd name="connsiteX10" fmla="*/ 1236143 w 1887825"/>
                <a:gd name="connsiteY10" fmla="*/ 273739 h 1694229"/>
                <a:gd name="connsiteX11" fmla="*/ 1163162 w 1887825"/>
                <a:gd name="connsiteY11" fmla="*/ 283903 h 1694229"/>
                <a:gd name="connsiteX12" fmla="*/ 1098809 w 1887825"/>
                <a:gd name="connsiteY12" fmla="*/ 285917 h 1694229"/>
                <a:gd name="connsiteX13" fmla="*/ 1051208 w 1887825"/>
                <a:gd name="connsiteY13" fmla="*/ 346183 h 1694229"/>
                <a:gd name="connsiteX14" fmla="*/ 996593 w 1887825"/>
                <a:gd name="connsiteY14" fmla="*/ 371690 h 1694229"/>
                <a:gd name="connsiteX15" fmla="*/ 943969 w 1887825"/>
                <a:gd name="connsiteY15" fmla="*/ 358385 h 1694229"/>
                <a:gd name="connsiteX16" fmla="*/ 837229 w 1887825"/>
                <a:gd name="connsiteY16" fmla="*/ 376257 h 1694229"/>
                <a:gd name="connsiteX17" fmla="*/ 814246 w 1887825"/>
                <a:gd name="connsiteY17" fmla="*/ 440035 h 1694229"/>
                <a:gd name="connsiteX18" fmla="*/ 797163 w 1887825"/>
                <a:gd name="connsiteY18" fmla="*/ 475926 h 1694229"/>
                <a:gd name="connsiteX19" fmla="*/ 715132 w 1887825"/>
                <a:gd name="connsiteY19" fmla="*/ 494632 h 1694229"/>
                <a:gd name="connsiteX20" fmla="*/ 697320 w 1887825"/>
                <a:gd name="connsiteY20" fmla="*/ 440647 h 1694229"/>
                <a:gd name="connsiteX21" fmla="*/ 653456 w 1887825"/>
                <a:gd name="connsiteY21" fmla="*/ 420298 h 1694229"/>
                <a:gd name="connsiteX22" fmla="*/ 518140 w 1887825"/>
                <a:gd name="connsiteY22" fmla="*/ 420641 h 1694229"/>
                <a:gd name="connsiteX23" fmla="*/ 434263 w 1887825"/>
                <a:gd name="connsiteY23" fmla="*/ 447350 h 1694229"/>
                <a:gd name="connsiteX24" fmla="*/ 401044 w 1887825"/>
                <a:gd name="connsiteY24" fmla="*/ 420298 h 1694229"/>
                <a:gd name="connsiteX25" fmla="*/ 381994 w 1887825"/>
                <a:gd name="connsiteY25" fmla="*/ 358385 h 1694229"/>
                <a:gd name="connsiteX26" fmla="*/ 315319 w 1887825"/>
                <a:gd name="connsiteY26" fmla="*/ 305998 h 1694229"/>
                <a:gd name="connsiteX27" fmla="*/ 270134 w 1887825"/>
                <a:gd name="connsiteY27" fmla="*/ 229110 h 1694229"/>
                <a:gd name="connsiteX28" fmla="*/ 146784 w 1887825"/>
                <a:gd name="connsiteY28" fmla="*/ 258373 h 1694229"/>
                <a:gd name="connsiteX29" fmla="*/ 127734 w 1887825"/>
                <a:gd name="connsiteY29" fmla="*/ 344785 h 1694229"/>
                <a:gd name="connsiteX30" fmla="*/ 145174 w 1887825"/>
                <a:gd name="connsiteY30" fmla="*/ 411312 h 1694229"/>
                <a:gd name="connsiteX31" fmla="*/ 117735 w 1887825"/>
                <a:gd name="connsiteY31" fmla="*/ 446172 h 1694229"/>
                <a:gd name="connsiteX32" fmla="*/ 65347 w 1887825"/>
                <a:gd name="connsiteY32" fmla="*/ 474059 h 1694229"/>
                <a:gd name="connsiteX33" fmla="*/ 37246 w 1887825"/>
                <a:gd name="connsiteY33" fmla="*/ 482063 h 1694229"/>
                <a:gd name="connsiteX34" fmla="*/ 15281 w 1887825"/>
                <a:gd name="connsiteY34" fmla="*/ 520310 h 1694229"/>
                <a:gd name="connsiteX35" fmla="*/ 1469 w 1887825"/>
                <a:gd name="connsiteY35" fmla="*/ 632745 h 1694229"/>
                <a:gd name="connsiteX36" fmla="*/ 51178 w 1887825"/>
                <a:gd name="connsiteY36" fmla="*/ 685967 h 1694229"/>
                <a:gd name="connsiteX37" fmla="*/ 108092 w 1887825"/>
                <a:gd name="connsiteY37" fmla="*/ 681547 h 1694229"/>
                <a:gd name="connsiteX38" fmla="*/ 93804 w 1887825"/>
                <a:gd name="connsiteY38" fmla="*/ 751806 h 1694229"/>
                <a:gd name="connsiteX39" fmla="*/ 148631 w 1887825"/>
                <a:gd name="connsiteY39" fmla="*/ 782248 h 1694229"/>
                <a:gd name="connsiteX40" fmla="*/ 217629 w 1887825"/>
                <a:gd name="connsiteY40" fmla="*/ 792460 h 1694229"/>
                <a:gd name="connsiteX41" fmla="*/ 252932 w 1887825"/>
                <a:gd name="connsiteY41" fmla="*/ 848431 h 1694229"/>
                <a:gd name="connsiteX42" fmla="*/ 252339 w 1887825"/>
                <a:gd name="connsiteY42" fmla="*/ 893503 h 1694229"/>
                <a:gd name="connsiteX43" fmla="*/ 276863 w 1887825"/>
                <a:gd name="connsiteY43" fmla="*/ 932978 h 1694229"/>
                <a:gd name="connsiteX44" fmla="*/ 322521 w 1887825"/>
                <a:gd name="connsiteY44" fmla="*/ 971570 h 1694229"/>
                <a:gd name="connsiteX45" fmla="*/ 407654 w 1887825"/>
                <a:gd name="connsiteY45" fmla="*/ 1025822 h 1694229"/>
                <a:gd name="connsiteX46" fmla="*/ 443431 w 1887825"/>
                <a:gd name="connsiteY46" fmla="*/ 1096915 h 1694229"/>
                <a:gd name="connsiteX47" fmla="*/ 422534 w 1887825"/>
                <a:gd name="connsiteY47" fmla="*/ 1166488 h 1694229"/>
                <a:gd name="connsiteX48" fmla="*/ 500581 w 1887825"/>
                <a:gd name="connsiteY48" fmla="*/ 1222951 h 1694229"/>
                <a:gd name="connsiteX49" fmla="*/ 572613 w 1887825"/>
                <a:gd name="connsiteY49" fmla="*/ 1255945 h 1694229"/>
                <a:gd name="connsiteX50" fmla="*/ 582731 w 1887825"/>
                <a:gd name="connsiteY50" fmla="*/ 1330966 h 1694229"/>
                <a:gd name="connsiteX51" fmla="*/ 651253 w 1887825"/>
                <a:gd name="connsiteY51" fmla="*/ 1450176 h 1694229"/>
                <a:gd name="connsiteX52" fmla="*/ 736741 w 1887825"/>
                <a:gd name="connsiteY52" fmla="*/ 1541202 h 1694229"/>
                <a:gd name="connsiteX53" fmla="*/ 786806 w 1887825"/>
                <a:gd name="connsiteY53" fmla="*/ 1491860 h 1694229"/>
                <a:gd name="connsiteX54" fmla="*/ 851396 w 1887825"/>
                <a:gd name="connsiteY54" fmla="*/ 1519257 h 1694229"/>
                <a:gd name="connsiteX55" fmla="*/ 905869 w 1887825"/>
                <a:gd name="connsiteY55" fmla="*/ 1487098 h 1694229"/>
                <a:gd name="connsiteX56" fmla="*/ 922716 w 1887825"/>
                <a:gd name="connsiteY56" fmla="*/ 1444922 h 1694229"/>
                <a:gd name="connsiteX57" fmla="*/ 986593 w 1887825"/>
                <a:gd name="connsiteY57" fmla="*/ 1531334 h 1694229"/>
                <a:gd name="connsiteX58" fmla="*/ 1031660 w 1887825"/>
                <a:gd name="connsiteY58" fmla="*/ 1602428 h 1694229"/>
                <a:gd name="connsiteX59" fmla="*/ 1101606 w 1887825"/>
                <a:gd name="connsiteY59" fmla="*/ 1693947 h 1694229"/>
                <a:gd name="connsiteX60" fmla="*/ 1132504 w 1887825"/>
                <a:gd name="connsiteY60" fmla="*/ 1630856 h 1694229"/>
                <a:gd name="connsiteX61" fmla="*/ 1163163 w 1887825"/>
                <a:gd name="connsiteY61" fmla="*/ 1624376 h 1694229"/>
                <a:gd name="connsiteX62" fmla="*/ 1206262 w 1887825"/>
                <a:gd name="connsiteY62" fmla="*/ 1653639 h 1694229"/>
                <a:gd name="connsiteX63" fmla="*/ 1239837 w 1887825"/>
                <a:gd name="connsiteY63" fmla="*/ 1612985 h 1694229"/>
                <a:gd name="connsiteX64" fmla="*/ 1258658 w 1887825"/>
                <a:gd name="connsiteY64" fmla="*/ 1617602 h 1694229"/>
                <a:gd name="connsiteX65" fmla="*/ 1292700 w 1887825"/>
                <a:gd name="connsiteY65" fmla="*/ 1684079 h 1694229"/>
                <a:gd name="connsiteX66" fmla="*/ 1349256 w 1887825"/>
                <a:gd name="connsiteY66" fmla="*/ 1660610 h 1694229"/>
                <a:gd name="connsiteX67" fmla="*/ 1401288 w 1887825"/>
                <a:gd name="connsiteY67" fmla="*/ 1604489 h 1694229"/>
                <a:gd name="connsiteX68" fmla="*/ 1452065 w 1887825"/>
                <a:gd name="connsiteY68" fmla="*/ 1587946 h 1694229"/>
                <a:gd name="connsiteX69" fmla="*/ 1469744 w 1887825"/>
                <a:gd name="connsiteY69" fmla="*/ 1643768 h 1694229"/>
                <a:gd name="connsiteX70" fmla="*/ 1539639 w 1887825"/>
                <a:gd name="connsiteY70" fmla="*/ 1618090 h 1694229"/>
                <a:gd name="connsiteX71" fmla="*/ 1570417 w 1887825"/>
                <a:gd name="connsiteY71" fmla="*/ 1531334 h 1694229"/>
                <a:gd name="connsiteX72" fmla="*/ 1651853 w 1887825"/>
                <a:gd name="connsiteY72" fmla="*/ 1441192 h 1694229"/>
                <a:gd name="connsiteX73" fmla="*/ 1696444 w 1887825"/>
                <a:gd name="connsiteY73" fmla="*/ 1410062 h 1694229"/>
                <a:gd name="connsiteX74" fmla="*/ 1724813 w 1887825"/>
                <a:gd name="connsiteY74" fmla="*/ 1413357 h 1694229"/>
                <a:gd name="connsiteX75" fmla="*/ 1814608 w 1887825"/>
                <a:gd name="connsiteY75" fmla="*/ 1402749 h 1694229"/>
                <a:gd name="connsiteX76" fmla="*/ 1812167 w 1887825"/>
                <a:gd name="connsiteY76" fmla="*/ 1466525 h 1694229"/>
                <a:gd name="connsiteX77" fmla="*/ 1884978 w 1887825"/>
                <a:gd name="connsiteY77" fmla="*/ 1492399 h 1694229"/>
                <a:gd name="connsiteX78" fmla="*/ 1871943 w 1887825"/>
                <a:gd name="connsiteY78" fmla="*/ 1454448 h 1694229"/>
                <a:gd name="connsiteX79" fmla="*/ 1861403 w 1887825"/>
                <a:gd name="connsiteY79" fmla="*/ 1401373 h 1694229"/>
                <a:gd name="connsiteX80" fmla="*/ 1863844 w 1887825"/>
                <a:gd name="connsiteY80" fmla="*/ 1326546 h 1694229"/>
                <a:gd name="connsiteX81" fmla="*/ 1797946 w 1887825"/>
                <a:gd name="connsiteY81" fmla="*/ 1305140 h 1694229"/>
                <a:gd name="connsiteX82" fmla="*/ 1747763 w 1887825"/>
                <a:gd name="connsiteY82" fmla="*/ 1264979 h 1694229"/>
                <a:gd name="connsiteX83" fmla="*/ 1737459 w 1887825"/>
                <a:gd name="connsiteY83" fmla="*/ 1176356 h 1694229"/>
                <a:gd name="connsiteX84" fmla="*/ 1704241 w 1887825"/>
                <a:gd name="connsiteY84" fmla="*/ 1038783 h 1694229"/>
                <a:gd name="connsiteX85" fmla="*/ 1627446 w 1887825"/>
                <a:gd name="connsiteY85" fmla="*/ 972257 h 1694229"/>
                <a:gd name="connsiteX86" fmla="*/ 1594228 w 1887825"/>
                <a:gd name="connsiteY86" fmla="*/ 917660 h 1694229"/>
                <a:gd name="connsiteX87" fmla="*/ 1544162 w 1887825"/>
                <a:gd name="connsiteY87" fmla="*/ 872587 h 1694229"/>
                <a:gd name="connsiteX88" fmla="*/ 1472251 w 1887825"/>
                <a:gd name="connsiteY88" fmla="*/ 845878 h 1694229"/>
                <a:gd name="connsiteX89" fmla="*/ 1449150 w 1887825"/>
                <a:gd name="connsiteY89" fmla="*/ 823245 h 1694229"/>
                <a:gd name="connsiteX90" fmla="*/ 1477013 w 1887825"/>
                <a:gd name="connsiteY90" fmla="*/ 784801 h 1694229"/>
                <a:gd name="connsiteX91" fmla="*/ 1458319 w 1887825"/>
                <a:gd name="connsiteY91" fmla="*/ 748910 h 1694229"/>
                <a:gd name="connsiteX92" fmla="*/ 1463081 w 1887825"/>
                <a:gd name="connsiteY92" fmla="*/ 725098 h 1694229"/>
                <a:gd name="connsiteX93" fmla="*/ 1488076 w 1887825"/>
                <a:gd name="connsiteY93" fmla="*/ 724035 h 1694229"/>
                <a:gd name="connsiteX94" fmla="*/ 1580416 w 1887825"/>
                <a:gd name="connsiteY94" fmla="*/ 740220 h 1694229"/>
                <a:gd name="connsiteX95" fmla="*/ 1615719 w 1887825"/>
                <a:gd name="connsiteY95" fmla="*/ 683758 h 1694229"/>
                <a:gd name="connsiteX96" fmla="*/ 1603753 w 1887825"/>
                <a:gd name="connsiteY96" fmla="*/ 553648 h 1694229"/>
                <a:gd name="connsiteX97" fmla="*/ 1620956 w 1887825"/>
                <a:gd name="connsiteY97" fmla="*/ 405322 h 16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887825" h="1694229">
                  <a:moveTo>
                    <a:pt x="1620956" y="405322"/>
                  </a:moveTo>
                  <a:cubicBezTo>
                    <a:pt x="1611798" y="375160"/>
                    <a:pt x="1575873" y="382083"/>
                    <a:pt x="1548806" y="372673"/>
                  </a:cubicBezTo>
                  <a:cubicBezTo>
                    <a:pt x="1521740" y="363263"/>
                    <a:pt x="1482485" y="365676"/>
                    <a:pt x="1458557" y="348860"/>
                  </a:cubicBezTo>
                  <a:cubicBezTo>
                    <a:pt x="1434629" y="332044"/>
                    <a:pt x="1417974" y="301598"/>
                    <a:pt x="1405237" y="271776"/>
                  </a:cubicBezTo>
                  <a:cubicBezTo>
                    <a:pt x="1392500" y="241954"/>
                    <a:pt x="1391969" y="214915"/>
                    <a:pt x="1382136" y="169931"/>
                  </a:cubicBezTo>
                  <a:cubicBezTo>
                    <a:pt x="1372303" y="124947"/>
                    <a:pt x="1353688" y="-17918"/>
                    <a:pt x="1346239" y="1869"/>
                  </a:cubicBezTo>
                  <a:cubicBezTo>
                    <a:pt x="1338790" y="21656"/>
                    <a:pt x="1288585" y="9160"/>
                    <a:pt x="1278870" y="43567"/>
                  </a:cubicBezTo>
                  <a:cubicBezTo>
                    <a:pt x="1269155" y="77974"/>
                    <a:pt x="1274440" y="66798"/>
                    <a:pt x="1273302" y="101090"/>
                  </a:cubicBezTo>
                  <a:cubicBezTo>
                    <a:pt x="1272164" y="120063"/>
                    <a:pt x="1263302" y="135099"/>
                    <a:pt x="1257397" y="152303"/>
                  </a:cubicBezTo>
                  <a:cubicBezTo>
                    <a:pt x="1251492" y="169507"/>
                    <a:pt x="1241414" y="184077"/>
                    <a:pt x="1237872" y="204316"/>
                  </a:cubicBezTo>
                  <a:cubicBezTo>
                    <a:pt x="1234330" y="224555"/>
                    <a:pt x="1248595" y="260475"/>
                    <a:pt x="1236143" y="273739"/>
                  </a:cubicBezTo>
                  <a:cubicBezTo>
                    <a:pt x="1223691" y="287004"/>
                    <a:pt x="1198254" y="286979"/>
                    <a:pt x="1163162" y="283903"/>
                  </a:cubicBezTo>
                  <a:cubicBezTo>
                    <a:pt x="1128070" y="280827"/>
                    <a:pt x="1117468" y="275537"/>
                    <a:pt x="1098809" y="285917"/>
                  </a:cubicBezTo>
                  <a:cubicBezTo>
                    <a:pt x="1080150" y="296297"/>
                    <a:pt x="1069871" y="341249"/>
                    <a:pt x="1051208" y="346183"/>
                  </a:cubicBezTo>
                  <a:cubicBezTo>
                    <a:pt x="1037427" y="374095"/>
                    <a:pt x="1014466" y="369656"/>
                    <a:pt x="996593" y="371690"/>
                  </a:cubicBezTo>
                  <a:cubicBezTo>
                    <a:pt x="978720" y="373724"/>
                    <a:pt x="975412" y="370390"/>
                    <a:pt x="943969" y="358385"/>
                  </a:cubicBezTo>
                  <a:cubicBezTo>
                    <a:pt x="912526" y="346380"/>
                    <a:pt x="858849" y="362649"/>
                    <a:pt x="837229" y="376257"/>
                  </a:cubicBezTo>
                  <a:cubicBezTo>
                    <a:pt x="815609" y="389865"/>
                    <a:pt x="820924" y="423424"/>
                    <a:pt x="814246" y="440035"/>
                  </a:cubicBezTo>
                  <a:cubicBezTo>
                    <a:pt x="807568" y="456646"/>
                    <a:pt x="813682" y="466827"/>
                    <a:pt x="797163" y="475926"/>
                  </a:cubicBezTo>
                  <a:cubicBezTo>
                    <a:pt x="780644" y="485025"/>
                    <a:pt x="731772" y="500512"/>
                    <a:pt x="715132" y="494632"/>
                  </a:cubicBezTo>
                  <a:cubicBezTo>
                    <a:pt x="698492" y="488752"/>
                    <a:pt x="707599" y="453036"/>
                    <a:pt x="697320" y="440647"/>
                  </a:cubicBezTo>
                  <a:cubicBezTo>
                    <a:pt x="687041" y="428258"/>
                    <a:pt x="683319" y="423632"/>
                    <a:pt x="653456" y="420298"/>
                  </a:cubicBezTo>
                  <a:cubicBezTo>
                    <a:pt x="623593" y="416964"/>
                    <a:pt x="554672" y="416132"/>
                    <a:pt x="518140" y="420641"/>
                  </a:cubicBezTo>
                  <a:cubicBezTo>
                    <a:pt x="481608" y="425150"/>
                    <a:pt x="453779" y="447407"/>
                    <a:pt x="434263" y="447350"/>
                  </a:cubicBezTo>
                  <a:cubicBezTo>
                    <a:pt x="414747" y="447293"/>
                    <a:pt x="409756" y="435126"/>
                    <a:pt x="401044" y="420298"/>
                  </a:cubicBezTo>
                  <a:cubicBezTo>
                    <a:pt x="392332" y="405470"/>
                    <a:pt x="396281" y="377435"/>
                    <a:pt x="381994" y="358385"/>
                  </a:cubicBezTo>
                  <a:cubicBezTo>
                    <a:pt x="367706" y="339335"/>
                    <a:pt x="333962" y="327544"/>
                    <a:pt x="315319" y="305998"/>
                  </a:cubicBezTo>
                  <a:cubicBezTo>
                    <a:pt x="296676" y="284452"/>
                    <a:pt x="298223" y="237047"/>
                    <a:pt x="270134" y="229110"/>
                  </a:cubicBezTo>
                  <a:cubicBezTo>
                    <a:pt x="242045" y="221173"/>
                    <a:pt x="170517" y="239094"/>
                    <a:pt x="146784" y="258373"/>
                  </a:cubicBezTo>
                  <a:cubicBezTo>
                    <a:pt x="123051" y="277652"/>
                    <a:pt x="128002" y="319295"/>
                    <a:pt x="127734" y="344785"/>
                  </a:cubicBezTo>
                  <a:cubicBezTo>
                    <a:pt x="127466" y="370275"/>
                    <a:pt x="146840" y="394414"/>
                    <a:pt x="145174" y="411312"/>
                  </a:cubicBezTo>
                  <a:cubicBezTo>
                    <a:pt x="143508" y="428210"/>
                    <a:pt x="131040" y="435714"/>
                    <a:pt x="117735" y="446172"/>
                  </a:cubicBezTo>
                  <a:cubicBezTo>
                    <a:pt x="104431" y="456630"/>
                    <a:pt x="78762" y="468077"/>
                    <a:pt x="65347" y="474059"/>
                  </a:cubicBezTo>
                  <a:cubicBezTo>
                    <a:pt x="51932" y="480041"/>
                    <a:pt x="45590" y="474355"/>
                    <a:pt x="37246" y="482063"/>
                  </a:cubicBezTo>
                  <a:cubicBezTo>
                    <a:pt x="28902" y="489771"/>
                    <a:pt x="21244" y="495196"/>
                    <a:pt x="15281" y="520310"/>
                  </a:cubicBezTo>
                  <a:cubicBezTo>
                    <a:pt x="9318" y="545424"/>
                    <a:pt x="-4514" y="605136"/>
                    <a:pt x="1469" y="632745"/>
                  </a:cubicBezTo>
                  <a:cubicBezTo>
                    <a:pt x="7452" y="660354"/>
                    <a:pt x="33408" y="677833"/>
                    <a:pt x="51178" y="685967"/>
                  </a:cubicBezTo>
                  <a:cubicBezTo>
                    <a:pt x="68948" y="694101"/>
                    <a:pt x="100988" y="670574"/>
                    <a:pt x="108092" y="681547"/>
                  </a:cubicBezTo>
                  <a:cubicBezTo>
                    <a:pt x="115196" y="692520"/>
                    <a:pt x="87047" y="735022"/>
                    <a:pt x="93804" y="751806"/>
                  </a:cubicBezTo>
                  <a:cubicBezTo>
                    <a:pt x="100561" y="768590"/>
                    <a:pt x="127994" y="775472"/>
                    <a:pt x="148631" y="782248"/>
                  </a:cubicBezTo>
                  <a:cubicBezTo>
                    <a:pt x="169268" y="789024"/>
                    <a:pt x="200246" y="781430"/>
                    <a:pt x="217629" y="792460"/>
                  </a:cubicBezTo>
                  <a:cubicBezTo>
                    <a:pt x="235013" y="803491"/>
                    <a:pt x="247147" y="831591"/>
                    <a:pt x="252932" y="848431"/>
                  </a:cubicBezTo>
                  <a:cubicBezTo>
                    <a:pt x="258717" y="865271"/>
                    <a:pt x="248351" y="879412"/>
                    <a:pt x="252339" y="893503"/>
                  </a:cubicBezTo>
                  <a:cubicBezTo>
                    <a:pt x="256327" y="907594"/>
                    <a:pt x="265166" y="919967"/>
                    <a:pt x="276863" y="932978"/>
                  </a:cubicBezTo>
                  <a:cubicBezTo>
                    <a:pt x="288560" y="945989"/>
                    <a:pt x="300723" y="956096"/>
                    <a:pt x="322521" y="971570"/>
                  </a:cubicBezTo>
                  <a:cubicBezTo>
                    <a:pt x="344320" y="987044"/>
                    <a:pt x="387502" y="1004931"/>
                    <a:pt x="407654" y="1025822"/>
                  </a:cubicBezTo>
                  <a:cubicBezTo>
                    <a:pt x="427806" y="1046713"/>
                    <a:pt x="440951" y="1073471"/>
                    <a:pt x="443431" y="1096915"/>
                  </a:cubicBezTo>
                  <a:cubicBezTo>
                    <a:pt x="445911" y="1120359"/>
                    <a:pt x="413009" y="1145482"/>
                    <a:pt x="422534" y="1166488"/>
                  </a:cubicBezTo>
                  <a:cubicBezTo>
                    <a:pt x="432059" y="1187494"/>
                    <a:pt x="475568" y="1208042"/>
                    <a:pt x="500581" y="1222951"/>
                  </a:cubicBezTo>
                  <a:cubicBezTo>
                    <a:pt x="525594" y="1237860"/>
                    <a:pt x="558921" y="1237943"/>
                    <a:pt x="572613" y="1255945"/>
                  </a:cubicBezTo>
                  <a:cubicBezTo>
                    <a:pt x="586305" y="1273947"/>
                    <a:pt x="579387" y="1290935"/>
                    <a:pt x="582731" y="1330966"/>
                  </a:cubicBezTo>
                  <a:cubicBezTo>
                    <a:pt x="586075" y="1370997"/>
                    <a:pt x="625585" y="1415137"/>
                    <a:pt x="651253" y="1450176"/>
                  </a:cubicBezTo>
                  <a:cubicBezTo>
                    <a:pt x="676921" y="1485215"/>
                    <a:pt x="714149" y="1534255"/>
                    <a:pt x="736741" y="1541202"/>
                  </a:cubicBezTo>
                  <a:cubicBezTo>
                    <a:pt x="759333" y="1548149"/>
                    <a:pt x="767697" y="1495518"/>
                    <a:pt x="786806" y="1491860"/>
                  </a:cubicBezTo>
                  <a:cubicBezTo>
                    <a:pt x="805915" y="1488203"/>
                    <a:pt x="831552" y="1520051"/>
                    <a:pt x="851396" y="1519257"/>
                  </a:cubicBezTo>
                  <a:cubicBezTo>
                    <a:pt x="871240" y="1518463"/>
                    <a:pt x="893982" y="1499487"/>
                    <a:pt x="905869" y="1487098"/>
                  </a:cubicBezTo>
                  <a:cubicBezTo>
                    <a:pt x="917756" y="1474709"/>
                    <a:pt x="877533" y="1437549"/>
                    <a:pt x="922716" y="1444922"/>
                  </a:cubicBezTo>
                  <a:cubicBezTo>
                    <a:pt x="967899" y="1452295"/>
                    <a:pt x="978199" y="1487211"/>
                    <a:pt x="986593" y="1531334"/>
                  </a:cubicBezTo>
                  <a:cubicBezTo>
                    <a:pt x="994987" y="1575457"/>
                    <a:pt x="997847" y="1588092"/>
                    <a:pt x="1031660" y="1602428"/>
                  </a:cubicBezTo>
                  <a:cubicBezTo>
                    <a:pt x="1065473" y="1616764"/>
                    <a:pt x="1084799" y="1689209"/>
                    <a:pt x="1101606" y="1693947"/>
                  </a:cubicBezTo>
                  <a:cubicBezTo>
                    <a:pt x="1118413" y="1698685"/>
                    <a:pt x="1122245" y="1642451"/>
                    <a:pt x="1132504" y="1630856"/>
                  </a:cubicBezTo>
                  <a:cubicBezTo>
                    <a:pt x="1142764" y="1619261"/>
                    <a:pt x="1150870" y="1620579"/>
                    <a:pt x="1163163" y="1624376"/>
                  </a:cubicBezTo>
                  <a:cubicBezTo>
                    <a:pt x="1175456" y="1628173"/>
                    <a:pt x="1193483" y="1655537"/>
                    <a:pt x="1206262" y="1653639"/>
                  </a:cubicBezTo>
                  <a:cubicBezTo>
                    <a:pt x="1219041" y="1651741"/>
                    <a:pt x="1231104" y="1618991"/>
                    <a:pt x="1239837" y="1612985"/>
                  </a:cubicBezTo>
                  <a:cubicBezTo>
                    <a:pt x="1248570" y="1606979"/>
                    <a:pt x="1249848" y="1605753"/>
                    <a:pt x="1258658" y="1617602"/>
                  </a:cubicBezTo>
                  <a:cubicBezTo>
                    <a:pt x="1267468" y="1629451"/>
                    <a:pt x="1277600" y="1676911"/>
                    <a:pt x="1292700" y="1684079"/>
                  </a:cubicBezTo>
                  <a:cubicBezTo>
                    <a:pt x="1307800" y="1691247"/>
                    <a:pt x="1331158" y="1673875"/>
                    <a:pt x="1349256" y="1660610"/>
                  </a:cubicBezTo>
                  <a:cubicBezTo>
                    <a:pt x="1367354" y="1647345"/>
                    <a:pt x="1384153" y="1616600"/>
                    <a:pt x="1401288" y="1604489"/>
                  </a:cubicBezTo>
                  <a:cubicBezTo>
                    <a:pt x="1418423" y="1592378"/>
                    <a:pt x="1440656" y="1581400"/>
                    <a:pt x="1452065" y="1587946"/>
                  </a:cubicBezTo>
                  <a:cubicBezTo>
                    <a:pt x="1463474" y="1594493"/>
                    <a:pt x="1455148" y="1638744"/>
                    <a:pt x="1469744" y="1643768"/>
                  </a:cubicBezTo>
                  <a:cubicBezTo>
                    <a:pt x="1484340" y="1648792"/>
                    <a:pt x="1522860" y="1636829"/>
                    <a:pt x="1539639" y="1618090"/>
                  </a:cubicBezTo>
                  <a:cubicBezTo>
                    <a:pt x="1556418" y="1599351"/>
                    <a:pt x="1551715" y="1560817"/>
                    <a:pt x="1570417" y="1531334"/>
                  </a:cubicBezTo>
                  <a:cubicBezTo>
                    <a:pt x="1589119" y="1501851"/>
                    <a:pt x="1630849" y="1461404"/>
                    <a:pt x="1651853" y="1441192"/>
                  </a:cubicBezTo>
                  <a:cubicBezTo>
                    <a:pt x="1672857" y="1420980"/>
                    <a:pt x="1684284" y="1414701"/>
                    <a:pt x="1696444" y="1410062"/>
                  </a:cubicBezTo>
                  <a:cubicBezTo>
                    <a:pt x="1708604" y="1405423"/>
                    <a:pt x="1715288" y="1414151"/>
                    <a:pt x="1724813" y="1413357"/>
                  </a:cubicBezTo>
                  <a:cubicBezTo>
                    <a:pt x="1734338" y="1412563"/>
                    <a:pt x="1800049" y="1393888"/>
                    <a:pt x="1814608" y="1402749"/>
                  </a:cubicBezTo>
                  <a:cubicBezTo>
                    <a:pt x="1829167" y="1411610"/>
                    <a:pt x="1800439" y="1451583"/>
                    <a:pt x="1812167" y="1466525"/>
                  </a:cubicBezTo>
                  <a:cubicBezTo>
                    <a:pt x="1823895" y="1481467"/>
                    <a:pt x="1875015" y="1494412"/>
                    <a:pt x="1884978" y="1492399"/>
                  </a:cubicBezTo>
                  <a:cubicBezTo>
                    <a:pt x="1894941" y="1490386"/>
                    <a:pt x="1875872" y="1469619"/>
                    <a:pt x="1871943" y="1454448"/>
                  </a:cubicBezTo>
                  <a:cubicBezTo>
                    <a:pt x="1868014" y="1439277"/>
                    <a:pt x="1862753" y="1422690"/>
                    <a:pt x="1861403" y="1401373"/>
                  </a:cubicBezTo>
                  <a:cubicBezTo>
                    <a:pt x="1860053" y="1380056"/>
                    <a:pt x="1874420" y="1342585"/>
                    <a:pt x="1863844" y="1326546"/>
                  </a:cubicBezTo>
                  <a:cubicBezTo>
                    <a:pt x="1853268" y="1310507"/>
                    <a:pt x="1817293" y="1315401"/>
                    <a:pt x="1797946" y="1305140"/>
                  </a:cubicBezTo>
                  <a:cubicBezTo>
                    <a:pt x="1778599" y="1294879"/>
                    <a:pt x="1757844" y="1286443"/>
                    <a:pt x="1747763" y="1264979"/>
                  </a:cubicBezTo>
                  <a:cubicBezTo>
                    <a:pt x="1737682" y="1243515"/>
                    <a:pt x="1744713" y="1214055"/>
                    <a:pt x="1737459" y="1176356"/>
                  </a:cubicBezTo>
                  <a:cubicBezTo>
                    <a:pt x="1730205" y="1138657"/>
                    <a:pt x="1722576" y="1072799"/>
                    <a:pt x="1704241" y="1038783"/>
                  </a:cubicBezTo>
                  <a:cubicBezTo>
                    <a:pt x="1685906" y="1004767"/>
                    <a:pt x="1645781" y="992444"/>
                    <a:pt x="1627446" y="972257"/>
                  </a:cubicBezTo>
                  <a:cubicBezTo>
                    <a:pt x="1609111" y="952070"/>
                    <a:pt x="1608109" y="934272"/>
                    <a:pt x="1594228" y="917660"/>
                  </a:cubicBezTo>
                  <a:cubicBezTo>
                    <a:pt x="1580347" y="901048"/>
                    <a:pt x="1564491" y="884551"/>
                    <a:pt x="1544162" y="872587"/>
                  </a:cubicBezTo>
                  <a:cubicBezTo>
                    <a:pt x="1523833" y="860623"/>
                    <a:pt x="1488086" y="854102"/>
                    <a:pt x="1472251" y="845878"/>
                  </a:cubicBezTo>
                  <a:cubicBezTo>
                    <a:pt x="1456416" y="837654"/>
                    <a:pt x="1448356" y="833425"/>
                    <a:pt x="1449150" y="823245"/>
                  </a:cubicBezTo>
                  <a:cubicBezTo>
                    <a:pt x="1449944" y="813066"/>
                    <a:pt x="1475485" y="797190"/>
                    <a:pt x="1477013" y="784801"/>
                  </a:cubicBezTo>
                  <a:cubicBezTo>
                    <a:pt x="1478541" y="772412"/>
                    <a:pt x="1460641" y="758860"/>
                    <a:pt x="1458319" y="748910"/>
                  </a:cubicBezTo>
                  <a:cubicBezTo>
                    <a:pt x="1455997" y="738960"/>
                    <a:pt x="1458122" y="729244"/>
                    <a:pt x="1463081" y="725098"/>
                  </a:cubicBezTo>
                  <a:cubicBezTo>
                    <a:pt x="1468040" y="720952"/>
                    <a:pt x="1472995" y="717685"/>
                    <a:pt x="1488076" y="724035"/>
                  </a:cubicBezTo>
                  <a:cubicBezTo>
                    <a:pt x="1503157" y="730385"/>
                    <a:pt x="1559142" y="746933"/>
                    <a:pt x="1580416" y="740220"/>
                  </a:cubicBezTo>
                  <a:cubicBezTo>
                    <a:pt x="1601690" y="733507"/>
                    <a:pt x="1608575" y="718683"/>
                    <a:pt x="1615719" y="683758"/>
                  </a:cubicBezTo>
                  <a:cubicBezTo>
                    <a:pt x="1622863" y="648833"/>
                    <a:pt x="1602880" y="600054"/>
                    <a:pt x="1603753" y="553648"/>
                  </a:cubicBezTo>
                  <a:cubicBezTo>
                    <a:pt x="1604626" y="507242"/>
                    <a:pt x="1630114" y="435484"/>
                    <a:pt x="1620956" y="405322"/>
                  </a:cubicBezTo>
                  <a:close/>
                </a:path>
              </a:pathLst>
            </a:custGeom>
            <a:solidFill>
              <a:srgbClr val="968C6D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13" name="Freeform 83"/>
            <p:cNvSpPr>
              <a:spLocks/>
            </p:cNvSpPr>
            <p:nvPr/>
          </p:nvSpPr>
          <p:spPr bwMode="auto">
            <a:xfrm>
              <a:off x="5490741" y="4421499"/>
              <a:ext cx="411739" cy="423486"/>
            </a:xfrm>
            <a:custGeom>
              <a:avLst/>
              <a:gdLst>
                <a:gd name="connsiteX0" fmla="*/ 3440 w 9933"/>
                <a:gd name="connsiteY0" fmla="*/ 9133 h 9898"/>
                <a:gd name="connsiteX1" fmla="*/ 4037 w 9933"/>
                <a:gd name="connsiteY1" fmla="*/ 9439 h 9898"/>
                <a:gd name="connsiteX2" fmla="*/ 4485 w 9933"/>
                <a:gd name="connsiteY2" fmla="*/ 9337 h 9898"/>
                <a:gd name="connsiteX3" fmla="*/ 5381 w 9933"/>
                <a:gd name="connsiteY3" fmla="*/ 9898 h 9898"/>
                <a:gd name="connsiteX4" fmla="*/ 5829 w 9933"/>
                <a:gd name="connsiteY4" fmla="*/ 9745 h 9898"/>
                <a:gd name="connsiteX5" fmla="*/ 6052 w 9933"/>
                <a:gd name="connsiteY5" fmla="*/ 9847 h 9898"/>
                <a:gd name="connsiteX6" fmla="*/ 6724 w 9933"/>
                <a:gd name="connsiteY6" fmla="*/ 9643 h 9898"/>
                <a:gd name="connsiteX7" fmla="*/ 6873 w 9933"/>
                <a:gd name="connsiteY7" fmla="*/ 9745 h 9898"/>
                <a:gd name="connsiteX8" fmla="*/ 7172 w 9933"/>
                <a:gd name="connsiteY8" fmla="*/ 9490 h 9898"/>
                <a:gd name="connsiteX9" fmla="*/ 7620 w 9933"/>
                <a:gd name="connsiteY9" fmla="*/ 9184 h 9898"/>
                <a:gd name="connsiteX10" fmla="*/ 8142 w 9933"/>
                <a:gd name="connsiteY10" fmla="*/ 9184 h 9898"/>
                <a:gd name="connsiteX11" fmla="*/ 8366 w 9933"/>
                <a:gd name="connsiteY11" fmla="*/ 9337 h 9898"/>
                <a:gd name="connsiteX12" fmla="*/ 8217 w 9933"/>
                <a:gd name="connsiteY12" fmla="*/ 8929 h 9898"/>
                <a:gd name="connsiteX13" fmla="*/ 7769 w 9933"/>
                <a:gd name="connsiteY13" fmla="*/ 8469 h 9898"/>
                <a:gd name="connsiteX14" fmla="*/ 7321 w 9933"/>
                <a:gd name="connsiteY14" fmla="*/ 8010 h 9898"/>
                <a:gd name="connsiteX15" fmla="*/ 6724 w 9933"/>
                <a:gd name="connsiteY15" fmla="*/ 7602 h 9898"/>
                <a:gd name="connsiteX16" fmla="*/ 7097 w 9933"/>
                <a:gd name="connsiteY16" fmla="*/ 7449 h 9898"/>
                <a:gd name="connsiteX17" fmla="*/ 7396 w 9933"/>
                <a:gd name="connsiteY17" fmla="*/ 6633 h 9898"/>
                <a:gd name="connsiteX18" fmla="*/ 7396 w 9933"/>
                <a:gd name="connsiteY18" fmla="*/ 6276 h 9898"/>
                <a:gd name="connsiteX19" fmla="*/ 7769 w 9933"/>
                <a:gd name="connsiteY19" fmla="*/ 6276 h 9898"/>
                <a:gd name="connsiteX20" fmla="*/ 7993 w 9933"/>
                <a:gd name="connsiteY20" fmla="*/ 5612 h 9898"/>
                <a:gd name="connsiteX21" fmla="*/ 8590 w 9933"/>
                <a:gd name="connsiteY21" fmla="*/ 5204 h 9898"/>
                <a:gd name="connsiteX22" fmla="*/ 8814 w 9933"/>
                <a:gd name="connsiteY22" fmla="*/ 4439 h 9898"/>
                <a:gd name="connsiteX23" fmla="*/ 8664 w 9933"/>
                <a:gd name="connsiteY23" fmla="*/ 4031 h 9898"/>
                <a:gd name="connsiteX24" fmla="*/ 9037 w 9933"/>
                <a:gd name="connsiteY24" fmla="*/ 3163 h 9898"/>
                <a:gd name="connsiteX25" fmla="*/ 9336 w 9933"/>
                <a:gd name="connsiteY25" fmla="*/ 2908 h 9898"/>
                <a:gd name="connsiteX26" fmla="*/ 9933 w 9933"/>
                <a:gd name="connsiteY26" fmla="*/ 2500 h 9898"/>
                <a:gd name="connsiteX27" fmla="*/ 9709 w 9933"/>
                <a:gd name="connsiteY27" fmla="*/ 2449 h 9898"/>
                <a:gd name="connsiteX28" fmla="*/ 9336 w 9933"/>
                <a:gd name="connsiteY28" fmla="*/ 2194 h 9898"/>
                <a:gd name="connsiteX29" fmla="*/ 9112 w 9933"/>
                <a:gd name="connsiteY29" fmla="*/ 1429 h 9898"/>
                <a:gd name="connsiteX30" fmla="*/ 9112 w 9933"/>
                <a:gd name="connsiteY30" fmla="*/ 1020 h 9898"/>
                <a:gd name="connsiteX31" fmla="*/ 9037 w 9933"/>
                <a:gd name="connsiteY31" fmla="*/ 510 h 9898"/>
                <a:gd name="connsiteX32" fmla="*/ 8814 w 9933"/>
                <a:gd name="connsiteY32" fmla="*/ 357 h 9898"/>
                <a:gd name="connsiteX33" fmla="*/ 8440 w 9933"/>
                <a:gd name="connsiteY33" fmla="*/ 153 h 9898"/>
                <a:gd name="connsiteX34" fmla="*/ 8217 w 9933"/>
                <a:gd name="connsiteY34" fmla="*/ 0 h 9898"/>
                <a:gd name="connsiteX35" fmla="*/ 7769 w 9933"/>
                <a:gd name="connsiteY35" fmla="*/ 204 h 9898"/>
                <a:gd name="connsiteX36" fmla="*/ 7321 w 9933"/>
                <a:gd name="connsiteY36" fmla="*/ 510 h 9898"/>
                <a:gd name="connsiteX37" fmla="*/ 6724 w 9933"/>
                <a:gd name="connsiteY37" fmla="*/ 510 h 9898"/>
                <a:gd name="connsiteX38" fmla="*/ 5679 w 9933"/>
                <a:gd name="connsiteY38" fmla="*/ 510 h 9898"/>
                <a:gd name="connsiteX39" fmla="*/ 5679 w 9933"/>
                <a:gd name="connsiteY39" fmla="*/ 459 h 9898"/>
                <a:gd name="connsiteX40" fmla="*/ 5605 w 9933"/>
                <a:gd name="connsiteY40" fmla="*/ 510 h 9898"/>
                <a:gd name="connsiteX41" fmla="*/ 1948 w 9933"/>
                <a:gd name="connsiteY41" fmla="*/ 510 h 9898"/>
                <a:gd name="connsiteX42" fmla="*/ 1948 w 9933"/>
                <a:gd name="connsiteY42" fmla="*/ 1582 h 9898"/>
                <a:gd name="connsiteX43" fmla="*/ 1276 w 9933"/>
                <a:gd name="connsiteY43" fmla="*/ 1582 h 9898"/>
                <a:gd name="connsiteX44" fmla="*/ 1276 w 9933"/>
                <a:gd name="connsiteY44" fmla="*/ 1786 h 9898"/>
                <a:gd name="connsiteX45" fmla="*/ 1276 w 9933"/>
                <a:gd name="connsiteY45" fmla="*/ 3622 h 9898"/>
                <a:gd name="connsiteX46" fmla="*/ 1127 w 9933"/>
                <a:gd name="connsiteY46" fmla="*/ 3724 h 9898"/>
                <a:gd name="connsiteX47" fmla="*/ 679 w 9933"/>
                <a:gd name="connsiteY47" fmla="*/ 3929 h 9898"/>
                <a:gd name="connsiteX48" fmla="*/ 605 w 9933"/>
                <a:gd name="connsiteY48" fmla="*/ 4184 h 9898"/>
                <a:gd name="connsiteX49" fmla="*/ 381 w 9933"/>
                <a:gd name="connsiteY49" fmla="*/ 4439 h 9898"/>
                <a:gd name="connsiteX50" fmla="*/ 232 w 9933"/>
                <a:gd name="connsiteY50" fmla="*/ 4847 h 9898"/>
                <a:gd name="connsiteX51" fmla="*/ 8 w 9933"/>
                <a:gd name="connsiteY51" fmla="*/ 5306 h 9898"/>
                <a:gd name="connsiteX52" fmla="*/ 381 w 9933"/>
                <a:gd name="connsiteY52" fmla="*/ 5357 h 9898"/>
                <a:gd name="connsiteX53" fmla="*/ 455 w 9933"/>
                <a:gd name="connsiteY53" fmla="*/ 5765 h 9898"/>
                <a:gd name="connsiteX54" fmla="*/ 679 w 9933"/>
                <a:gd name="connsiteY54" fmla="*/ 6173 h 9898"/>
                <a:gd name="connsiteX55" fmla="*/ 1052 w 9933"/>
                <a:gd name="connsiteY55" fmla="*/ 6990 h 9898"/>
                <a:gd name="connsiteX56" fmla="*/ 1351 w 9933"/>
                <a:gd name="connsiteY56" fmla="*/ 7347 h 9898"/>
                <a:gd name="connsiteX57" fmla="*/ 1948 w 9933"/>
                <a:gd name="connsiteY57" fmla="*/ 7602 h 9898"/>
                <a:gd name="connsiteX58" fmla="*/ 2321 w 9933"/>
                <a:gd name="connsiteY58" fmla="*/ 8010 h 9898"/>
                <a:gd name="connsiteX59" fmla="*/ 2769 w 9933"/>
                <a:gd name="connsiteY59" fmla="*/ 8418 h 9898"/>
                <a:gd name="connsiteX60" fmla="*/ 3067 w 9933"/>
                <a:gd name="connsiteY60" fmla="*/ 8724 h 9898"/>
                <a:gd name="connsiteX61" fmla="*/ 3440 w 9933"/>
                <a:gd name="connsiteY61" fmla="*/ 9133 h 9898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1961 w 10000"/>
                <a:gd name="connsiteY56" fmla="*/ 7680 h 10000"/>
                <a:gd name="connsiteX57" fmla="*/ 2337 w 10000"/>
                <a:gd name="connsiteY57" fmla="*/ 8093 h 10000"/>
                <a:gd name="connsiteX58" fmla="*/ 2788 w 10000"/>
                <a:gd name="connsiteY58" fmla="*/ 8505 h 10000"/>
                <a:gd name="connsiteX59" fmla="*/ 3088 w 10000"/>
                <a:gd name="connsiteY59" fmla="*/ 8814 h 10000"/>
                <a:gd name="connsiteX60" fmla="*/ 3463 w 10000"/>
                <a:gd name="connsiteY60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2788 w 10000"/>
                <a:gd name="connsiteY57" fmla="*/ 8505 h 10000"/>
                <a:gd name="connsiteX58" fmla="*/ 3088 w 10000"/>
                <a:gd name="connsiteY58" fmla="*/ 8814 h 10000"/>
                <a:gd name="connsiteX59" fmla="*/ 3463 w 10000"/>
                <a:gd name="connsiteY59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2337 w 10000"/>
                <a:gd name="connsiteY56" fmla="*/ 8093 h 10000"/>
                <a:gd name="connsiteX57" fmla="*/ 3088 w 10000"/>
                <a:gd name="connsiteY57" fmla="*/ 8814 h 10000"/>
                <a:gd name="connsiteX58" fmla="*/ 3463 w 10000"/>
                <a:gd name="connsiteY58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088 w 10000"/>
                <a:gd name="connsiteY56" fmla="*/ 8814 h 10000"/>
                <a:gd name="connsiteX57" fmla="*/ 3463 w 10000"/>
                <a:gd name="connsiteY57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56" fmla="*/ 3463 w 10000"/>
                <a:gd name="connsiteY56" fmla="*/ 9227 h 10000"/>
                <a:gd name="connsiteX0" fmla="*/ 3463 w 10000"/>
                <a:gd name="connsiteY0" fmla="*/ 9227 h 10000"/>
                <a:gd name="connsiteX1" fmla="*/ 4064 w 10000"/>
                <a:gd name="connsiteY1" fmla="*/ 9536 h 10000"/>
                <a:gd name="connsiteX2" fmla="*/ 4515 w 10000"/>
                <a:gd name="connsiteY2" fmla="*/ 9433 h 10000"/>
                <a:gd name="connsiteX3" fmla="*/ 5417 w 10000"/>
                <a:gd name="connsiteY3" fmla="*/ 10000 h 10000"/>
                <a:gd name="connsiteX4" fmla="*/ 5868 w 10000"/>
                <a:gd name="connsiteY4" fmla="*/ 9845 h 10000"/>
                <a:gd name="connsiteX5" fmla="*/ 6093 w 10000"/>
                <a:gd name="connsiteY5" fmla="*/ 9948 h 10000"/>
                <a:gd name="connsiteX6" fmla="*/ 6769 w 10000"/>
                <a:gd name="connsiteY6" fmla="*/ 9742 h 10000"/>
                <a:gd name="connsiteX7" fmla="*/ 6919 w 10000"/>
                <a:gd name="connsiteY7" fmla="*/ 9845 h 10000"/>
                <a:gd name="connsiteX8" fmla="*/ 7220 w 10000"/>
                <a:gd name="connsiteY8" fmla="*/ 9588 h 10000"/>
                <a:gd name="connsiteX9" fmla="*/ 7671 w 10000"/>
                <a:gd name="connsiteY9" fmla="*/ 9279 h 10000"/>
                <a:gd name="connsiteX10" fmla="*/ 8197 w 10000"/>
                <a:gd name="connsiteY10" fmla="*/ 9279 h 10000"/>
                <a:gd name="connsiteX11" fmla="*/ 8422 w 10000"/>
                <a:gd name="connsiteY11" fmla="*/ 9433 h 10000"/>
                <a:gd name="connsiteX12" fmla="*/ 8272 w 10000"/>
                <a:gd name="connsiteY12" fmla="*/ 9021 h 10000"/>
                <a:gd name="connsiteX13" fmla="*/ 7821 w 10000"/>
                <a:gd name="connsiteY13" fmla="*/ 8556 h 10000"/>
                <a:gd name="connsiteX14" fmla="*/ 7370 w 10000"/>
                <a:gd name="connsiteY14" fmla="*/ 8093 h 10000"/>
                <a:gd name="connsiteX15" fmla="*/ 6769 w 10000"/>
                <a:gd name="connsiteY15" fmla="*/ 7680 h 10000"/>
                <a:gd name="connsiteX16" fmla="*/ 7145 w 10000"/>
                <a:gd name="connsiteY16" fmla="*/ 7526 h 10000"/>
                <a:gd name="connsiteX17" fmla="*/ 7446 w 10000"/>
                <a:gd name="connsiteY17" fmla="*/ 6701 h 10000"/>
                <a:gd name="connsiteX18" fmla="*/ 7446 w 10000"/>
                <a:gd name="connsiteY18" fmla="*/ 6341 h 10000"/>
                <a:gd name="connsiteX19" fmla="*/ 7821 w 10000"/>
                <a:gd name="connsiteY19" fmla="*/ 6341 h 10000"/>
                <a:gd name="connsiteX20" fmla="*/ 8047 w 10000"/>
                <a:gd name="connsiteY20" fmla="*/ 5670 h 10000"/>
                <a:gd name="connsiteX21" fmla="*/ 8648 w 10000"/>
                <a:gd name="connsiteY21" fmla="*/ 5258 h 10000"/>
                <a:gd name="connsiteX22" fmla="*/ 8873 w 10000"/>
                <a:gd name="connsiteY22" fmla="*/ 4485 h 10000"/>
                <a:gd name="connsiteX23" fmla="*/ 8722 w 10000"/>
                <a:gd name="connsiteY23" fmla="*/ 4073 h 10000"/>
                <a:gd name="connsiteX24" fmla="*/ 9098 w 10000"/>
                <a:gd name="connsiteY24" fmla="*/ 3196 h 10000"/>
                <a:gd name="connsiteX25" fmla="*/ 9399 w 10000"/>
                <a:gd name="connsiteY25" fmla="*/ 2938 h 10000"/>
                <a:gd name="connsiteX26" fmla="*/ 10000 w 10000"/>
                <a:gd name="connsiteY26" fmla="*/ 2526 h 10000"/>
                <a:gd name="connsiteX27" fmla="*/ 9774 w 10000"/>
                <a:gd name="connsiteY27" fmla="*/ 2474 h 10000"/>
                <a:gd name="connsiteX28" fmla="*/ 9399 w 10000"/>
                <a:gd name="connsiteY28" fmla="*/ 2217 h 10000"/>
                <a:gd name="connsiteX29" fmla="*/ 9173 w 10000"/>
                <a:gd name="connsiteY29" fmla="*/ 1444 h 10000"/>
                <a:gd name="connsiteX30" fmla="*/ 9173 w 10000"/>
                <a:gd name="connsiteY30" fmla="*/ 1031 h 10000"/>
                <a:gd name="connsiteX31" fmla="*/ 9098 w 10000"/>
                <a:gd name="connsiteY31" fmla="*/ 515 h 10000"/>
                <a:gd name="connsiteX32" fmla="*/ 8873 w 10000"/>
                <a:gd name="connsiteY32" fmla="*/ 361 h 10000"/>
                <a:gd name="connsiteX33" fmla="*/ 8497 w 10000"/>
                <a:gd name="connsiteY33" fmla="*/ 155 h 10000"/>
                <a:gd name="connsiteX34" fmla="*/ 8272 w 10000"/>
                <a:gd name="connsiteY34" fmla="*/ 0 h 10000"/>
                <a:gd name="connsiteX35" fmla="*/ 7821 w 10000"/>
                <a:gd name="connsiteY35" fmla="*/ 206 h 10000"/>
                <a:gd name="connsiteX36" fmla="*/ 7370 w 10000"/>
                <a:gd name="connsiteY36" fmla="*/ 515 h 10000"/>
                <a:gd name="connsiteX37" fmla="*/ 6769 w 10000"/>
                <a:gd name="connsiteY37" fmla="*/ 515 h 10000"/>
                <a:gd name="connsiteX38" fmla="*/ 5717 w 10000"/>
                <a:gd name="connsiteY38" fmla="*/ 515 h 10000"/>
                <a:gd name="connsiteX39" fmla="*/ 5717 w 10000"/>
                <a:gd name="connsiteY39" fmla="*/ 464 h 10000"/>
                <a:gd name="connsiteX40" fmla="*/ 5643 w 10000"/>
                <a:gd name="connsiteY40" fmla="*/ 515 h 10000"/>
                <a:gd name="connsiteX41" fmla="*/ 1961 w 10000"/>
                <a:gd name="connsiteY41" fmla="*/ 515 h 10000"/>
                <a:gd name="connsiteX42" fmla="*/ 1961 w 10000"/>
                <a:gd name="connsiteY42" fmla="*/ 1598 h 10000"/>
                <a:gd name="connsiteX43" fmla="*/ 1285 w 10000"/>
                <a:gd name="connsiteY43" fmla="*/ 1598 h 10000"/>
                <a:gd name="connsiteX44" fmla="*/ 1285 w 10000"/>
                <a:gd name="connsiteY44" fmla="*/ 1804 h 10000"/>
                <a:gd name="connsiteX45" fmla="*/ 1285 w 10000"/>
                <a:gd name="connsiteY45" fmla="*/ 3659 h 10000"/>
                <a:gd name="connsiteX46" fmla="*/ 1135 w 10000"/>
                <a:gd name="connsiteY46" fmla="*/ 3762 h 10000"/>
                <a:gd name="connsiteX47" fmla="*/ 684 w 10000"/>
                <a:gd name="connsiteY47" fmla="*/ 3969 h 10000"/>
                <a:gd name="connsiteX48" fmla="*/ 609 w 10000"/>
                <a:gd name="connsiteY48" fmla="*/ 4227 h 10000"/>
                <a:gd name="connsiteX49" fmla="*/ 384 w 10000"/>
                <a:gd name="connsiteY49" fmla="*/ 4485 h 10000"/>
                <a:gd name="connsiteX50" fmla="*/ 234 w 10000"/>
                <a:gd name="connsiteY50" fmla="*/ 4897 h 10000"/>
                <a:gd name="connsiteX51" fmla="*/ 8 w 10000"/>
                <a:gd name="connsiteY51" fmla="*/ 5361 h 10000"/>
                <a:gd name="connsiteX52" fmla="*/ 384 w 10000"/>
                <a:gd name="connsiteY52" fmla="*/ 5412 h 10000"/>
                <a:gd name="connsiteX53" fmla="*/ 458 w 10000"/>
                <a:gd name="connsiteY53" fmla="*/ 5824 h 10000"/>
                <a:gd name="connsiteX54" fmla="*/ 684 w 10000"/>
                <a:gd name="connsiteY54" fmla="*/ 6237 h 10000"/>
                <a:gd name="connsiteX55" fmla="*/ 1059 w 10000"/>
                <a:gd name="connsiteY55" fmla="*/ 7062 h 10000"/>
                <a:gd name="connsiteX0" fmla="*/ 4064 w 10000"/>
                <a:gd name="connsiteY0" fmla="*/ 9536 h 10000"/>
                <a:gd name="connsiteX1" fmla="*/ 4515 w 10000"/>
                <a:gd name="connsiteY1" fmla="*/ 9433 h 10000"/>
                <a:gd name="connsiteX2" fmla="*/ 5417 w 10000"/>
                <a:gd name="connsiteY2" fmla="*/ 10000 h 10000"/>
                <a:gd name="connsiteX3" fmla="*/ 5868 w 10000"/>
                <a:gd name="connsiteY3" fmla="*/ 9845 h 10000"/>
                <a:gd name="connsiteX4" fmla="*/ 6093 w 10000"/>
                <a:gd name="connsiteY4" fmla="*/ 9948 h 10000"/>
                <a:gd name="connsiteX5" fmla="*/ 6769 w 10000"/>
                <a:gd name="connsiteY5" fmla="*/ 9742 h 10000"/>
                <a:gd name="connsiteX6" fmla="*/ 6919 w 10000"/>
                <a:gd name="connsiteY6" fmla="*/ 9845 h 10000"/>
                <a:gd name="connsiteX7" fmla="*/ 7220 w 10000"/>
                <a:gd name="connsiteY7" fmla="*/ 9588 h 10000"/>
                <a:gd name="connsiteX8" fmla="*/ 7671 w 10000"/>
                <a:gd name="connsiteY8" fmla="*/ 9279 h 10000"/>
                <a:gd name="connsiteX9" fmla="*/ 8197 w 10000"/>
                <a:gd name="connsiteY9" fmla="*/ 9279 h 10000"/>
                <a:gd name="connsiteX10" fmla="*/ 8422 w 10000"/>
                <a:gd name="connsiteY10" fmla="*/ 9433 h 10000"/>
                <a:gd name="connsiteX11" fmla="*/ 8272 w 10000"/>
                <a:gd name="connsiteY11" fmla="*/ 9021 h 10000"/>
                <a:gd name="connsiteX12" fmla="*/ 7821 w 10000"/>
                <a:gd name="connsiteY12" fmla="*/ 8556 h 10000"/>
                <a:gd name="connsiteX13" fmla="*/ 7370 w 10000"/>
                <a:gd name="connsiteY13" fmla="*/ 8093 h 10000"/>
                <a:gd name="connsiteX14" fmla="*/ 6769 w 10000"/>
                <a:gd name="connsiteY14" fmla="*/ 7680 h 10000"/>
                <a:gd name="connsiteX15" fmla="*/ 7145 w 10000"/>
                <a:gd name="connsiteY15" fmla="*/ 7526 h 10000"/>
                <a:gd name="connsiteX16" fmla="*/ 7446 w 10000"/>
                <a:gd name="connsiteY16" fmla="*/ 6701 h 10000"/>
                <a:gd name="connsiteX17" fmla="*/ 7446 w 10000"/>
                <a:gd name="connsiteY17" fmla="*/ 6341 h 10000"/>
                <a:gd name="connsiteX18" fmla="*/ 7821 w 10000"/>
                <a:gd name="connsiteY18" fmla="*/ 6341 h 10000"/>
                <a:gd name="connsiteX19" fmla="*/ 8047 w 10000"/>
                <a:gd name="connsiteY19" fmla="*/ 5670 h 10000"/>
                <a:gd name="connsiteX20" fmla="*/ 8648 w 10000"/>
                <a:gd name="connsiteY20" fmla="*/ 5258 h 10000"/>
                <a:gd name="connsiteX21" fmla="*/ 8873 w 10000"/>
                <a:gd name="connsiteY21" fmla="*/ 4485 h 10000"/>
                <a:gd name="connsiteX22" fmla="*/ 8722 w 10000"/>
                <a:gd name="connsiteY22" fmla="*/ 4073 h 10000"/>
                <a:gd name="connsiteX23" fmla="*/ 9098 w 10000"/>
                <a:gd name="connsiteY23" fmla="*/ 3196 h 10000"/>
                <a:gd name="connsiteX24" fmla="*/ 9399 w 10000"/>
                <a:gd name="connsiteY24" fmla="*/ 2938 h 10000"/>
                <a:gd name="connsiteX25" fmla="*/ 10000 w 10000"/>
                <a:gd name="connsiteY25" fmla="*/ 2526 h 10000"/>
                <a:gd name="connsiteX26" fmla="*/ 9774 w 10000"/>
                <a:gd name="connsiteY26" fmla="*/ 2474 h 10000"/>
                <a:gd name="connsiteX27" fmla="*/ 9399 w 10000"/>
                <a:gd name="connsiteY27" fmla="*/ 2217 h 10000"/>
                <a:gd name="connsiteX28" fmla="*/ 9173 w 10000"/>
                <a:gd name="connsiteY28" fmla="*/ 1444 h 10000"/>
                <a:gd name="connsiteX29" fmla="*/ 9173 w 10000"/>
                <a:gd name="connsiteY29" fmla="*/ 1031 h 10000"/>
                <a:gd name="connsiteX30" fmla="*/ 9098 w 10000"/>
                <a:gd name="connsiteY30" fmla="*/ 515 h 10000"/>
                <a:gd name="connsiteX31" fmla="*/ 8873 w 10000"/>
                <a:gd name="connsiteY31" fmla="*/ 361 h 10000"/>
                <a:gd name="connsiteX32" fmla="*/ 8497 w 10000"/>
                <a:gd name="connsiteY32" fmla="*/ 155 h 10000"/>
                <a:gd name="connsiteX33" fmla="*/ 8272 w 10000"/>
                <a:gd name="connsiteY33" fmla="*/ 0 h 10000"/>
                <a:gd name="connsiteX34" fmla="*/ 7821 w 10000"/>
                <a:gd name="connsiteY34" fmla="*/ 206 h 10000"/>
                <a:gd name="connsiteX35" fmla="*/ 7370 w 10000"/>
                <a:gd name="connsiteY35" fmla="*/ 515 h 10000"/>
                <a:gd name="connsiteX36" fmla="*/ 6769 w 10000"/>
                <a:gd name="connsiteY36" fmla="*/ 515 h 10000"/>
                <a:gd name="connsiteX37" fmla="*/ 5717 w 10000"/>
                <a:gd name="connsiteY37" fmla="*/ 515 h 10000"/>
                <a:gd name="connsiteX38" fmla="*/ 5717 w 10000"/>
                <a:gd name="connsiteY38" fmla="*/ 464 h 10000"/>
                <a:gd name="connsiteX39" fmla="*/ 5643 w 10000"/>
                <a:gd name="connsiteY39" fmla="*/ 515 h 10000"/>
                <a:gd name="connsiteX40" fmla="*/ 1961 w 10000"/>
                <a:gd name="connsiteY40" fmla="*/ 515 h 10000"/>
                <a:gd name="connsiteX41" fmla="*/ 1961 w 10000"/>
                <a:gd name="connsiteY41" fmla="*/ 1598 h 10000"/>
                <a:gd name="connsiteX42" fmla="*/ 1285 w 10000"/>
                <a:gd name="connsiteY42" fmla="*/ 1598 h 10000"/>
                <a:gd name="connsiteX43" fmla="*/ 1285 w 10000"/>
                <a:gd name="connsiteY43" fmla="*/ 1804 h 10000"/>
                <a:gd name="connsiteX44" fmla="*/ 1285 w 10000"/>
                <a:gd name="connsiteY44" fmla="*/ 3659 h 10000"/>
                <a:gd name="connsiteX45" fmla="*/ 1135 w 10000"/>
                <a:gd name="connsiteY45" fmla="*/ 3762 h 10000"/>
                <a:gd name="connsiteX46" fmla="*/ 684 w 10000"/>
                <a:gd name="connsiteY46" fmla="*/ 3969 h 10000"/>
                <a:gd name="connsiteX47" fmla="*/ 609 w 10000"/>
                <a:gd name="connsiteY47" fmla="*/ 4227 h 10000"/>
                <a:gd name="connsiteX48" fmla="*/ 384 w 10000"/>
                <a:gd name="connsiteY48" fmla="*/ 4485 h 10000"/>
                <a:gd name="connsiteX49" fmla="*/ 234 w 10000"/>
                <a:gd name="connsiteY49" fmla="*/ 4897 h 10000"/>
                <a:gd name="connsiteX50" fmla="*/ 8 w 10000"/>
                <a:gd name="connsiteY50" fmla="*/ 5361 h 10000"/>
                <a:gd name="connsiteX51" fmla="*/ 384 w 10000"/>
                <a:gd name="connsiteY51" fmla="*/ 5412 h 10000"/>
                <a:gd name="connsiteX52" fmla="*/ 458 w 10000"/>
                <a:gd name="connsiteY52" fmla="*/ 5824 h 10000"/>
                <a:gd name="connsiteX53" fmla="*/ 684 w 10000"/>
                <a:gd name="connsiteY53" fmla="*/ 6237 h 10000"/>
                <a:gd name="connsiteX54" fmla="*/ 1059 w 10000"/>
                <a:gd name="connsiteY54" fmla="*/ 7062 h 10000"/>
                <a:gd name="connsiteX0" fmla="*/ 4515 w 10000"/>
                <a:gd name="connsiteY0" fmla="*/ 9433 h 10000"/>
                <a:gd name="connsiteX1" fmla="*/ 5417 w 10000"/>
                <a:gd name="connsiteY1" fmla="*/ 10000 h 10000"/>
                <a:gd name="connsiteX2" fmla="*/ 5868 w 10000"/>
                <a:gd name="connsiteY2" fmla="*/ 9845 h 10000"/>
                <a:gd name="connsiteX3" fmla="*/ 6093 w 10000"/>
                <a:gd name="connsiteY3" fmla="*/ 9948 h 10000"/>
                <a:gd name="connsiteX4" fmla="*/ 6769 w 10000"/>
                <a:gd name="connsiteY4" fmla="*/ 9742 h 10000"/>
                <a:gd name="connsiteX5" fmla="*/ 6919 w 10000"/>
                <a:gd name="connsiteY5" fmla="*/ 9845 h 10000"/>
                <a:gd name="connsiteX6" fmla="*/ 7220 w 10000"/>
                <a:gd name="connsiteY6" fmla="*/ 9588 h 10000"/>
                <a:gd name="connsiteX7" fmla="*/ 7671 w 10000"/>
                <a:gd name="connsiteY7" fmla="*/ 9279 h 10000"/>
                <a:gd name="connsiteX8" fmla="*/ 8197 w 10000"/>
                <a:gd name="connsiteY8" fmla="*/ 9279 h 10000"/>
                <a:gd name="connsiteX9" fmla="*/ 8422 w 10000"/>
                <a:gd name="connsiteY9" fmla="*/ 9433 h 10000"/>
                <a:gd name="connsiteX10" fmla="*/ 8272 w 10000"/>
                <a:gd name="connsiteY10" fmla="*/ 9021 h 10000"/>
                <a:gd name="connsiteX11" fmla="*/ 7821 w 10000"/>
                <a:gd name="connsiteY11" fmla="*/ 8556 h 10000"/>
                <a:gd name="connsiteX12" fmla="*/ 7370 w 10000"/>
                <a:gd name="connsiteY12" fmla="*/ 8093 h 10000"/>
                <a:gd name="connsiteX13" fmla="*/ 6769 w 10000"/>
                <a:gd name="connsiteY13" fmla="*/ 7680 h 10000"/>
                <a:gd name="connsiteX14" fmla="*/ 7145 w 10000"/>
                <a:gd name="connsiteY14" fmla="*/ 7526 h 10000"/>
                <a:gd name="connsiteX15" fmla="*/ 7446 w 10000"/>
                <a:gd name="connsiteY15" fmla="*/ 6701 h 10000"/>
                <a:gd name="connsiteX16" fmla="*/ 7446 w 10000"/>
                <a:gd name="connsiteY16" fmla="*/ 6341 h 10000"/>
                <a:gd name="connsiteX17" fmla="*/ 7821 w 10000"/>
                <a:gd name="connsiteY17" fmla="*/ 6341 h 10000"/>
                <a:gd name="connsiteX18" fmla="*/ 8047 w 10000"/>
                <a:gd name="connsiteY18" fmla="*/ 5670 h 10000"/>
                <a:gd name="connsiteX19" fmla="*/ 8648 w 10000"/>
                <a:gd name="connsiteY19" fmla="*/ 5258 h 10000"/>
                <a:gd name="connsiteX20" fmla="*/ 8873 w 10000"/>
                <a:gd name="connsiteY20" fmla="*/ 4485 h 10000"/>
                <a:gd name="connsiteX21" fmla="*/ 8722 w 10000"/>
                <a:gd name="connsiteY21" fmla="*/ 4073 h 10000"/>
                <a:gd name="connsiteX22" fmla="*/ 9098 w 10000"/>
                <a:gd name="connsiteY22" fmla="*/ 3196 h 10000"/>
                <a:gd name="connsiteX23" fmla="*/ 9399 w 10000"/>
                <a:gd name="connsiteY23" fmla="*/ 2938 h 10000"/>
                <a:gd name="connsiteX24" fmla="*/ 10000 w 10000"/>
                <a:gd name="connsiteY24" fmla="*/ 2526 h 10000"/>
                <a:gd name="connsiteX25" fmla="*/ 9774 w 10000"/>
                <a:gd name="connsiteY25" fmla="*/ 2474 h 10000"/>
                <a:gd name="connsiteX26" fmla="*/ 9399 w 10000"/>
                <a:gd name="connsiteY26" fmla="*/ 2217 h 10000"/>
                <a:gd name="connsiteX27" fmla="*/ 9173 w 10000"/>
                <a:gd name="connsiteY27" fmla="*/ 1444 h 10000"/>
                <a:gd name="connsiteX28" fmla="*/ 9173 w 10000"/>
                <a:gd name="connsiteY28" fmla="*/ 1031 h 10000"/>
                <a:gd name="connsiteX29" fmla="*/ 9098 w 10000"/>
                <a:gd name="connsiteY29" fmla="*/ 515 h 10000"/>
                <a:gd name="connsiteX30" fmla="*/ 8873 w 10000"/>
                <a:gd name="connsiteY30" fmla="*/ 361 h 10000"/>
                <a:gd name="connsiteX31" fmla="*/ 8497 w 10000"/>
                <a:gd name="connsiteY31" fmla="*/ 155 h 10000"/>
                <a:gd name="connsiteX32" fmla="*/ 8272 w 10000"/>
                <a:gd name="connsiteY32" fmla="*/ 0 h 10000"/>
                <a:gd name="connsiteX33" fmla="*/ 7821 w 10000"/>
                <a:gd name="connsiteY33" fmla="*/ 206 h 10000"/>
                <a:gd name="connsiteX34" fmla="*/ 7370 w 10000"/>
                <a:gd name="connsiteY34" fmla="*/ 515 h 10000"/>
                <a:gd name="connsiteX35" fmla="*/ 6769 w 10000"/>
                <a:gd name="connsiteY35" fmla="*/ 515 h 10000"/>
                <a:gd name="connsiteX36" fmla="*/ 5717 w 10000"/>
                <a:gd name="connsiteY36" fmla="*/ 515 h 10000"/>
                <a:gd name="connsiteX37" fmla="*/ 5717 w 10000"/>
                <a:gd name="connsiteY37" fmla="*/ 464 h 10000"/>
                <a:gd name="connsiteX38" fmla="*/ 5643 w 10000"/>
                <a:gd name="connsiteY38" fmla="*/ 515 h 10000"/>
                <a:gd name="connsiteX39" fmla="*/ 1961 w 10000"/>
                <a:gd name="connsiteY39" fmla="*/ 515 h 10000"/>
                <a:gd name="connsiteX40" fmla="*/ 1961 w 10000"/>
                <a:gd name="connsiteY40" fmla="*/ 1598 h 10000"/>
                <a:gd name="connsiteX41" fmla="*/ 1285 w 10000"/>
                <a:gd name="connsiteY41" fmla="*/ 1598 h 10000"/>
                <a:gd name="connsiteX42" fmla="*/ 1285 w 10000"/>
                <a:gd name="connsiteY42" fmla="*/ 1804 h 10000"/>
                <a:gd name="connsiteX43" fmla="*/ 1285 w 10000"/>
                <a:gd name="connsiteY43" fmla="*/ 3659 h 10000"/>
                <a:gd name="connsiteX44" fmla="*/ 1135 w 10000"/>
                <a:gd name="connsiteY44" fmla="*/ 3762 h 10000"/>
                <a:gd name="connsiteX45" fmla="*/ 684 w 10000"/>
                <a:gd name="connsiteY45" fmla="*/ 3969 h 10000"/>
                <a:gd name="connsiteX46" fmla="*/ 609 w 10000"/>
                <a:gd name="connsiteY46" fmla="*/ 4227 h 10000"/>
                <a:gd name="connsiteX47" fmla="*/ 384 w 10000"/>
                <a:gd name="connsiteY47" fmla="*/ 4485 h 10000"/>
                <a:gd name="connsiteX48" fmla="*/ 234 w 10000"/>
                <a:gd name="connsiteY48" fmla="*/ 4897 h 10000"/>
                <a:gd name="connsiteX49" fmla="*/ 8 w 10000"/>
                <a:gd name="connsiteY49" fmla="*/ 5361 h 10000"/>
                <a:gd name="connsiteX50" fmla="*/ 384 w 10000"/>
                <a:gd name="connsiteY50" fmla="*/ 5412 h 10000"/>
                <a:gd name="connsiteX51" fmla="*/ 458 w 10000"/>
                <a:gd name="connsiteY51" fmla="*/ 5824 h 10000"/>
                <a:gd name="connsiteX52" fmla="*/ 684 w 10000"/>
                <a:gd name="connsiteY52" fmla="*/ 6237 h 10000"/>
                <a:gd name="connsiteX53" fmla="*/ 1059 w 10000"/>
                <a:gd name="connsiteY53" fmla="*/ 7062 h 10000"/>
                <a:gd name="connsiteX0" fmla="*/ 5417 w 10000"/>
                <a:gd name="connsiteY0" fmla="*/ 10000 h 10000"/>
                <a:gd name="connsiteX1" fmla="*/ 5868 w 10000"/>
                <a:gd name="connsiteY1" fmla="*/ 9845 h 10000"/>
                <a:gd name="connsiteX2" fmla="*/ 6093 w 10000"/>
                <a:gd name="connsiteY2" fmla="*/ 9948 h 10000"/>
                <a:gd name="connsiteX3" fmla="*/ 6769 w 10000"/>
                <a:gd name="connsiteY3" fmla="*/ 9742 h 10000"/>
                <a:gd name="connsiteX4" fmla="*/ 6919 w 10000"/>
                <a:gd name="connsiteY4" fmla="*/ 9845 h 10000"/>
                <a:gd name="connsiteX5" fmla="*/ 7220 w 10000"/>
                <a:gd name="connsiteY5" fmla="*/ 9588 h 10000"/>
                <a:gd name="connsiteX6" fmla="*/ 7671 w 10000"/>
                <a:gd name="connsiteY6" fmla="*/ 9279 h 10000"/>
                <a:gd name="connsiteX7" fmla="*/ 8197 w 10000"/>
                <a:gd name="connsiteY7" fmla="*/ 9279 h 10000"/>
                <a:gd name="connsiteX8" fmla="*/ 8422 w 10000"/>
                <a:gd name="connsiteY8" fmla="*/ 9433 h 10000"/>
                <a:gd name="connsiteX9" fmla="*/ 8272 w 10000"/>
                <a:gd name="connsiteY9" fmla="*/ 9021 h 10000"/>
                <a:gd name="connsiteX10" fmla="*/ 7821 w 10000"/>
                <a:gd name="connsiteY10" fmla="*/ 8556 h 10000"/>
                <a:gd name="connsiteX11" fmla="*/ 7370 w 10000"/>
                <a:gd name="connsiteY11" fmla="*/ 8093 h 10000"/>
                <a:gd name="connsiteX12" fmla="*/ 6769 w 10000"/>
                <a:gd name="connsiteY12" fmla="*/ 7680 h 10000"/>
                <a:gd name="connsiteX13" fmla="*/ 7145 w 10000"/>
                <a:gd name="connsiteY13" fmla="*/ 7526 h 10000"/>
                <a:gd name="connsiteX14" fmla="*/ 7446 w 10000"/>
                <a:gd name="connsiteY14" fmla="*/ 6701 h 10000"/>
                <a:gd name="connsiteX15" fmla="*/ 7446 w 10000"/>
                <a:gd name="connsiteY15" fmla="*/ 6341 h 10000"/>
                <a:gd name="connsiteX16" fmla="*/ 7821 w 10000"/>
                <a:gd name="connsiteY16" fmla="*/ 6341 h 10000"/>
                <a:gd name="connsiteX17" fmla="*/ 8047 w 10000"/>
                <a:gd name="connsiteY17" fmla="*/ 5670 h 10000"/>
                <a:gd name="connsiteX18" fmla="*/ 8648 w 10000"/>
                <a:gd name="connsiteY18" fmla="*/ 5258 h 10000"/>
                <a:gd name="connsiteX19" fmla="*/ 8873 w 10000"/>
                <a:gd name="connsiteY19" fmla="*/ 4485 h 10000"/>
                <a:gd name="connsiteX20" fmla="*/ 8722 w 10000"/>
                <a:gd name="connsiteY20" fmla="*/ 4073 h 10000"/>
                <a:gd name="connsiteX21" fmla="*/ 9098 w 10000"/>
                <a:gd name="connsiteY21" fmla="*/ 3196 h 10000"/>
                <a:gd name="connsiteX22" fmla="*/ 9399 w 10000"/>
                <a:gd name="connsiteY22" fmla="*/ 2938 h 10000"/>
                <a:gd name="connsiteX23" fmla="*/ 10000 w 10000"/>
                <a:gd name="connsiteY23" fmla="*/ 2526 h 10000"/>
                <a:gd name="connsiteX24" fmla="*/ 9774 w 10000"/>
                <a:gd name="connsiteY24" fmla="*/ 2474 h 10000"/>
                <a:gd name="connsiteX25" fmla="*/ 9399 w 10000"/>
                <a:gd name="connsiteY25" fmla="*/ 2217 h 10000"/>
                <a:gd name="connsiteX26" fmla="*/ 9173 w 10000"/>
                <a:gd name="connsiteY26" fmla="*/ 1444 h 10000"/>
                <a:gd name="connsiteX27" fmla="*/ 9173 w 10000"/>
                <a:gd name="connsiteY27" fmla="*/ 1031 h 10000"/>
                <a:gd name="connsiteX28" fmla="*/ 9098 w 10000"/>
                <a:gd name="connsiteY28" fmla="*/ 515 h 10000"/>
                <a:gd name="connsiteX29" fmla="*/ 8873 w 10000"/>
                <a:gd name="connsiteY29" fmla="*/ 361 h 10000"/>
                <a:gd name="connsiteX30" fmla="*/ 8497 w 10000"/>
                <a:gd name="connsiteY30" fmla="*/ 155 h 10000"/>
                <a:gd name="connsiteX31" fmla="*/ 8272 w 10000"/>
                <a:gd name="connsiteY31" fmla="*/ 0 h 10000"/>
                <a:gd name="connsiteX32" fmla="*/ 7821 w 10000"/>
                <a:gd name="connsiteY32" fmla="*/ 206 h 10000"/>
                <a:gd name="connsiteX33" fmla="*/ 7370 w 10000"/>
                <a:gd name="connsiteY33" fmla="*/ 515 h 10000"/>
                <a:gd name="connsiteX34" fmla="*/ 6769 w 10000"/>
                <a:gd name="connsiteY34" fmla="*/ 515 h 10000"/>
                <a:gd name="connsiteX35" fmla="*/ 5717 w 10000"/>
                <a:gd name="connsiteY35" fmla="*/ 515 h 10000"/>
                <a:gd name="connsiteX36" fmla="*/ 5717 w 10000"/>
                <a:gd name="connsiteY36" fmla="*/ 464 h 10000"/>
                <a:gd name="connsiteX37" fmla="*/ 5643 w 10000"/>
                <a:gd name="connsiteY37" fmla="*/ 515 h 10000"/>
                <a:gd name="connsiteX38" fmla="*/ 1961 w 10000"/>
                <a:gd name="connsiteY38" fmla="*/ 515 h 10000"/>
                <a:gd name="connsiteX39" fmla="*/ 1961 w 10000"/>
                <a:gd name="connsiteY39" fmla="*/ 1598 h 10000"/>
                <a:gd name="connsiteX40" fmla="*/ 1285 w 10000"/>
                <a:gd name="connsiteY40" fmla="*/ 1598 h 10000"/>
                <a:gd name="connsiteX41" fmla="*/ 1285 w 10000"/>
                <a:gd name="connsiteY41" fmla="*/ 1804 h 10000"/>
                <a:gd name="connsiteX42" fmla="*/ 1285 w 10000"/>
                <a:gd name="connsiteY42" fmla="*/ 3659 h 10000"/>
                <a:gd name="connsiteX43" fmla="*/ 1135 w 10000"/>
                <a:gd name="connsiteY43" fmla="*/ 3762 h 10000"/>
                <a:gd name="connsiteX44" fmla="*/ 684 w 10000"/>
                <a:gd name="connsiteY44" fmla="*/ 3969 h 10000"/>
                <a:gd name="connsiteX45" fmla="*/ 609 w 10000"/>
                <a:gd name="connsiteY45" fmla="*/ 4227 h 10000"/>
                <a:gd name="connsiteX46" fmla="*/ 384 w 10000"/>
                <a:gd name="connsiteY46" fmla="*/ 4485 h 10000"/>
                <a:gd name="connsiteX47" fmla="*/ 234 w 10000"/>
                <a:gd name="connsiteY47" fmla="*/ 4897 h 10000"/>
                <a:gd name="connsiteX48" fmla="*/ 8 w 10000"/>
                <a:gd name="connsiteY48" fmla="*/ 5361 h 10000"/>
                <a:gd name="connsiteX49" fmla="*/ 384 w 10000"/>
                <a:gd name="connsiteY49" fmla="*/ 5412 h 10000"/>
                <a:gd name="connsiteX50" fmla="*/ 458 w 10000"/>
                <a:gd name="connsiteY50" fmla="*/ 5824 h 10000"/>
                <a:gd name="connsiteX51" fmla="*/ 684 w 10000"/>
                <a:gd name="connsiteY51" fmla="*/ 6237 h 10000"/>
                <a:gd name="connsiteX52" fmla="*/ 1059 w 10000"/>
                <a:gd name="connsiteY52" fmla="*/ 7062 h 10000"/>
                <a:gd name="connsiteX0" fmla="*/ 5868 w 10000"/>
                <a:gd name="connsiteY0" fmla="*/ 9845 h 9986"/>
                <a:gd name="connsiteX1" fmla="*/ 6093 w 10000"/>
                <a:gd name="connsiteY1" fmla="*/ 9948 h 9986"/>
                <a:gd name="connsiteX2" fmla="*/ 6769 w 10000"/>
                <a:gd name="connsiteY2" fmla="*/ 9742 h 9986"/>
                <a:gd name="connsiteX3" fmla="*/ 6919 w 10000"/>
                <a:gd name="connsiteY3" fmla="*/ 9845 h 9986"/>
                <a:gd name="connsiteX4" fmla="*/ 7220 w 10000"/>
                <a:gd name="connsiteY4" fmla="*/ 9588 h 9986"/>
                <a:gd name="connsiteX5" fmla="*/ 7671 w 10000"/>
                <a:gd name="connsiteY5" fmla="*/ 9279 h 9986"/>
                <a:gd name="connsiteX6" fmla="*/ 8197 w 10000"/>
                <a:gd name="connsiteY6" fmla="*/ 9279 h 9986"/>
                <a:gd name="connsiteX7" fmla="*/ 8422 w 10000"/>
                <a:gd name="connsiteY7" fmla="*/ 9433 h 9986"/>
                <a:gd name="connsiteX8" fmla="*/ 8272 w 10000"/>
                <a:gd name="connsiteY8" fmla="*/ 9021 h 9986"/>
                <a:gd name="connsiteX9" fmla="*/ 7821 w 10000"/>
                <a:gd name="connsiteY9" fmla="*/ 8556 h 9986"/>
                <a:gd name="connsiteX10" fmla="*/ 7370 w 10000"/>
                <a:gd name="connsiteY10" fmla="*/ 8093 h 9986"/>
                <a:gd name="connsiteX11" fmla="*/ 6769 w 10000"/>
                <a:gd name="connsiteY11" fmla="*/ 7680 h 9986"/>
                <a:gd name="connsiteX12" fmla="*/ 7145 w 10000"/>
                <a:gd name="connsiteY12" fmla="*/ 7526 h 9986"/>
                <a:gd name="connsiteX13" fmla="*/ 7446 w 10000"/>
                <a:gd name="connsiteY13" fmla="*/ 6701 h 9986"/>
                <a:gd name="connsiteX14" fmla="*/ 7446 w 10000"/>
                <a:gd name="connsiteY14" fmla="*/ 6341 h 9986"/>
                <a:gd name="connsiteX15" fmla="*/ 7821 w 10000"/>
                <a:gd name="connsiteY15" fmla="*/ 6341 h 9986"/>
                <a:gd name="connsiteX16" fmla="*/ 8047 w 10000"/>
                <a:gd name="connsiteY16" fmla="*/ 5670 h 9986"/>
                <a:gd name="connsiteX17" fmla="*/ 8648 w 10000"/>
                <a:gd name="connsiteY17" fmla="*/ 5258 h 9986"/>
                <a:gd name="connsiteX18" fmla="*/ 8873 w 10000"/>
                <a:gd name="connsiteY18" fmla="*/ 4485 h 9986"/>
                <a:gd name="connsiteX19" fmla="*/ 8722 w 10000"/>
                <a:gd name="connsiteY19" fmla="*/ 4073 h 9986"/>
                <a:gd name="connsiteX20" fmla="*/ 9098 w 10000"/>
                <a:gd name="connsiteY20" fmla="*/ 3196 h 9986"/>
                <a:gd name="connsiteX21" fmla="*/ 9399 w 10000"/>
                <a:gd name="connsiteY21" fmla="*/ 2938 h 9986"/>
                <a:gd name="connsiteX22" fmla="*/ 10000 w 10000"/>
                <a:gd name="connsiteY22" fmla="*/ 2526 h 9986"/>
                <a:gd name="connsiteX23" fmla="*/ 9774 w 10000"/>
                <a:gd name="connsiteY23" fmla="*/ 2474 h 9986"/>
                <a:gd name="connsiteX24" fmla="*/ 9399 w 10000"/>
                <a:gd name="connsiteY24" fmla="*/ 2217 h 9986"/>
                <a:gd name="connsiteX25" fmla="*/ 9173 w 10000"/>
                <a:gd name="connsiteY25" fmla="*/ 1444 h 9986"/>
                <a:gd name="connsiteX26" fmla="*/ 9173 w 10000"/>
                <a:gd name="connsiteY26" fmla="*/ 1031 h 9986"/>
                <a:gd name="connsiteX27" fmla="*/ 9098 w 10000"/>
                <a:gd name="connsiteY27" fmla="*/ 515 h 9986"/>
                <a:gd name="connsiteX28" fmla="*/ 8873 w 10000"/>
                <a:gd name="connsiteY28" fmla="*/ 361 h 9986"/>
                <a:gd name="connsiteX29" fmla="*/ 8497 w 10000"/>
                <a:gd name="connsiteY29" fmla="*/ 155 h 9986"/>
                <a:gd name="connsiteX30" fmla="*/ 8272 w 10000"/>
                <a:gd name="connsiteY30" fmla="*/ 0 h 9986"/>
                <a:gd name="connsiteX31" fmla="*/ 7821 w 10000"/>
                <a:gd name="connsiteY31" fmla="*/ 206 h 9986"/>
                <a:gd name="connsiteX32" fmla="*/ 7370 w 10000"/>
                <a:gd name="connsiteY32" fmla="*/ 515 h 9986"/>
                <a:gd name="connsiteX33" fmla="*/ 6769 w 10000"/>
                <a:gd name="connsiteY33" fmla="*/ 515 h 9986"/>
                <a:gd name="connsiteX34" fmla="*/ 5717 w 10000"/>
                <a:gd name="connsiteY34" fmla="*/ 515 h 9986"/>
                <a:gd name="connsiteX35" fmla="*/ 5717 w 10000"/>
                <a:gd name="connsiteY35" fmla="*/ 464 h 9986"/>
                <a:gd name="connsiteX36" fmla="*/ 5643 w 10000"/>
                <a:gd name="connsiteY36" fmla="*/ 515 h 9986"/>
                <a:gd name="connsiteX37" fmla="*/ 1961 w 10000"/>
                <a:gd name="connsiteY37" fmla="*/ 515 h 9986"/>
                <a:gd name="connsiteX38" fmla="*/ 1961 w 10000"/>
                <a:gd name="connsiteY38" fmla="*/ 1598 h 9986"/>
                <a:gd name="connsiteX39" fmla="*/ 1285 w 10000"/>
                <a:gd name="connsiteY39" fmla="*/ 1598 h 9986"/>
                <a:gd name="connsiteX40" fmla="*/ 1285 w 10000"/>
                <a:gd name="connsiteY40" fmla="*/ 1804 h 9986"/>
                <a:gd name="connsiteX41" fmla="*/ 1285 w 10000"/>
                <a:gd name="connsiteY41" fmla="*/ 3659 h 9986"/>
                <a:gd name="connsiteX42" fmla="*/ 1135 w 10000"/>
                <a:gd name="connsiteY42" fmla="*/ 3762 h 9986"/>
                <a:gd name="connsiteX43" fmla="*/ 684 w 10000"/>
                <a:gd name="connsiteY43" fmla="*/ 3969 h 9986"/>
                <a:gd name="connsiteX44" fmla="*/ 609 w 10000"/>
                <a:gd name="connsiteY44" fmla="*/ 4227 h 9986"/>
                <a:gd name="connsiteX45" fmla="*/ 384 w 10000"/>
                <a:gd name="connsiteY45" fmla="*/ 4485 h 9986"/>
                <a:gd name="connsiteX46" fmla="*/ 234 w 10000"/>
                <a:gd name="connsiteY46" fmla="*/ 4897 h 9986"/>
                <a:gd name="connsiteX47" fmla="*/ 8 w 10000"/>
                <a:gd name="connsiteY47" fmla="*/ 5361 h 9986"/>
                <a:gd name="connsiteX48" fmla="*/ 384 w 10000"/>
                <a:gd name="connsiteY48" fmla="*/ 5412 h 9986"/>
                <a:gd name="connsiteX49" fmla="*/ 458 w 10000"/>
                <a:gd name="connsiteY49" fmla="*/ 5824 h 9986"/>
                <a:gd name="connsiteX50" fmla="*/ 684 w 10000"/>
                <a:gd name="connsiteY50" fmla="*/ 6237 h 9986"/>
                <a:gd name="connsiteX51" fmla="*/ 1059 w 10000"/>
                <a:gd name="connsiteY51" fmla="*/ 7062 h 9986"/>
                <a:gd name="connsiteX0" fmla="*/ 6093 w 10000"/>
                <a:gd name="connsiteY0" fmla="*/ 9962 h 10000"/>
                <a:gd name="connsiteX1" fmla="*/ 6769 w 10000"/>
                <a:gd name="connsiteY1" fmla="*/ 9756 h 10000"/>
                <a:gd name="connsiteX2" fmla="*/ 6919 w 10000"/>
                <a:gd name="connsiteY2" fmla="*/ 9859 h 10000"/>
                <a:gd name="connsiteX3" fmla="*/ 7220 w 10000"/>
                <a:gd name="connsiteY3" fmla="*/ 9601 h 10000"/>
                <a:gd name="connsiteX4" fmla="*/ 7671 w 10000"/>
                <a:gd name="connsiteY4" fmla="*/ 9292 h 10000"/>
                <a:gd name="connsiteX5" fmla="*/ 8197 w 10000"/>
                <a:gd name="connsiteY5" fmla="*/ 9292 h 10000"/>
                <a:gd name="connsiteX6" fmla="*/ 8422 w 10000"/>
                <a:gd name="connsiteY6" fmla="*/ 9446 h 10000"/>
                <a:gd name="connsiteX7" fmla="*/ 8272 w 10000"/>
                <a:gd name="connsiteY7" fmla="*/ 9034 h 10000"/>
                <a:gd name="connsiteX8" fmla="*/ 7821 w 10000"/>
                <a:gd name="connsiteY8" fmla="*/ 8568 h 10000"/>
                <a:gd name="connsiteX9" fmla="*/ 7370 w 10000"/>
                <a:gd name="connsiteY9" fmla="*/ 8104 h 10000"/>
                <a:gd name="connsiteX10" fmla="*/ 6769 w 10000"/>
                <a:gd name="connsiteY10" fmla="*/ 7691 h 10000"/>
                <a:gd name="connsiteX11" fmla="*/ 7145 w 10000"/>
                <a:gd name="connsiteY11" fmla="*/ 7537 h 10000"/>
                <a:gd name="connsiteX12" fmla="*/ 7446 w 10000"/>
                <a:gd name="connsiteY12" fmla="*/ 6710 h 10000"/>
                <a:gd name="connsiteX13" fmla="*/ 7446 w 10000"/>
                <a:gd name="connsiteY13" fmla="*/ 6350 h 10000"/>
                <a:gd name="connsiteX14" fmla="*/ 7821 w 10000"/>
                <a:gd name="connsiteY14" fmla="*/ 6350 h 10000"/>
                <a:gd name="connsiteX15" fmla="*/ 8047 w 10000"/>
                <a:gd name="connsiteY15" fmla="*/ 5678 h 10000"/>
                <a:gd name="connsiteX16" fmla="*/ 8648 w 10000"/>
                <a:gd name="connsiteY16" fmla="*/ 5265 h 10000"/>
                <a:gd name="connsiteX17" fmla="*/ 8873 w 10000"/>
                <a:gd name="connsiteY17" fmla="*/ 4491 h 10000"/>
                <a:gd name="connsiteX18" fmla="*/ 8722 w 10000"/>
                <a:gd name="connsiteY18" fmla="*/ 4079 h 10000"/>
                <a:gd name="connsiteX19" fmla="*/ 9098 w 10000"/>
                <a:gd name="connsiteY19" fmla="*/ 3200 h 10000"/>
                <a:gd name="connsiteX20" fmla="*/ 9399 w 10000"/>
                <a:gd name="connsiteY20" fmla="*/ 2942 h 10000"/>
                <a:gd name="connsiteX21" fmla="*/ 10000 w 10000"/>
                <a:gd name="connsiteY21" fmla="*/ 2530 h 10000"/>
                <a:gd name="connsiteX22" fmla="*/ 9774 w 10000"/>
                <a:gd name="connsiteY22" fmla="*/ 2477 h 10000"/>
                <a:gd name="connsiteX23" fmla="*/ 9399 w 10000"/>
                <a:gd name="connsiteY23" fmla="*/ 2220 h 10000"/>
                <a:gd name="connsiteX24" fmla="*/ 9173 w 10000"/>
                <a:gd name="connsiteY24" fmla="*/ 1446 h 10000"/>
                <a:gd name="connsiteX25" fmla="*/ 9173 w 10000"/>
                <a:gd name="connsiteY25" fmla="*/ 1032 h 10000"/>
                <a:gd name="connsiteX26" fmla="*/ 9098 w 10000"/>
                <a:gd name="connsiteY26" fmla="*/ 516 h 10000"/>
                <a:gd name="connsiteX27" fmla="*/ 8873 w 10000"/>
                <a:gd name="connsiteY27" fmla="*/ 362 h 10000"/>
                <a:gd name="connsiteX28" fmla="*/ 8497 w 10000"/>
                <a:gd name="connsiteY28" fmla="*/ 155 h 10000"/>
                <a:gd name="connsiteX29" fmla="*/ 8272 w 10000"/>
                <a:gd name="connsiteY29" fmla="*/ 0 h 10000"/>
                <a:gd name="connsiteX30" fmla="*/ 7821 w 10000"/>
                <a:gd name="connsiteY30" fmla="*/ 206 h 10000"/>
                <a:gd name="connsiteX31" fmla="*/ 7370 w 10000"/>
                <a:gd name="connsiteY31" fmla="*/ 516 h 10000"/>
                <a:gd name="connsiteX32" fmla="*/ 6769 w 10000"/>
                <a:gd name="connsiteY32" fmla="*/ 516 h 10000"/>
                <a:gd name="connsiteX33" fmla="*/ 5717 w 10000"/>
                <a:gd name="connsiteY33" fmla="*/ 516 h 10000"/>
                <a:gd name="connsiteX34" fmla="*/ 5717 w 10000"/>
                <a:gd name="connsiteY34" fmla="*/ 465 h 10000"/>
                <a:gd name="connsiteX35" fmla="*/ 5643 w 10000"/>
                <a:gd name="connsiteY35" fmla="*/ 516 h 10000"/>
                <a:gd name="connsiteX36" fmla="*/ 1961 w 10000"/>
                <a:gd name="connsiteY36" fmla="*/ 516 h 10000"/>
                <a:gd name="connsiteX37" fmla="*/ 1961 w 10000"/>
                <a:gd name="connsiteY37" fmla="*/ 1600 h 10000"/>
                <a:gd name="connsiteX38" fmla="*/ 1285 w 10000"/>
                <a:gd name="connsiteY38" fmla="*/ 1600 h 10000"/>
                <a:gd name="connsiteX39" fmla="*/ 1285 w 10000"/>
                <a:gd name="connsiteY39" fmla="*/ 1807 h 10000"/>
                <a:gd name="connsiteX40" fmla="*/ 1285 w 10000"/>
                <a:gd name="connsiteY40" fmla="*/ 3664 h 10000"/>
                <a:gd name="connsiteX41" fmla="*/ 1135 w 10000"/>
                <a:gd name="connsiteY41" fmla="*/ 3767 h 10000"/>
                <a:gd name="connsiteX42" fmla="*/ 684 w 10000"/>
                <a:gd name="connsiteY42" fmla="*/ 3975 h 10000"/>
                <a:gd name="connsiteX43" fmla="*/ 609 w 10000"/>
                <a:gd name="connsiteY43" fmla="*/ 4233 h 10000"/>
                <a:gd name="connsiteX44" fmla="*/ 384 w 10000"/>
                <a:gd name="connsiteY44" fmla="*/ 4491 h 10000"/>
                <a:gd name="connsiteX45" fmla="*/ 234 w 10000"/>
                <a:gd name="connsiteY45" fmla="*/ 4904 h 10000"/>
                <a:gd name="connsiteX46" fmla="*/ 8 w 10000"/>
                <a:gd name="connsiteY46" fmla="*/ 5369 h 10000"/>
                <a:gd name="connsiteX47" fmla="*/ 384 w 10000"/>
                <a:gd name="connsiteY47" fmla="*/ 5420 h 10000"/>
                <a:gd name="connsiteX48" fmla="*/ 458 w 10000"/>
                <a:gd name="connsiteY48" fmla="*/ 5832 h 10000"/>
                <a:gd name="connsiteX49" fmla="*/ 684 w 10000"/>
                <a:gd name="connsiteY49" fmla="*/ 6246 h 10000"/>
                <a:gd name="connsiteX50" fmla="*/ 1059 w 10000"/>
                <a:gd name="connsiteY50" fmla="*/ 7072 h 10000"/>
                <a:gd name="connsiteX0" fmla="*/ 6769 w 10000"/>
                <a:gd name="connsiteY0" fmla="*/ 9756 h 9859"/>
                <a:gd name="connsiteX1" fmla="*/ 6919 w 10000"/>
                <a:gd name="connsiteY1" fmla="*/ 9859 h 9859"/>
                <a:gd name="connsiteX2" fmla="*/ 7220 w 10000"/>
                <a:gd name="connsiteY2" fmla="*/ 9601 h 9859"/>
                <a:gd name="connsiteX3" fmla="*/ 7671 w 10000"/>
                <a:gd name="connsiteY3" fmla="*/ 9292 h 9859"/>
                <a:gd name="connsiteX4" fmla="*/ 8197 w 10000"/>
                <a:gd name="connsiteY4" fmla="*/ 9292 h 9859"/>
                <a:gd name="connsiteX5" fmla="*/ 8422 w 10000"/>
                <a:gd name="connsiteY5" fmla="*/ 9446 h 9859"/>
                <a:gd name="connsiteX6" fmla="*/ 8272 w 10000"/>
                <a:gd name="connsiteY6" fmla="*/ 9034 h 9859"/>
                <a:gd name="connsiteX7" fmla="*/ 7821 w 10000"/>
                <a:gd name="connsiteY7" fmla="*/ 8568 h 9859"/>
                <a:gd name="connsiteX8" fmla="*/ 7370 w 10000"/>
                <a:gd name="connsiteY8" fmla="*/ 8104 h 9859"/>
                <a:gd name="connsiteX9" fmla="*/ 6769 w 10000"/>
                <a:gd name="connsiteY9" fmla="*/ 7691 h 9859"/>
                <a:gd name="connsiteX10" fmla="*/ 7145 w 10000"/>
                <a:gd name="connsiteY10" fmla="*/ 7537 h 9859"/>
                <a:gd name="connsiteX11" fmla="*/ 7446 w 10000"/>
                <a:gd name="connsiteY11" fmla="*/ 6710 h 9859"/>
                <a:gd name="connsiteX12" fmla="*/ 7446 w 10000"/>
                <a:gd name="connsiteY12" fmla="*/ 6350 h 9859"/>
                <a:gd name="connsiteX13" fmla="*/ 7821 w 10000"/>
                <a:gd name="connsiteY13" fmla="*/ 6350 h 9859"/>
                <a:gd name="connsiteX14" fmla="*/ 8047 w 10000"/>
                <a:gd name="connsiteY14" fmla="*/ 5678 h 9859"/>
                <a:gd name="connsiteX15" fmla="*/ 8648 w 10000"/>
                <a:gd name="connsiteY15" fmla="*/ 5265 h 9859"/>
                <a:gd name="connsiteX16" fmla="*/ 8873 w 10000"/>
                <a:gd name="connsiteY16" fmla="*/ 4491 h 9859"/>
                <a:gd name="connsiteX17" fmla="*/ 8722 w 10000"/>
                <a:gd name="connsiteY17" fmla="*/ 4079 h 9859"/>
                <a:gd name="connsiteX18" fmla="*/ 9098 w 10000"/>
                <a:gd name="connsiteY18" fmla="*/ 3200 h 9859"/>
                <a:gd name="connsiteX19" fmla="*/ 9399 w 10000"/>
                <a:gd name="connsiteY19" fmla="*/ 2942 h 9859"/>
                <a:gd name="connsiteX20" fmla="*/ 10000 w 10000"/>
                <a:gd name="connsiteY20" fmla="*/ 2530 h 9859"/>
                <a:gd name="connsiteX21" fmla="*/ 9774 w 10000"/>
                <a:gd name="connsiteY21" fmla="*/ 2477 h 9859"/>
                <a:gd name="connsiteX22" fmla="*/ 9399 w 10000"/>
                <a:gd name="connsiteY22" fmla="*/ 2220 h 9859"/>
                <a:gd name="connsiteX23" fmla="*/ 9173 w 10000"/>
                <a:gd name="connsiteY23" fmla="*/ 1446 h 9859"/>
                <a:gd name="connsiteX24" fmla="*/ 9173 w 10000"/>
                <a:gd name="connsiteY24" fmla="*/ 1032 h 9859"/>
                <a:gd name="connsiteX25" fmla="*/ 9098 w 10000"/>
                <a:gd name="connsiteY25" fmla="*/ 516 h 9859"/>
                <a:gd name="connsiteX26" fmla="*/ 8873 w 10000"/>
                <a:gd name="connsiteY26" fmla="*/ 362 h 9859"/>
                <a:gd name="connsiteX27" fmla="*/ 8497 w 10000"/>
                <a:gd name="connsiteY27" fmla="*/ 155 h 9859"/>
                <a:gd name="connsiteX28" fmla="*/ 8272 w 10000"/>
                <a:gd name="connsiteY28" fmla="*/ 0 h 9859"/>
                <a:gd name="connsiteX29" fmla="*/ 7821 w 10000"/>
                <a:gd name="connsiteY29" fmla="*/ 206 h 9859"/>
                <a:gd name="connsiteX30" fmla="*/ 7370 w 10000"/>
                <a:gd name="connsiteY30" fmla="*/ 516 h 9859"/>
                <a:gd name="connsiteX31" fmla="*/ 6769 w 10000"/>
                <a:gd name="connsiteY31" fmla="*/ 516 h 9859"/>
                <a:gd name="connsiteX32" fmla="*/ 5717 w 10000"/>
                <a:gd name="connsiteY32" fmla="*/ 516 h 9859"/>
                <a:gd name="connsiteX33" fmla="*/ 5717 w 10000"/>
                <a:gd name="connsiteY33" fmla="*/ 465 h 9859"/>
                <a:gd name="connsiteX34" fmla="*/ 5643 w 10000"/>
                <a:gd name="connsiteY34" fmla="*/ 516 h 9859"/>
                <a:gd name="connsiteX35" fmla="*/ 1961 w 10000"/>
                <a:gd name="connsiteY35" fmla="*/ 516 h 9859"/>
                <a:gd name="connsiteX36" fmla="*/ 1961 w 10000"/>
                <a:gd name="connsiteY36" fmla="*/ 1600 h 9859"/>
                <a:gd name="connsiteX37" fmla="*/ 1285 w 10000"/>
                <a:gd name="connsiteY37" fmla="*/ 1600 h 9859"/>
                <a:gd name="connsiteX38" fmla="*/ 1285 w 10000"/>
                <a:gd name="connsiteY38" fmla="*/ 1807 h 9859"/>
                <a:gd name="connsiteX39" fmla="*/ 1285 w 10000"/>
                <a:gd name="connsiteY39" fmla="*/ 3664 h 9859"/>
                <a:gd name="connsiteX40" fmla="*/ 1135 w 10000"/>
                <a:gd name="connsiteY40" fmla="*/ 3767 h 9859"/>
                <a:gd name="connsiteX41" fmla="*/ 684 w 10000"/>
                <a:gd name="connsiteY41" fmla="*/ 3975 h 9859"/>
                <a:gd name="connsiteX42" fmla="*/ 609 w 10000"/>
                <a:gd name="connsiteY42" fmla="*/ 4233 h 9859"/>
                <a:gd name="connsiteX43" fmla="*/ 384 w 10000"/>
                <a:gd name="connsiteY43" fmla="*/ 4491 h 9859"/>
                <a:gd name="connsiteX44" fmla="*/ 234 w 10000"/>
                <a:gd name="connsiteY44" fmla="*/ 4904 h 9859"/>
                <a:gd name="connsiteX45" fmla="*/ 8 w 10000"/>
                <a:gd name="connsiteY45" fmla="*/ 5369 h 9859"/>
                <a:gd name="connsiteX46" fmla="*/ 384 w 10000"/>
                <a:gd name="connsiteY46" fmla="*/ 5420 h 9859"/>
                <a:gd name="connsiteX47" fmla="*/ 458 w 10000"/>
                <a:gd name="connsiteY47" fmla="*/ 5832 h 9859"/>
                <a:gd name="connsiteX48" fmla="*/ 684 w 10000"/>
                <a:gd name="connsiteY48" fmla="*/ 6246 h 9859"/>
                <a:gd name="connsiteX49" fmla="*/ 1059 w 10000"/>
                <a:gd name="connsiteY49" fmla="*/ 7072 h 9859"/>
                <a:gd name="connsiteX0" fmla="*/ 6919 w 10000"/>
                <a:gd name="connsiteY0" fmla="*/ 10000 h 10000"/>
                <a:gd name="connsiteX1" fmla="*/ 7220 w 10000"/>
                <a:gd name="connsiteY1" fmla="*/ 9738 h 10000"/>
                <a:gd name="connsiteX2" fmla="*/ 7671 w 10000"/>
                <a:gd name="connsiteY2" fmla="*/ 9425 h 10000"/>
                <a:gd name="connsiteX3" fmla="*/ 8197 w 10000"/>
                <a:gd name="connsiteY3" fmla="*/ 9425 h 10000"/>
                <a:gd name="connsiteX4" fmla="*/ 8422 w 10000"/>
                <a:gd name="connsiteY4" fmla="*/ 9581 h 10000"/>
                <a:gd name="connsiteX5" fmla="*/ 8272 w 10000"/>
                <a:gd name="connsiteY5" fmla="*/ 9163 h 10000"/>
                <a:gd name="connsiteX6" fmla="*/ 7821 w 10000"/>
                <a:gd name="connsiteY6" fmla="*/ 8691 h 10000"/>
                <a:gd name="connsiteX7" fmla="*/ 7370 w 10000"/>
                <a:gd name="connsiteY7" fmla="*/ 8220 h 10000"/>
                <a:gd name="connsiteX8" fmla="*/ 6769 w 10000"/>
                <a:gd name="connsiteY8" fmla="*/ 7801 h 10000"/>
                <a:gd name="connsiteX9" fmla="*/ 7145 w 10000"/>
                <a:gd name="connsiteY9" fmla="*/ 7645 h 10000"/>
                <a:gd name="connsiteX10" fmla="*/ 7446 w 10000"/>
                <a:gd name="connsiteY10" fmla="*/ 6806 h 10000"/>
                <a:gd name="connsiteX11" fmla="*/ 7446 w 10000"/>
                <a:gd name="connsiteY11" fmla="*/ 6441 h 10000"/>
                <a:gd name="connsiteX12" fmla="*/ 7821 w 10000"/>
                <a:gd name="connsiteY12" fmla="*/ 6441 h 10000"/>
                <a:gd name="connsiteX13" fmla="*/ 8047 w 10000"/>
                <a:gd name="connsiteY13" fmla="*/ 5759 h 10000"/>
                <a:gd name="connsiteX14" fmla="*/ 8648 w 10000"/>
                <a:gd name="connsiteY14" fmla="*/ 5340 h 10000"/>
                <a:gd name="connsiteX15" fmla="*/ 8873 w 10000"/>
                <a:gd name="connsiteY15" fmla="*/ 4555 h 10000"/>
                <a:gd name="connsiteX16" fmla="*/ 8722 w 10000"/>
                <a:gd name="connsiteY16" fmla="*/ 4137 h 10000"/>
                <a:gd name="connsiteX17" fmla="*/ 9098 w 10000"/>
                <a:gd name="connsiteY17" fmla="*/ 3246 h 10000"/>
                <a:gd name="connsiteX18" fmla="*/ 9399 w 10000"/>
                <a:gd name="connsiteY18" fmla="*/ 2984 h 10000"/>
                <a:gd name="connsiteX19" fmla="*/ 10000 w 10000"/>
                <a:gd name="connsiteY19" fmla="*/ 2566 h 10000"/>
                <a:gd name="connsiteX20" fmla="*/ 9774 w 10000"/>
                <a:gd name="connsiteY20" fmla="*/ 2512 h 10000"/>
                <a:gd name="connsiteX21" fmla="*/ 9399 w 10000"/>
                <a:gd name="connsiteY21" fmla="*/ 2252 h 10000"/>
                <a:gd name="connsiteX22" fmla="*/ 9173 w 10000"/>
                <a:gd name="connsiteY22" fmla="*/ 1467 h 10000"/>
                <a:gd name="connsiteX23" fmla="*/ 9173 w 10000"/>
                <a:gd name="connsiteY23" fmla="*/ 1047 h 10000"/>
                <a:gd name="connsiteX24" fmla="*/ 9098 w 10000"/>
                <a:gd name="connsiteY24" fmla="*/ 523 h 10000"/>
                <a:gd name="connsiteX25" fmla="*/ 8873 w 10000"/>
                <a:gd name="connsiteY25" fmla="*/ 367 h 10000"/>
                <a:gd name="connsiteX26" fmla="*/ 8497 w 10000"/>
                <a:gd name="connsiteY26" fmla="*/ 157 h 10000"/>
                <a:gd name="connsiteX27" fmla="*/ 8272 w 10000"/>
                <a:gd name="connsiteY27" fmla="*/ 0 h 10000"/>
                <a:gd name="connsiteX28" fmla="*/ 7821 w 10000"/>
                <a:gd name="connsiteY28" fmla="*/ 209 h 10000"/>
                <a:gd name="connsiteX29" fmla="*/ 7370 w 10000"/>
                <a:gd name="connsiteY29" fmla="*/ 523 h 10000"/>
                <a:gd name="connsiteX30" fmla="*/ 6769 w 10000"/>
                <a:gd name="connsiteY30" fmla="*/ 523 h 10000"/>
                <a:gd name="connsiteX31" fmla="*/ 5717 w 10000"/>
                <a:gd name="connsiteY31" fmla="*/ 523 h 10000"/>
                <a:gd name="connsiteX32" fmla="*/ 5717 w 10000"/>
                <a:gd name="connsiteY32" fmla="*/ 472 h 10000"/>
                <a:gd name="connsiteX33" fmla="*/ 5643 w 10000"/>
                <a:gd name="connsiteY33" fmla="*/ 523 h 10000"/>
                <a:gd name="connsiteX34" fmla="*/ 1961 w 10000"/>
                <a:gd name="connsiteY34" fmla="*/ 523 h 10000"/>
                <a:gd name="connsiteX35" fmla="*/ 1961 w 10000"/>
                <a:gd name="connsiteY35" fmla="*/ 1623 h 10000"/>
                <a:gd name="connsiteX36" fmla="*/ 1285 w 10000"/>
                <a:gd name="connsiteY36" fmla="*/ 1623 h 10000"/>
                <a:gd name="connsiteX37" fmla="*/ 1285 w 10000"/>
                <a:gd name="connsiteY37" fmla="*/ 1833 h 10000"/>
                <a:gd name="connsiteX38" fmla="*/ 1285 w 10000"/>
                <a:gd name="connsiteY38" fmla="*/ 3716 h 10000"/>
                <a:gd name="connsiteX39" fmla="*/ 1135 w 10000"/>
                <a:gd name="connsiteY39" fmla="*/ 3821 h 10000"/>
                <a:gd name="connsiteX40" fmla="*/ 684 w 10000"/>
                <a:gd name="connsiteY40" fmla="*/ 4032 h 10000"/>
                <a:gd name="connsiteX41" fmla="*/ 609 w 10000"/>
                <a:gd name="connsiteY41" fmla="*/ 4294 h 10000"/>
                <a:gd name="connsiteX42" fmla="*/ 384 w 10000"/>
                <a:gd name="connsiteY42" fmla="*/ 4555 h 10000"/>
                <a:gd name="connsiteX43" fmla="*/ 234 w 10000"/>
                <a:gd name="connsiteY43" fmla="*/ 4974 h 10000"/>
                <a:gd name="connsiteX44" fmla="*/ 8 w 10000"/>
                <a:gd name="connsiteY44" fmla="*/ 5446 h 10000"/>
                <a:gd name="connsiteX45" fmla="*/ 384 w 10000"/>
                <a:gd name="connsiteY45" fmla="*/ 5498 h 10000"/>
                <a:gd name="connsiteX46" fmla="*/ 458 w 10000"/>
                <a:gd name="connsiteY46" fmla="*/ 5915 h 10000"/>
                <a:gd name="connsiteX47" fmla="*/ 684 w 10000"/>
                <a:gd name="connsiteY47" fmla="*/ 6335 h 10000"/>
                <a:gd name="connsiteX48" fmla="*/ 1059 w 10000"/>
                <a:gd name="connsiteY48" fmla="*/ 7173 h 10000"/>
                <a:gd name="connsiteX0" fmla="*/ 7220 w 10000"/>
                <a:gd name="connsiteY0" fmla="*/ 9738 h 9738"/>
                <a:gd name="connsiteX1" fmla="*/ 7671 w 10000"/>
                <a:gd name="connsiteY1" fmla="*/ 9425 h 9738"/>
                <a:gd name="connsiteX2" fmla="*/ 8197 w 10000"/>
                <a:gd name="connsiteY2" fmla="*/ 9425 h 9738"/>
                <a:gd name="connsiteX3" fmla="*/ 8422 w 10000"/>
                <a:gd name="connsiteY3" fmla="*/ 9581 h 9738"/>
                <a:gd name="connsiteX4" fmla="*/ 8272 w 10000"/>
                <a:gd name="connsiteY4" fmla="*/ 9163 h 9738"/>
                <a:gd name="connsiteX5" fmla="*/ 7821 w 10000"/>
                <a:gd name="connsiteY5" fmla="*/ 8691 h 9738"/>
                <a:gd name="connsiteX6" fmla="*/ 7370 w 10000"/>
                <a:gd name="connsiteY6" fmla="*/ 8220 h 9738"/>
                <a:gd name="connsiteX7" fmla="*/ 6769 w 10000"/>
                <a:gd name="connsiteY7" fmla="*/ 7801 h 9738"/>
                <a:gd name="connsiteX8" fmla="*/ 7145 w 10000"/>
                <a:gd name="connsiteY8" fmla="*/ 7645 h 9738"/>
                <a:gd name="connsiteX9" fmla="*/ 7446 w 10000"/>
                <a:gd name="connsiteY9" fmla="*/ 6806 h 9738"/>
                <a:gd name="connsiteX10" fmla="*/ 7446 w 10000"/>
                <a:gd name="connsiteY10" fmla="*/ 6441 h 9738"/>
                <a:gd name="connsiteX11" fmla="*/ 7821 w 10000"/>
                <a:gd name="connsiteY11" fmla="*/ 6441 h 9738"/>
                <a:gd name="connsiteX12" fmla="*/ 8047 w 10000"/>
                <a:gd name="connsiteY12" fmla="*/ 5759 h 9738"/>
                <a:gd name="connsiteX13" fmla="*/ 8648 w 10000"/>
                <a:gd name="connsiteY13" fmla="*/ 5340 h 9738"/>
                <a:gd name="connsiteX14" fmla="*/ 8873 w 10000"/>
                <a:gd name="connsiteY14" fmla="*/ 4555 h 9738"/>
                <a:gd name="connsiteX15" fmla="*/ 8722 w 10000"/>
                <a:gd name="connsiteY15" fmla="*/ 4137 h 9738"/>
                <a:gd name="connsiteX16" fmla="*/ 9098 w 10000"/>
                <a:gd name="connsiteY16" fmla="*/ 3246 h 9738"/>
                <a:gd name="connsiteX17" fmla="*/ 9399 w 10000"/>
                <a:gd name="connsiteY17" fmla="*/ 2984 h 9738"/>
                <a:gd name="connsiteX18" fmla="*/ 10000 w 10000"/>
                <a:gd name="connsiteY18" fmla="*/ 2566 h 9738"/>
                <a:gd name="connsiteX19" fmla="*/ 9774 w 10000"/>
                <a:gd name="connsiteY19" fmla="*/ 2512 h 9738"/>
                <a:gd name="connsiteX20" fmla="*/ 9399 w 10000"/>
                <a:gd name="connsiteY20" fmla="*/ 2252 h 9738"/>
                <a:gd name="connsiteX21" fmla="*/ 9173 w 10000"/>
                <a:gd name="connsiteY21" fmla="*/ 1467 h 9738"/>
                <a:gd name="connsiteX22" fmla="*/ 9173 w 10000"/>
                <a:gd name="connsiteY22" fmla="*/ 1047 h 9738"/>
                <a:gd name="connsiteX23" fmla="*/ 9098 w 10000"/>
                <a:gd name="connsiteY23" fmla="*/ 523 h 9738"/>
                <a:gd name="connsiteX24" fmla="*/ 8873 w 10000"/>
                <a:gd name="connsiteY24" fmla="*/ 367 h 9738"/>
                <a:gd name="connsiteX25" fmla="*/ 8497 w 10000"/>
                <a:gd name="connsiteY25" fmla="*/ 157 h 9738"/>
                <a:gd name="connsiteX26" fmla="*/ 8272 w 10000"/>
                <a:gd name="connsiteY26" fmla="*/ 0 h 9738"/>
                <a:gd name="connsiteX27" fmla="*/ 7821 w 10000"/>
                <a:gd name="connsiteY27" fmla="*/ 209 h 9738"/>
                <a:gd name="connsiteX28" fmla="*/ 7370 w 10000"/>
                <a:gd name="connsiteY28" fmla="*/ 523 h 9738"/>
                <a:gd name="connsiteX29" fmla="*/ 6769 w 10000"/>
                <a:gd name="connsiteY29" fmla="*/ 523 h 9738"/>
                <a:gd name="connsiteX30" fmla="*/ 5717 w 10000"/>
                <a:gd name="connsiteY30" fmla="*/ 523 h 9738"/>
                <a:gd name="connsiteX31" fmla="*/ 5717 w 10000"/>
                <a:gd name="connsiteY31" fmla="*/ 472 h 9738"/>
                <a:gd name="connsiteX32" fmla="*/ 5643 w 10000"/>
                <a:gd name="connsiteY32" fmla="*/ 523 h 9738"/>
                <a:gd name="connsiteX33" fmla="*/ 1961 w 10000"/>
                <a:gd name="connsiteY33" fmla="*/ 523 h 9738"/>
                <a:gd name="connsiteX34" fmla="*/ 1961 w 10000"/>
                <a:gd name="connsiteY34" fmla="*/ 1623 h 9738"/>
                <a:gd name="connsiteX35" fmla="*/ 1285 w 10000"/>
                <a:gd name="connsiteY35" fmla="*/ 1623 h 9738"/>
                <a:gd name="connsiteX36" fmla="*/ 1285 w 10000"/>
                <a:gd name="connsiteY36" fmla="*/ 1833 h 9738"/>
                <a:gd name="connsiteX37" fmla="*/ 1285 w 10000"/>
                <a:gd name="connsiteY37" fmla="*/ 3716 h 9738"/>
                <a:gd name="connsiteX38" fmla="*/ 1135 w 10000"/>
                <a:gd name="connsiteY38" fmla="*/ 3821 h 9738"/>
                <a:gd name="connsiteX39" fmla="*/ 684 w 10000"/>
                <a:gd name="connsiteY39" fmla="*/ 4032 h 9738"/>
                <a:gd name="connsiteX40" fmla="*/ 609 w 10000"/>
                <a:gd name="connsiteY40" fmla="*/ 4294 h 9738"/>
                <a:gd name="connsiteX41" fmla="*/ 384 w 10000"/>
                <a:gd name="connsiteY41" fmla="*/ 4555 h 9738"/>
                <a:gd name="connsiteX42" fmla="*/ 234 w 10000"/>
                <a:gd name="connsiteY42" fmla="*/ 4974 h 9738"/>
                <a:gd name="connsiteX43" fmla="*/ 8 w 10000"/>
                <a:gd name="connsiteY43" fmla="*/ 5446 h 9738"/>
                <a:gd name="connsiteX44" fmla="*/ 384 w 10000"/>
                <a:gd name="connsiteY44" fmla="*/ 5498 h 9738"/>
                <a:gd name="connsiteX45" fmla="*/ 458 w 10000"/>
                <a:gd name="connsiteY45" fmla="*/ 5915 h 9738"/>
                <a:gd name="connsiteX46" fmla="*/ 684 w 10000"/>
                <a:gd name="connsiteY46" fmla="*/ 6335 h 9738"/>
                <a:gd name="connsiteX47" fmla="*/ 1059 w 10000"/>
                <a:gd name="connsiteY47" fmla="*/ 7173 h 9738"/>
                <a:gd name="connsiteX0" fmla="*/ 7671 w 10000"/>
                <a:gd name="connsiteY0" fmla="*/ 9679 h 9839"/>
                <a:gd name="connsiteX1" fmla="*/ 8197 w 10000"/>
                <a:gd name="connsiteY1" fmla="*/ 9679 h 9839"/>
                <a:gd name="connsiteX2" fmla="*/ 8422 w 10000"/>
                <a:gd name="connsiteY2" fmla="*/ 9839 h 9839"/>
                <a:gd name="connsiteX3" fmla="*/ 8272 w 10000"/>
                <a:gd name="connsiteY3" fmla="*/ 9410 h 9839"/>
                <a:gd name="connsiteX4" fmla="*/ 7821 w 10000"/>
                <a:gd name="connsiteY4" fmla="*/ 8925 h 9839"/>
                <a:gd name="connsiteX5" fmla="*/ 7370 w 10000"/>
                <a:gd name="connsiteY5" fmla="*/ 8441 h 9839"/>
                <a:gd name="connsiteX6" fmla="*/ 6769 w 10000"/>
                <a:gd name="connsiteY6" fmla="*/ 8011 h 9839"/>
                <a:gd name="connsiteX7" fmla="*/ 7145 w 10000"/>
                <a:gd name="connsiteY7" fmla="*/ 7851 h 9839"/>
                <a:gd name="connsiteX8" fmla="*/ 7446 w 10000"/>
                <a:gd name="connsiteY8" fmla="*/ 6989 h 9839"/>
                <a:gd name="connsiteX9" fmla="*/ 7446 w 10000"/>
                <a:gd name="connsiteY9" fmla="*/ 6614 h 9839"/>
                <a:gd name="connsiteX10" fmla="*/ 7821 w 10000"/>
                <a:gd name="connsiteY10" fmla="*/ 6614 h 9839"/>
                <a:gd name="connsiteX11" fmla="*/ 8047 w 10000"/>
                <a:gd name="connsiteY11" fmla="*/ 5914 h 9839"/>
                <a:gd name="connsiteX12" fmla="*/ 8648 w 10000"/>
                <a:gd name="connsiteY12" fmla="*/ 5484 h 9839"/>
                <a:gd name="connsiteX13" fmla="*/ 8873 w 10000"/>
                <a:gd name="connsiteY13" fmla="*/ 4678 h 9839"/>
                <a:gd name="connsiteX14" fmla="*/ 8722 w 10000"/>
                <a:gd name="connsiteY14" fmla="*/ 4248 h 9839"/>
                <a:gd name="connsiteX15" fmla="*/ 9098 w 10000"/>
                <a:gd name="connsiteY15" fmla="*/ 3333 h 9839"/>
                <a:gd name="connsiteX16" fmla="*/ 9399 w 10000"/>
                <a:gd name="connsiteY16" fmla="*/ 3064 h 9839"/>
                <a:gd name="connsiteX17" fmla="*/ 10000 w 10000"/>
                <a:gd name="connsiteY17" fmla="*/ 2635 h 9839"/>
                <a:gd name="connsiteX18" fmla="*/ 9774 w 10000"/>
                <a:gd name="connsiteY18" fmla="*/ 2580 h 9839"/>
                <a:gd name="connsiteX19" fmla="*/ 9399 w 10000"/>
                <a:gd name="connsiteY19" fmla="*/ 2313 h 9839"/>
                <a:gd name="connsiteX20" fmla="*/ 9173 w 10000"/>
                <a:gd name="connsiteY20" fmla="*/ 1506 h 9839"/>
                <a:gd name="connsiteX21" fmla="*/ 9173 w 10000"/>
                <a:gd name="connsiteY21" fmla="*/ 1075 h 9839"/>
                <a:gd name="connsiteX22" fmla="*/ 9098 w 10000"/>
                <a:gd name="connsiteY22" fmla="*/ 537 h 9839"/>
                <a:gd name="connsiteX23" fmla="*/ 8873 w 10000"/>
                <a:gd name="connsiteY23" fmla="*/ 377 h 9839"/>
                <a:gd name="connsiteX24" fmla="*/ 8497 w 10000"/>
                <a:gd name="connsiteY24" fmla="*/ 161 h 9839"/>
                <a:gd name="connsiteX25" fmla="*/ 8272 w 10000"/>
                <a:gd name="connsiteY25" fmla="*/ 0 h 9839"/>
                <a:gd name="connsiteX26" fmla="*/ 7821 w 10000"/>
                <a:gd name="connsiteY26" fmla="*/ 215 h 9839"/>
                <a:gd name="connsiteX27" fmla="*/ 7370 w 10000"/>
                <a:gd name="connsiteY27" fmla="*/ 537 h 9839"/>
                <a:gd name="connsiteX28" fmla="*/ 6769 w 10000"/>
                <a:gd name="connsiteY28" fmla="*/ 537 h 9839"/>
                <a:gd name="connsiteX29" fmla="*/ 5717 w 10000"/>
                <a:gd name="connsiteY29" fmla="*/ 537 h 9839"/>
                <a:gd name="connsiteX30" fmla="*/ 5717 w 10000"/>
                <a:gd name="connsiteY30" fmla="*/ 485 h 9839"/>
                <a:gd name="connsiteX31" fmla="*/ 5643 w 10000"/>
                <a:gd name="connsiteY31" fmla="*/ 537 h 9839"/>
                <a:gd name="connsiteX32" fmla="*/ 1961 w 10000"/>
                <a:gd name="connsiteY32" fmla="*/ 537 h 9839"/>
                <a:gd name="connsiteX33" fmla="*/ 1961 w 10000"/>
                <a:gd name="connsiteY33" fmla="*/ 1667 h 9839"/>
                <a:gd name="connsiteX34" fmla="*/ 1285 w 10000"/>
                <a:gd name="connsiteY34" fmla="*/ 1667 h 9839"/>
                <a:gd name="connsiteX35" fmla="*/ 1285 w 10000"/>
                <a:gd name="connsiteY35" fmla="*/ 1882 h 9839"/>
                <a:gd name="connsiteX36" fmla="*/ 1285 w 10000"/>
                <a:gd name="connsiteY36" fmla="*/ 3816 h 9839"/>
                <a:gd name="connsiteX37" fmla="*/ 1135 w 10000"/>
                <a:gd name="connsiteY37" fmla="*/ 3924 h 9839"/>
                <a:gd name="connsiteX38" fmla="*/ 684 w 10000"/>
                <a:gd name="connsiteY38" fmla="*/ 4140 h 9839"/>
                <a:gd name="connsiteX39" fmla="*/ 609 w 10000"/>
                <a:gd name="connsiteY39" fmla="*/ 4410 h 9839"/>
                <a:gd name="connsiteX40" fmla="*/ 384 w 10000"/>
                <a:gd name="connsiteY40" fmla="*/ 4678 h 9839"/>
                <a:gd name="connsiteX41" fmla="*/ 234 w 10000"/>
                <a:gd name="connsiteY41" fmla="*/ 5108 h 9839"/>
                <a:gd name="connsiteX42" fmla="*/ 8 w 10000"/>
                <a:gd name="connsiteY42" fmla="*/ 5593 h 9839"/>
                <a:gd name="connsiteX43" fmla="*/ 384 w 10000"/>
                <a:gd name="connsiteY43" fmla="*/ 5646 h 9839"/>
                <a:gd name="connsiteX44" fmla="*/ 458 w 10000"/>
                <a:gd name="connsiteY44" fmla="*/ 6074 h 9839"/>
                <a:gd name="connsiteX45" fmla="*/ 684 w 10000"/>
                <a:gd name="connsiteY45" fmla="*/ 6505 h 9839"/>
                <a:gd name="connsiteX46" fmla="*/ 1059 w 10000"/>
                <a:gd name="connsiteY46" fmla="*/ 7366 h 9839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145 w 10000"/>
                <a:gd name="connsiteY6" fmla="*/ 7979 h 10000"/>
                <a:gd name="connsiteX7" fmla="*/ 7446 w 10000"/>
                <a:gd name="connsiteY7" fmla="*/ 7103 h 10000"/>
                <a:gd name="connsiteX8" fmla="*/ 7446 w 10000"/>
                <a:gd name="connsiteY8" fmla="*/ 6722 h 10000"/>
                <a:gd name="connsiteX9" fmla="*/ 7821 w 10000"/>
                <a:gd name="connsiteY9" fmla="*/ 6722 h 10000"/>
                <a:gd name="connsiteX10" fmla="*/ 8047 w 10000"/>
                <a:gd name="connsiteY10" fmla="*/ 6011 h 10000"/>
                <a:gd name="connsiteX11" fmla="*/ 8648 w 10000"/>
                <a:gd name="connsiteY11" fmla="*/ 5574 h 10000"/>
                <a:gd name="connsiteX12" fmla="*/ 8873 w 10000"/>
                <a:gd name="connsiteY12" fmla="*/ 4755 h 10000"/>
                <a:gd name="connsiteX13" fmla="*/ 8722 w 10000"/>
                <a:gd name="connsiteY13" fmla="*/ 4318 h 10000"/>
                <a:gd name="connsiteX14" fmla="*/ 9098 w 10000"/>
                <a:gd name="connsiteY14" fmla="*/ 3388 h 10000"/>
                <a:gd name="connsiteX15" fmla="*/ 9399 w 10000"/>
                <a:gd name="connsiteY15" fmla="*/ 3114 h 10000"/>
                <a:gd name="connsiteX16" fmla="*/ 10000 w 10000"/>
                <a:gd name="connsiteY16" fmla="*/ 2678 h 10000"/>
                <a:gd name="connsiteX17" fmla="*/ 9774 w 10000"/>
                <a:gd name="connsiteY17" fmla="*/ 2622 h 10000"/>
                <a:gd name="connsiteX18" fmla="*/ 9399 w 10000"/>
                <a:gd name="connsiteY18" fmla="*/ 2351 h 10000"/>
                <a:gd name="connsiteX19" fmla="*/ 9173 w 10000"/>
                <a:gd name="connsiteY19" fmla="*/ 1531 h 10000"/>
                <a:gd name="connsiteX20" fmla="*/ 9173 w 10000"/>
                <a:gd name="connsiteY20" fmla="*/ 1093 h 10000"/>
                <a:gd name="connsiteX21" fmla="*/ 9098 w 10000"/>
                <a:gd name="connsiteY21" fmla="*/ 546 h 10000"/>
                <a:gd name="connsiteX22" fmla="*/ 8873 w 10000"/>
                <a:gd name="connsiteY22" fmla="*/ 383 h 10000"/>
                <a:gd name="connsiteX23" fmla="*/ 8497 w 10000"/>
                <a:gd name="connsiteY23" fmla="*/ 164 h 10000"/>
                <a:gd name="connsiteX24" fmla="*/ 8272 w 10000"/>
                <a:gd name="connsiteY24" fmla="*/ 0 h 10000"/>
                <a:gd name="connsiteX25" fmla="*/ 7821 w 10000"/>
                <a:gd name="connsiteY25" fmla="*/ 219 h 10000"/>
                <a:gd name="connsiteX26" fmla="*/ 7370 w 10000"/>
                <a:gd name="connsiteY26" fmla="*/ 546 h 10000"/>
                <a:gd name="connsiteX27" fmla="*/ 6769 w 10000"/>
                <a:gd name="connsiteY27" fmla="*/ 546 h 10000"/>
                <a:gd name="connsiteX28" fmla="*/ 5717 w 10000"/>
                <a:gd name="connsiteY28" fmla="*/ 546 h 10000"/>
                <a:gd name="connsiteX29" fmla="*/ 5717 w 10000"/>
                <a:gd name="connsiteY29" fmla="*/ 493 h 10000"/>
                <a:gd name="connsiteX30" fmla="*/ 5643 w 10000"/>
                <a:gd name="connsiteY30" fmla="*/ 546 h 10000"/>
                <a:gd name="connsiteX31" fmla="*/ 1961 w 10000"/>
                <a:gd name="connsiteY31" fmla="*/ 546 h 10000"/>
                <a:gd name="connsiteX32" fmla="*/ 1961 w 10000"/>
                <a:gd name="connsiteY32" fmla="*/ 1694 h 10000"/>
                <a:gd name="connsiteX33" fmla="*/ 1285 w 10000"/>
                <a:gd name="connsiteY33" fmla="*/ 1694 h 10000"/>
                <a:gd name="connsiteX34" fmla="*/ 1285 w 10000"/>
                <a:gd name="connsiteY34" fmla="*/ 1913 h 10000"/>
                <a:gd name="connsiteX35" fmla="*/ 1285 w 10000"/>
                <a:gd name="connsiteY35" fmla="*/ 3878 h 10000"/>
                <a:gd name="connsiteX36" fmla="*/ 1135 w 10000"/>
                <a:gd name="connsiteY36" fmla="*/ 3988 h 10000"/>
                <a:gd name="connsiteX37" fmla="*/ 684 w 10000"/>
                <a:gd name="connsiteY37" fmla="*/ 4208 h 10000"/>
                <a:gd name="connsiteX38" fmla="*/ 609 w 10000"/>
                <a:gd name="connsiteY38" fmla="*/ 4482 h 10000"/>
                <a:gd name="connsiteX39" fmla="*/ 384 w 10000"/>
                <a:gd name="connsiteY39" fmla="*/ 4755 h 10000"/>
                <a:gd name="connsiteX40" fmla="*/ 234 w 10000"/>
                <a:gd name="connsiteY40" fmla="*/ 5192 h 10000"/>
                <a:gd name="connsiteX41" fmla="*/ 8 w 10000"/>
                <a:gd name="connsiteY41" fmla="*/ 5685 h 10000"/>
                <a:gd name="connsiteX42" fmla="*/ 384 w 10000"/>
                <a:gd name="connsiteY42" fmla="*/ 5738 h 10000"/>
                <a:gd name="connsiteX43" fmla="*/ 458 w 10000"/>
                <a:gd name="connsiteY43" fmla="*/ 6173 h 10000"/>
                <a:gd name="connsiteX44" fmla="*/ 684 w 10000"/>
                <a:gd name="connsiteY44" fmla="*/ 6611 h 10000"/>
                <a:gd name="connsiteX45" fmla="*/ 1059 w 10000"/>
                <a:gd name="connsiteY45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6769 w 10000"/>
                <a:gd name="connsiteY5" fmla="*/ 8142 h 10000"/>
                <a:gd name="connsiteX6" fmla="*/ 7446 w 10000"/>
                <a:gd name="connsiteY6" fmla="*/ 7103 h 10000"/>
                <a:gd name="connsiteX7" fmla="*/ 7446 w 10000"/>
                <a:gd name="connsiteY7" fmla="*/ 6722 h 10000"/>
                <a:gd name="connsiteX8" fmla="*/ 7821 w 10000"/>
                <a:gd name="connsiteY8" fmla="*/ 6722 h 10000"/>
                <a:gd name="connsiteX9" fmla="*/ 8047 w 10000"/>
                <a:gd name="connsiteY9" fmla="*/ 6011 h 10000"/>
                <a:gd name="connsiteX10" fmla="*/ 8648 w 10000"/>
                <a:gd name="connsiteY10" fmla="*/ 5574 h 10000"/>
                <a:gd name="connsiteX11" fmla="*/ 8873 w 10000"/>
                <a:gd name="connsiteY11" fmla="*/ 4755 h 10000"/>
                <a:gd name="connsiteX12" fmla="*/ 8722 w 10000"/>
                <a:gd name="connsiteY12" fmla="*/ 4318 h 10000"/>
                <a:gd name="connsiteX13" fmla="*/ 9098 w 10000"/>
                <a:gd name="connsiteY13" fmla="*/ 3388 h 10000"/>
                <a:gd name="connsiteX14" fmla="*/ 9399 w 10000"/>
                <a:gd name="connsiteY14" fmla="*/ 3114 h 10000"/>
                <a:gd name="connsiteX15" fmla="*/ 10000 w 10000"/>
                <a:gd name="connsiteY15" fmla="*/ 2678 h 10000"/>
                <a:gd name="connsiteX16" fmla="*/ 9774 w 10000"/>
                <a:gd name="connsiteY16" fmla="*/ 2622 h 10000"/>
                <a:gd name="connsiteX17" fmla="*/ 9399 w 10000"/>
                <a:gd name="connsiteY17" fmla="*/ 2351 h 10000"/>
                <a:gd name="connsiteX18" fmla="*/ 9173 w 10000"/>
                <a:gd name="connsiteY18" fmla="*/ 1531 h 10000"/>
                <a:gd name="connsiteX19" fmla="*/ 9173 w 10000"/>
                <a:gd name="connsiteY19" fmla="*/ 1093 h 10000"/>
                <a:gd name="connsiteX20" fmla="*/ 9098 w 10000"/>
                <a:gd name="connsiteY20" fmla="*/ 546 h 10000"/>
                <a:gd name="connsiteX21" fmla="*/ 8873 w 10000"/>
                <a:gd name="connsiteY21" fmla="*/ 383 h 10000"/>
                <a:gd name="connsiteX22" fmla="*/ 8497 w 10000"/>
                <a:gd name="connsiteY22" fmla="*/ 164 h 10000"/>
                <a:gd name="connsiteX23" fmla="*/ 8272 w 10000"/>
                <a:gd name="connsiteY23" fmla="*/ 0 h 10000"/>
                <a:gd name="connsiteX24" fmla="*/ 7821 w 10000"/>
                <a:gd name="connsiteY24" fmla="*/ 219 h 10000"/>
                <a:gd name="connsiteX25" fmla="*/ 7370 w 10000"/>
                <a:gd name="connsiteY25" fmla="*/ 546 h 10000"/>
                <a:gd name="connsiteX26" fmla="*/ 6769 w 10000"/>
                <a:gd name="connsiteY26" fmla="*/ 546 h 10000"/>
                <a:gd name="connsiteX27" fmla="*/ 5717 w 10000"/>
                <a:gd name="connsiteY27" fmla="*/ 546 h 10000"/>
                <a:gd name="connsiteX28" fmla="*/ 5717 w 10000"/>
                <a:gd name="connsiteY28" fmla="*/ 493 h 10000"/>
                <a:gd name="connsiteX29" fmla="*/ 5643 w 10000"/>
                <a:gd name="connsiteY29" fmla="*/ 546 h 10000"/>
                <a:gd name="connsiteX30" fmla="*/ 1961 w 10000"/>
                <a:gd name="connsiteY30" fmla="*/ 546 h 10000"/>
                <a:gd name="connsiteX31" fmla="*/ 1961 w 10000"/>
                <a:gd name="connsiteY31" fmla="*/ 1694 h 10000"/>
                <a:gd name="connsiteX32" fmla="*/ 1285 w 10000"/>
                <a:gd name="connsiteY32" fmla="*/ 1694 h 10000"/>
                <a:gd name="connsiteX33" fmla="*/ 1285 w 10000"/>
                <a:gd name="connsiteY33" fmla="*/ 1913 h 10000"/>
                <a:gd name="connsiteX34" fmla="*/ 1285 w 10000"/>
                <a:gd name="connsiteY34" fmla="*/ 3878 h 10000"/>
                <a:gd name="connsiteX35" fmla="*/ 1135 w 10000"/>
                <a:gd name="connsiteY35" fmla="*/ 3988 h 10000"/>
                <a:gd name="connsiteX36" fmla="*/ 684 w 10000"/>
                <a:gd name="connsiteY36" fmla="*/ 4208 h 10000"/>
                <a:gd name="connsiteX37" fmla="*/ 609 w 10000"/>
                <a:gd name="connsiteY37" fmla="*/ 4482 h 10000"/>
                <a:gd name="connsiteX38" fmla="*/ 384 w 10000"/>
                <a:gd name="connsiteY38" fmla="*/ 4755 h 10000"/>
                <a:gd name="connsiteX39" fmla="*/ 234 w 10000"/>
                <a:gd name="connsiteY39" fmla="*/ 5192 h 10000"/>
                <a:gd name="connsiteX40" fmla="*/ 8 w 10000"/>
                <a:gd name="connsiteY40" fmla="*/ 5685 h 10000"/>
                <a:gd name="connsiteX41" fmla="*/ 384 w 10000"/>
                <a:gd name="connsiteY41" fmla="*/ 5738 h 10000"/>
                <a:gd name="connsiteX42" fmla="*/ 458 w 10000"/>
                <a:gd name="connsiteY42" fmla="*/ 6173 h 10000"/>
                <a:gd name="connsiteX43" fmla="*/ 684 w 10000"/>
                <a:gd name="connsiteY43" fmla="*/ 6611 h 10000"/>
                <a:gd name="connsiteX44" fmla="*/ 1059 w 10000"/>
                <a:gd name="connsiteY44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370 w 10000"/>
                <a:gd name="connsiteY4" fmla="*/ 8579 h 10000"/>
                <a:gd name="connsiteX5" fmla="*/ 7446 w 10000"/>
                <a:gd name="connsiteY5" fmla="*/ 7103 h 10000"/>
                <a:gd name="connsiteX6" fmla="*/ 7446 w 10000"/>
                <a:gd name="connsiteY6" fmla="*/ 6722 h 10000"/>
                <a:gd name="connsiteX7" fmla="*/ 7821 w 10000"/>
                <a:gd name="connsiteY7" fmla="*/ 6722 h 10000"/>
                <a:gd name="connsiteX8" fmla="*/ 8047 w 10000"/>
                <a:gd name="connsiteY8" fmla="*/ 6011 h 10000"/>
                <a:gd name="connsiteX9" fmla="*/ 8648 w 10000"/>
                <a:gd name="connsiteY9" fmla="*/ 5574 h 10000"/>
                <a:gd name="connsiteX10" fmla="*/ 8873 w 10000"/>
                <a:gd name="connsiteY10" fmla="*/ 4755 h 10000"/>
                <a:gd name="connsiteX11" fmla="*/ 8722 w 10000"/>
                <a:gd name="connsiteY11" fmla="*/ 4318 h 10000"/>
                <a:gd name="connsiteX12" fmla="*/ 9098 w 10000"/>
                <a:gd name="connsiteY12" fmla="*/ 3388 h 10000"/>
                <a:gd name="connsiteX13" fmla="*/ 9399 w 10000"/>
                <a:gd name="connsiteY13" fmla="*/ 3114 h 10000"/>
                <a:gd name="connsiteX14" fmla="*/ 10000 w 10000"/>
                <a:gd name="connsiteY14" fmla="*/ 2678 h 10000"/>
                <a:gd name="connsiteX15" fmla="*/ 9774 w 10000"/>
                <a:gd name="connsiteY15" fmla="*/ 2622 h 10000"/>
                <a:gd name="connsiteX16" fmla="*/ 9399 w 10000"/>
                <a:gd name="connsiteY16" fmla="*/ 2351 h 10000"/>
                <a:gd name="connsiteX17" fmla="*/ 9173 w 10000"/>
                <a:gd name="connsiteY17" fmla="*/ 1531 h 10000"/>
                <a:gd name="connsiteX18" fmla="*/ 9173 w 10000"/>
                <a:gd name="connsiteY18" fmla="*/ 1093 h 10000"/>
                <a:gd name="connsiteX19" fmla="*/ 9098 w 10000"/>
                <a:gd name="connsiteY19" fmla="*/ 546 h 10000"/>
                <a:gd name="connsiteX20" fmla="*/ 8873 w 10000"/>
                <a:gd name="connsiteY20" fmla="*/ 383 h 10000"/>
                <a:gd name="connsiteX21" fmla="*/ 8497 w 10000"/>
                <a:gd name="connsiteY21" fmla="*/ 164 h 10000"/>
                <a:gd name="connsiteX22" fmla="*/ 8272 w 10000"/>
                <a:gd name="connsiteY22" fmla="*/ 0 h 10000"/>
                <a:gd name="connsiteX23" fmla="*/ 7821 w 10000"/>
                <a:gd name="connsiteY23" fmla="*/ 219 h 10000"/>
                <a:gd name="connsiteX24" fmla="*/ 7370 w 10000"/>
                <a:gd name="connsiteY24" fmla="*/ 546 h 10000"/>
                <a:gd name="connsiteX25" fmla="*/ 6769 w 10000"/>
                <a:gd name="connsiteY25" fmla="*/ 546 h 10000"/>
                <a:gd name="connsiteX26" fmla="*/ 5717 w 10000"/>
                <a:gd name="connsiteY26" fmla="*/ 546 h 10000"/>
                <a:gd name="connsiteX27" fmla="*/ 5717 w 10000"/>
                <a:gd name="connsiteY27" fmla="*/ 493 h 10000"/>
                <a:gd name="connsiteX28" fmla="*/ 5643 w 10000"/>
                <a:gd name="connsiteY28" fmla="*/ 546 h 10000"/>
                <a:gd name="connsiteX29" fmla="*/ 1961 w 10000"/>
                <a:gd name="connsiteY29" fmla="*/ 546 h 10000"/>
                <a:gd name="connsiteX30" fmla="*/ 1961 w 10000"/>
                <a:gd name="connsiteY30" fmla="*/ 1694 h 10000"/>
                <a:gd name="connsiteX31" fmla="*/ 1285 w 10000"/>
                <a:gd name="connsiteY31" fmla="*/ 1694 h 10000"/>
                <a:gd name="connsiteX32" fmla="*/ 1285 w 10000"/>
                <a:gd name="connsiteY32" fmla="*/ 1913 h 10000"/>
                <a:gd name="connsiteX33" fmla="*/ 1285 w 10000"/>
                <a:gd name="connsiteY33" fmla="*/ 3878 h 10000"/>
                <a:gd name="connsiteX34" fmla="*/ 1135 w 10000"/>
                <a:gd name="connsiteY34" fmla="*/ 3988 h 10000"/>
                <a:gd name="connsiteX35" fmla="*/ 684 w 10000"/>
                <a:gd name="connsiteY35" fmla="*/ 4208 h 10000"/>
                <a:gd name="connsiteX36" fmla="*/ 609 w 10000"/>
                <a:gd name="connsiteY36" fmla="*/ 4482 h 10000"/>
                <a:gd name="connsiteX37" fmla="*/ 384 w 10000"/>
                <a:gd name="connsiteY37" fmla="*/ 4755 h 10000"/>
                <a:gd name="connsiteX38" fmla="*/ 234 w 10000"/>
                <a:gd name="connsiteY38" fmla="*/ 5192 h 10000"/>
                <a:gd name="connsiteX39" fmla="*/ 8 w 10000"/>
                <a:gd name="connsiteY39" fmla="*/ 5685 h 10000"/>
                <a:gd name="connsiteX40" fmla="*/ 384 w 10000"/>
                <a:gd name="connsiteY40" fmla="*/ 5738 h 10000"/>
                <a:gd name="connsiteX41" fmla="*/ 458 w 10000"/>
                <a:gd name="connsiteY41" fmla="*/ 6173 h 10000"/>
                <a:gd name="connsiteX42" fmla="*/ 684 w 10000"/>
                <a:gd name="connsiteY42" fmla="*/ 6611 h 10000"/>
                <a:gd name="connsiteX43" fmla="*/ 1059 w 10000"/>
                <a:gd name="connsiteY43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821 w 10000"/>
                <a:gd name="connsiteY3" fmla="*/ 9071 h 10000"/>
                <a:gd name="connsiteX4" fmla="*/ 7446 w 10000"/>
                <a:gd name="connsiteY4" fmla="*/ 7103 h 10000"/>
                <a:gd name="connsiteX5" fmla="*/ 7446 w 10000"/>
                <a:gd name="connsiteY5" fmla="*/ 6722 h 10000"/>
                <a:gd name="connsiteX6" fmla="*/ 7821 w 10000"/>
                <a:gd name="connsiteY6" fmla="*/ 6722 h 10000"/>
                <a:gd name="connsiteX7" fmla="*/ 8047 w 10000"/>
                <a:gd name="connsiteY7" fmla="*/ 6011 h 10000"/>
                <a:gd name="connsiteX8" fmla="*/ 8648 w 10000"/>
                <a:gd name="connsiteY8" fmla="*/ 5574 h 10000"/>
                <a:gd name="connsiteX9" fmla="*/ 8873 w 10000"/>
                <a:gd name="connsiteY9" fmla="*/ 4755 h 10000"/>
                <a:gd name="connsiteX10" fmla="*/ 8722 w 10000"/>
                <a:gd name="connsiteY10" fmla="*/ 4318 h 10000"/>
                <a:gd name="connsiteX11" fmla="*/ 9098 w 10000"/>
                <a:gd name="connsiteY11" fmla="*/ 3388 h 10000"/>
                <a:gd name="connsiteX12" fmla="*/ 9399 w 10000"/>
                <a:gd name="connsiteY12" fmla="*/ 3114 h 10000"/>
                <a:gd name="connsiteX13" fmla="*/ 10000 w 10000"/>
                <a:gd name="connsiteY13" fmla="*/ 2678 h 10000"/>
                <a:gd name="connsiteX14" fmla="*/ 9774 w 10000"/>
                <a:gd name="connsiteY14" fmla="*/ 2622 h 10000"/>
                <a:gd name="connsiteX15" fmla="*/ 9399 w 10000"/>
                <a:gd name="connsiteY15" fmla="*/ 2351 h 10000"/>
                <a:gd name="connsiteX16" fmla="*/ 9173 w 10000"/>
                <a:gd name="connsiteY16" fmla="*/ 1531 h 10000"/>
                <a:gd name="connsiteX17" fmla="*/ 9173 w 10000"/>
                <a:gd name="connsiteY17" fmla="*/ 1093 h 10000"/>
                <a:gd name="connsiteX18" fmla="*/ 9098 w 10000"/>
                <a:gd name="connsiteY18" fmla="*/ 546 h 10000"/>
                <a:gd name="connsiteX19" fmla="*/ 8873 w 10000"/>
                <a:gd name="connsiteY19" fmla="*/ 383 h 10000"/>
                <a:gd name="connsiteX20" fmla="*/ 8497 w 10000"/>
                <a:gd name="connsiteY20" fmla="*/ 164 h 10000"/>
                <a:gd name="connsiteX21" fmla="*/ 8272 w 10000"/>
                <a:gd name="connsiteY21" fmla="*/ 0 h 10000"/>
                <a:gd name="connsiteX22" fmla="*/ 7821 w 10000"/>
                <a:gd name="connsiteY22" fmla="*/ 219 h 10000"/>
                <a:gd name="connsiteX23" fmla="*/ 7370 w 10000"/>
                <a:gd name="connsiteY23" fmla="*/ 546 h 10000"/>
                <a:gd name="connsiteX24" fmla="*/ 6769 w 10000"/>
                <a:gd name="connsiteY24" fmla="*/ 546 h 10000"/>
                <a:gd name="connsiteX25" fmla="*/ 5717 w 10000"/>
                <a:gd name="connsiteY25" fmla="*/ 546 h 10000"/>
                <a:gd name="connsiteX26" fmla="*/ 5717 w 10000"/>
                <a:gd name="connsiteY26" fmla="*/ 493 h 10000"/>
                <a:gd name="connsiteX27" fmla="*/ 5643 w 10000"/>
                <a:gd name="connsiteY27" fmla="*/ 546 h 10000"/>
                <a:gd name="connsiteX28" fmla="*/ 1961 w 10000"/>
                <a:gd name="connsiteY28" fmla="*/ 546 h 10000"/>
                <a:gd name="connsiteX29" fmla="*/ 1961 w 10000"/>
                <a:gd name="connsiteY29" fmla="*/ 1694 h 10000"/>
                <a:gd name="connsiteX30" fmla="*/ 1285 w 10000"/>
                <a:gd name="connsiteY30" fmla="*/ 1694 h 10000"/>
                <a:gd name="connsiteX31" fmla="*/ 1285 w 10000"/>
                <a:gd name="connsiteY31" fmla="*/ 1913 h 10000"/>
                <a:gd name="connsiteX32" fmla="*/ 1285 w 10000"/>
                <a:gd name="connsiteY32" fmla="*/ 3878 h 10000"/>
                <a:gd name="connsiteX33" fmla="*/ 1135 w 10000"/>
                <a:gd name="connsiteY33" fmla="*/ 3988 h 10000"/>
                <a:gd name="connsiteX34" fmla="*/ 684 w 10000"/>
                <a:gd name="connsiteY34" fmla="*/ 4208 h 10000"/>
                <a:gd name="connsiteX35" fmla="*/ 609 w 10000"/>
                <a:gd name="connsiteY35" fmla="*/ 4482 h 10000"/>
                <a:gd name="connsiteX36" fmla="*/ 384 w 10000"/>
                <a:gd name="connsiteY36" fmla="*/ 4755 h 10000"/>
                <a:gd name="connsiteX37" fmla="*/ 234 w 10000"/>
                <a:gd name="connsiteY37" fmla="*/ 5192 h 10000"/>
                <a:gd name="connsiteX38" fmla="*/ 8 w 10000"/>
                <a:gd name="connsiteY38" fmla="*/ 5685 h 10000"/>
                <a:gd name="connsiteX39" fmla="*/ 384 w 10000"/>
                <a:gd name="connsiteY39" fmla="*/ 5738 h 10000"/>
                <a:gd name="connsiteX40" fmla="*/ 458 w 10000"/>
                <a:gd name="connsiteY40" fmla="*/ 6173 h 10000"/>
                <a:gd name="connsiteX41" fmla="*/ 684 w 10000"/>
                <a:gd name="connsiteY41" fmla="*/ 6611 h 10000"/>
                <a:gd name="connsiteX42" fmla="*/ 1059 w 10000"/>
                <a:gd name="connsiteY42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8272 w 10000"/>
                <a:gd name="connsiteY2" fmla="*/ 9564 h 10000"/>
                <a:gd name="connsiteX3" fmla="*/ 7446 w 10000"/>
                <a:gd name="connsiteY3" fmla="*/ 7103 h 10000"/>
                <a:gd name="connsiteX4" fmla="*/ 7446 w 10000"/>
                <a:gd name="connsiteY4" fmla="*/ 6722 h 10000"/>
                <a:gd name="connsiteX5" fmla="*/ 7821 w 10000"/>
                <a:gd name="connsiteY5" fmla="*/ 6722 h 10000"/>
                <a:gd name="connsiteX6" fmla="*/ 8047 w 10000"/>
                <a:gd name="connsiteY6" fmla="*/ 6011 h 10000"/>
                <a:gd name="connsiteX7" fmla="*/ 8648 w 10000"/>
                <a:gd name="connsiteY7" fmla="*/ 5574 h 10000"/>
                <a:gd name="connsiteX8" fmla="*/ 8873 w 10000"/>
                <a:gd name="connsiteY8" fmla="*/ 4755 h 10000"/>
                <a:gd name="connsiteX9" fmla="*/ 8722 w 10000"/>
                <a:gd name="connsiteY9" fmla="*/ 4318 h 10000"/>
                <a:gd name="connsiteX10" fmla="*/ 9098 w 10000"/>
                <a:gd name="connsiteY10" fmla="*/ 3388 h 10000"/>
                <a:gd name="connsiteX11" fmla="*/ 9399 w 10000"/>
                <a:gd name="connsiteY11" fmla="*/ 3114 h 10000"/>
                <a:gd name="connsiteX12" fmla="*/ 10000 w 10000"/>
                <a:gd name="connsiteY12" fmla="*/ 2678 h 10000"/>
                <a:gd name="connsiteX13" fmla="*/ 9774 w 10000"/>
                <a:gd name="connsiteY13" fmla="*/ 2622 h 10000"/>
                <a:gd name="connsiteX14" fmla="*/ 9399 w 10000"/>
                <a:gd name="connsiteY14" fmla="*/ 2351 h 10000"/>
                <a:gd name="connsiteX15" fmla="*/ 9173 w 10000"/>
                <a:gd name="connsiteY15" fmla="*/ 1531 h 10000"/>
                <a:gd name="connsiteX16" fmla="*/ 9173 w 10000"/>
                <a:gd name="connsiteY16" fmla="*/ 1093 h 10000"/>
                <a:gd name="connsiteX17" fmla="*/ 9098 w 10000"/>
                <a:gd name="connsiteY17" fmla="*/ 546 h 10000"/>
                <a:gd name="connsiteX18" fmla="*/ 8873 w 10000"/>
                <a:gd name="connsiteY18" fmla="*/ 383 h 10000"/>
                <a:gd name="connsiteX19" fmla="*/ 8497 w 10000"/>
                <a:gd name="connsiteY19" fmla="*/ 164 h 10000"/>
                <a:gd name="connsiteX20" fmla="*/ 8272 w 10000"/>
                <a:gd name="connsiteY20" fmla="*/ 0 h 10000"/>
                <a:gd name="connsiteX21" fmla="*/ 7821 w 10000"/>
                <a:gd name="connsiteY21" fmla="*/ 219 h 10000"/>
                <a:gd name="connsiteX22" fmla="*/ 7370 w 10000"/>
                <a:gd name="connsiteY22" fmla="*/ 546 h 10000"/>
                <a:gd name="connsiteX23" fmla="*/ 6769 w 10000"/>
                <a:gd name="connsiteY23" fmla="*/ 546 h 10000"/>
                <a:gd name="connsiteX24" fmla="*/ 5717 w 10000"/>
                <a:gd name="connsiteY24" fmla="*/ 546 h 10000"/>
                <a:gd name="connsiteX25" fmla="*/ 5717 w 10000"/>
                <a:gd name="connsiteY25" fmla="*/ 493 h 10000"/>
                <a:gd name="connsiteX26" fmla="*/ 5643 w 10000"/>
                <a:gd name="connsiteY26" fmla="*/ 546 h 10000"/>
                <a:gd name="connsiteX27" fmla="*/ 1961 w 10000"/>
                <a:gd name="connsiteY27" fmla="*/ 546 h 10000"/>
                <a:gd name="connsiteX28" fmla="*/ 1961 w 10000"/>
                <a:gd name="connsiteY28" fmla="*/ 1694 h 10000"/>
                <a:gd name="connsiteX29" fmla="*/ 1285 w 10000"/>
                <a:gd name="connsiteY29" fmla="*/ 1694 h 10000"/>
                <a:gd name="connsiteX30" fmla="*/ 1285 w 10000"/>
                <a:gd name="connsiteY30" fmla="*/ 1913 h 10000"/>
                <a:gd name="connsiteX31" fmla="*/ 1285 w 10000"/>
                <a:gd name="connsiteY31" fmla="*/ 3878 h 10000"/>
                <a:gd name="connsiteX32" fmla="*/ 1135 w 10000"/>
                <a:gd name="connsiteY32" fmla="*/ 3988 h 10000"/>
                <a:gd name="connsiteX33" fmla="*/ 684 w 10000"/>
                <a:gd name="connsiteY33" fmla="*/ 4208 h 10000"/>
                <a:gd name="connsiteX34" fmla="*/ 609 w 10000"/>
                <a:gd name="connsiteY34" fmla="*/ 4482 h 10000"/>
                <a:gd name="connsiteX35" fmla="*/ 384 w 10000"/>
                <a:gd name="connsiteY35" fmla="*/ 4755 h 10000"/>
                <a:gd name="connsiteX36" fmla="*/ 234 w 10000"/>
                <a:gd name="connsiteY36" fmla="*/ 5192 h 10000"/>
                <a:gd name="connsiteX37" fmla="*/ 8 w 10000"/>
                <a:gd name="connsiteY37" fmla="*/ 5685 h 10000"/>
                <a:gd name="connsiteX38" fmla="*/ 384 w 10000"/>
                <a:gd name="connsiteY38" fmla="*/ 5738 h 10000"/>
                <a:gd name="connsiteX39" fmla="*/ 458 w 10000"/>
                <a:gd name="connsiteY39" fmla="*/ 6173 h 10000"/>
                <a:gd name="connsiteX40" fmla="*/ 684 w 10000"/>
                <a:gd name="connsiteY40" fmla="*/ 6611 h 10000"/>
                <a:gd name="connsiteX41" fmla="*/ 1059 w 10000"/>
                <a:gd name="connsiteY41" fmla="*/ 7487 h 10000"/>
                <a:gd name="connsiteX0" fmla="*/ 8197 w 10000"/>
                <a:gd name="connsiteY0" fmla="*/ 9837 h 10000"/>
                <a:gd name="connsiteX1" fmla="*/ 8422 w 10000"/>
                <a:gd name="connsiteY1" fmla="*/ 10000 h 10000"/>
                <a:gd name="connsiteX2" fmla="*/ 7446 w 10000"/>
                <a:gd name="connsiteY2" fmla="*/ 7103 h 10000"/>
                <a:gd name="connsiteX3" fmla="*/ 7446 w 10000"/>
                <a:gd name="connsiteY3" fmla="*/ 6722 h 10000"/>
                <a:gd name="connsiteX4" fmla="*/ 7821 w 10000"/>
                <a:gd name="connsiteY4" fmla="*/ 6722 h 10000"/>
                <a:gd name="connsiteX5" fmla="*/ 8047 w 10000"/>
                <a:gd name="connsiteY5" fmla="*/ 6011 h 10000"/>
                <a:gd name="connsiteX6" fmla="*/ 8648 w 10000"/>
                <a:gd name="connsiteY6" fmla="*/ 5574 h 10000"/>
                <a:gd name="connsiteX7" fmla="*/ 8873 w 10000"/>
                <a:gd name="connsiteY7" fmla="*/ 4755 h 10000"/>
                <a:gd name="connsiteX8" fmla="*/ 8722 w 10000"/>
                <a:gd name="connsiteY8" fmla="*/ 4318 h 10000"/>
                <a:gd name="connsiteX9" fmla="*/ 9098 w 10000"/>
                <a:gd name="connsiteY9" fmla="*/ 3388 h 10000"/>
                <a:gd name="connsiteX10" fmla="*/ 9399 w 10000"/>
                <a:gd name="connsiteY10" fmla="*/ 3114 h 10000"/>
                <a:gd name="connsiteX11" fmla="*/ 10000 w 10000"/>
                <a:gd name="connsiteY11" fmla="*/ 2678 h 10000"/>
                <a:gd name="connsiteX12" fmla="*/ 9774 w 10000"/>
                <a:gd name="connsiteY12" fmla="*/ 2622 h 10000"/>
                <a:gd name="connsiteX13" fmla="*/ 9399 w 10000"/>
                <a:gd name="connsiteY13" fmla="*/ 2351 h 10000"/>
                <a:gd name="connsiteX14" fmla="*/ 9173 w 10000"/>
                <a:gd name="connsiteY14" fmla="*/ 1531 h 10000"/>
                <a:gd name="connsiteX15" fmla="*/ 9173 w 10000"/>
                <a:gd name="connsiteY15" fmla="*/ 1093 h 10000"/>
                <a:gd name="connsiteX16" fmla="*/ 9098 w 10000"/>
                <a:gd name="connsiteY16" fmla="*/ 546 h 10000"/>
                <a:gd name="connsiteX17" fmla="*/ 8873 w 10000"/>
                <a:gd name="connsiteY17" fmla="*/ 383 h 10000"/>
                <a:gd name="connsiteX18" fmla="*/ 8497 w 10000"/>
                <a:gd name="connsiteY18" fmla="*/ 164 h 10000"/>
                <a:gd name="connsiteX19" fmla="*/ 8272 w 10000"/>
                <a:gd name="connsiteY19" fmla="*/ 0 h 10000"/>
                <a:gd name="connsiteX20" fmla="*/ 7821 w 10000"/>
                <a:gd name="connsiteY20" fmla="*/ 219 h 10000"/>
                <a:gd name="connsiteX21" fmla="*/ 7370 w 10000"/>
                <a:gd name="connsiteY21" fmla="*/ 546 h 10000"/>
                <a:gd name="connsiteX22" fmla="*/ 6769 w 10000"/>
                <a:gd name="connsiteY22" fmla="*/ 546 h 10000"/>
                <a:gd name="connsiteX23" fmla="*/ 5717 w 10000"/>
                <a:gd name="connsiteY23" fmla="*/ 546 h 10000"/>
                <a:gd name="connsiteX24" fmla="*/ 5717 w 10000"/>
                <a:gd name="connsiteY24" fmla="*/ 493 h 10000"/>
                <a:gd name="connsiteX25" fmla="*/ 5643 w 10000"/>
                <a:gd name="connsiteY25" fmla="*/ 546 h 10000"/>
                <a:gd name="connsiteX26" fmla="*/ 1961 w 10000"/>
                <a:gd name="connsiteY26" fmla="*/ 546 h 10000"/>
                <a:gd name="connsiteX27" fmla="*/ 1961 w 10000"/>
                <a:gd name="connsiteY27" fmla="*/ 1694 h 10000"/>
                <a:gd name="connsiteX28" fmla="*/ 1285 w 10000"/>
                <a:gd name="connsiteY28" fmla="*/ 1694 h 10000"/>
                <a:gd name="connsiteX29" fmla="*/ 1285 w 10000"/>
                <a:gd name="connsiteY29" fmla="*/ 1913 h 10000"/>
                <a:gd name="connsiteX30" fmla="*/ 1285 w 10000"/>
                <a:gd name="connsiteY30" fmla="*/ 3878 h 10000"/>
                <a:gd name="connsiteX31" fmla="*/ 1135 w 10000"/>
                <a:gd name="connsiteY31" fmla="*/ 3988 h 10000"/>
                <a:gd name="connsiteX32" fmla="*/ 684 w 10000"/>
                <a:gd name="connsiteY32" fmla="*/ 4208 h 10000"/>
                <a:gd name="connsiteX33" fmla="*/ 609 w 10000"/>
                <a:gd name="connsiteY33" fmla="*/ 4482 h 10000"/>
                <a:gd name="connsiteX34" fmla="*/ 384 w 10000"/>
                <a:gd name="connsiteY34" fmla="*/ 4755 h 10000"/>
                <a:gd name="connsiteX35" fmla="*/ 234 w 10000"/>
                <a:gd name="connsiteY35" fmla="*/ 5192 h 10000"/>
                <a:gd name="connsiteX36" fmla="*/ 8 w 10000"/>
                <a:gd name="connsiteY36" fmla="*/ 5685 h 10000"/>
                <a:gd name="connsiteX37" fmla="*/ 384 w 10000"/>
                <a:gd name="connsiteY37" fmla="*/ 5738 h 10000"/>
                <a:gd name="connsiteX38" fmla="*/ 458 w 10000"/>
                <a:gd name="connsiteY38" fmla="*/ 6173 h 10000"/>
                <a:gd name="connsiteX39" fmla="*/ 684 w 10000"/>
                <a:gd name="connsiteY39" fmla="*/ 6611 h 10000"/>
                <a:gd name="connsiteX40" fmla="*/ 1059 w 10000"/>
                <a:gd name="connsiteY40" fmla="*/ 7487 h 10000"/>
                <a:gd name="connsiteX0" fmla="*/ 8197 w 10000"/>
                <a:gd name="connsiteY0" fmla="*/ 9837 h 9837"/>
                <a:gd name="connsiteX1" fmla="*/ 7446 w 10000"/>
                <a:gd name="connsiteY1" fmla="*/ 7103 h 9837"/>
                <a:gd name="connsiteX2" fmla="*/ 7446 w 10000"/>
                <a:gd name="connsiteY2" fmla="*/ 6722 h 9837"/>
                <a:gd name="connsiteX3" fmla="*/ 7821 w 10000"/>
                <a:gd name="connsiteY3" fmla="*/ 6722 h 9837"/>
                <a:gd name="connsiteX4" fmla="*/ 8047 w 10000"/>
                <a:gd name="connsiteY4" fmla="*/ 6011 h 9837"/>
                <a:gd name="connsiteX5" fmla="*/ 8648 w 10000"/>
                <a:gd name="connsiteY5" fmla="*/ 5574 h 9837"/>
                <a:gd name="connsiteX6" fmla="*/ 8873 w 10000"/>
                <a:gd name="connsiteY6" fmla="*/ 4755 h 9837"/>
                <a:gd name="connsiteX7" fmla="*/ 8722 w 10000"/>
                <a:gd name="connsiteY7" fmla="*/ 4318 h 9837"/>
                <a:gd name="connsiteX8" fmla="*/ 9098 w 10000"/>
                <a:gd name="connsiteY8" fmla="*/ 3388 h 9837"/>
                <a:gd name="connsiteX9" fmla="*/ 9399 w 10000"/>
                <a:gd name="connsiteY9" fmla="*/ 3114 h 9837"/>
                <a:gd name="connsiteX10" fmla="*/ 10000 w 10000"/>
                <a:gd name="connsiteY10" fmla="*/ 2678 h 9837"/>
                <a:gd name="connsiteX11" fmla="*/ 9774 w 10000"/>
                <a:gd name="connsiteY11" fmla="*/ 2622 h 9837"/>
                <a:gd name="connsiteX12" fmla="*/ 9399 w 10000"/>
                <a:gd name="connsiteY12" fmla="*/ 2351 h 9837"/>
                <a:gd name="connsiteX13" fmla="*/ 9173 w 10000"/>
                <a:gd name="connsiteY13" fmla="*/ 1531 h 9837"/>
                <a:gd name="connsiteX14" fmla="*/ 9173 w 10000"/>
                <a:gd name="connsiteY14" fmla="*/ 1093 h 9837"/>
                <a:gd name="connsiteX15" fmla="*/ 9098 w 10000"/>
                <a:gd name="connsiteY15" fmla="*/ 546 h 9837"/>
                <a:gd name="connsiteX16" fmla="*/ 8873 w 10000"/>
                <a:gd name="connsiteY16" fmla="*/ 383 h 9837"/>
                <a:gd name="connsiteX17" fmla="*/ 8497 w 10000"/>
                <a:gd name="connsiteY17" fmla="*/ 164 h 9837"/>
                <a:gd name="connsiteX18" fmla="*/ 8272 w 10000"/>
                <a:gd name="connsiteY18" fmla="*/ 0 h 9837"/>
                <a:gd name="connsiteX19" fmla="*/ 7821 w 10000"/>
                <a:gd name="connsiteY19" fmla="*/ 219 h 9837"/>
                <a:gd name="connsiteX20" fmla="*/ 7370 w 10000"/>
                <a:gd name="connsiteY20" fmla="*/ 546 h 9837"/>
                <a:gd name="connsiteX21" fmla="*/ 6769 w 10000"/>
                <a:gd name="connsiteY21" fmla="*/ 546 h 9837"/>
                <a:gd name="connsiteX22" fmla="*/ 5717 w 10000"/>
                <a:gd name="connsiteY22" fmla="*/ 546 h 9837"/>
                <a:gd name="connsiteX23" fmla="*/ 5717 w 10000"/>
                <a:gd name="connsiteY23" fmla="*/ 493 h 9837"/>
                <a:gd name="connsiteX24" fmla="*/ 5643 w 10000"/>
                <a:gd name="connsiteY24" fmla="*/ 546 h 9837"/>
                <a:gd name="connsiteX25" fmla="*/ 1961 w 10000"/>
                <a:gd name="connsiteY25" fmla="*/ 546 h 9837"/>
                <a:gd name="connsiteX26" fmla="*/ 1961 w 10000"/>
                <a:gd name="connsiteY26" fmla="*/ 1694 h 9837"/>
                <a:gd name="connsiteX27" fmla="*/ 1285 w 10000"/>
                <a:gd name="connsiteY27" fmla="*/ 1694 h 9837"/>
                <a:gd name="connsiteX28" fmla="*/ 1285 w 10000"/>
                <a:gd name="connsiteY28" fmla="*/ 1913 h 9837"/>
                <a:gd name="connsiteX29" fmla="*/ 1285 w 10000"/>
                <a:gd name="connsiteY29" fmla="*/ 3878 h 9837"/>
                <a:gd name="connsiteX30" fmla="*/ 1135 w 10000"/>
                <a:gd name="connsiteY30" fmla="*/ 3988 h 9837"/>
                <a:gd name="connsiteX31" fmla="*/ 684 w 10000"/>
                <a:gd name="connsiteY31" fmla="*/ 4208 h 9837"/>
                <a:gd name="connsiteX32" fmla="*/ 609 w 10000"/>
                <a:gd name="connsiteY32" fmla="*/ 4482 h 9837"/>
                <a:gd name="connsiteX33" fmla="*/ 384 w 10000"/>
                <a:gd name="connsiteY33" fmla="*/ 4755 h 9837"/>
                <a:gd name="connsiteX34" fmla="*/ 234 w 10000"/>
                <a:gd name="connsiteY34" fmla="*/ 5192 h 9837"/>
                <a:gd name="connsiteX35" fmla="*/ 8 w 10000"/>
                <a:gd name="connsiteY35" fmla="*/ 5685 h 9837"/>
                <a:gd name="connsiteX36" fmla="*/ 384 w 10000"/>
                <a:gd name="connsiteY36" fmla="*/ 5738 h 9837"/>
                <a:gd name="connsiteX37" fmla="*/ 458 w 10000"/>
                <a:gd name="connsiteY37" fmla="*/ 6173 h 9837"/>
                <a:gd name="connsiteX38" fmla="*/ 684 w 10000"/>
                <a:gd name="connsiteY38" fmla="*/ 6611 h 9837"/>
                <a:gd name="connsiteX39" fmla="*/ 1059 w 10000"/>
                <a:gd name="connsiteY39" fmla="*/ 7487 h 9837"/>
                <a:gd name="connsiteX0" fmla="*/ 7446 w 10000"/>
                <a:gd name="connsiteY0" fmla="*/ 7221 h 7611"/>
                <a:gd name="connsiteX1" fmla="*/ 7446 w 10000"/>
                <a:gd name="connsiteY1" fmla="*/ 6833 h 7611"/>
                <a:gd name="connsiteX2" fmla="*/ 7821 w 10000"/>
                <a:gd name="connsiteY2" fmla="*/ 6833 h 7611"/>
                <a:gd name="connsiteX3" fmla="*/ 8047 w 10000"/>
                <a:gd name="connsiteY3" fmla="*/ 6111 h 7611"/>
                <a:gd name="connsiteX4" fmla="*/ 8648 w 10000"/>
                <a:gd name="connsiteY4" fmla="*/ 5666 h 7611"/>
                <a:gd name="connsiteX5" fmla="*/ 8873 w 10000"/>
                <a:gd name="connsiteY5" fmla="*/ 4834 h 7611"/>
                <a:gd name="connsiteX6" fmla="*/ 8722 w 10000"/>
                <a:gd name="connsiteY6" fmla="*/ 4390 h 7611"/>
                <a:gd name="connsiteX7" fmla="*/ 9098 w 10000"/>
                <a:gd name="connsiteY7" fmla="*/ 3444 h 7611"/>
                <a:gd name="connsiteX8" fmla="*/ 9399 w 10000"/>
                <a:gd name="connsiteY8" fmla="*/ 3166 h 7611"/>
                <a:gd name="connsiteX9" fmla="*/ 10000 w 10000"/>
                <a:gd name="connsiteY9" fmla="*/ 2722 h 7611"/>
                <a:gd name="connsiteX10" fmla="*/ 9774 w 10000"/>
                <a:gd name="connsiteY10" fmla="*/ 2665 h 7611"/>
                <a:gd name="connsiteX11" fmla="*/ 9399 w 10000"/>
                <a:gd name="connsiteY11" fmla="*/ 2390 h 7611"/>
                <a:gd name="connsiteX12" fmla="*/ 9173 w 10000"/>
                <a:gd name="connsiteY12" fmla="*/ 1556 h 7611"/>
                <a:gd name="connsiteX13" fmla="*/ 9173 w 10000"/>
                <a:gd name="connsiteY13" fmla="*/ 1111 h 7611"/>
                <a:gd name="connsiteX14" fmla="*/ 9098 w 10000"/>
                <a:gd name="connsiteY14" fmla="*/ 555 h 7611"/>
                <a:gd name="connsiteX15" fmla="*/ 8873 w 10000"/>
                <a:gd name="connsiteY15" fmla="*/ 389 h 7611"/>
                <a:gd name="connsiteX16" fmla="*/ 8497 w 10000"/>
                <a:gd name="connsiteY16" fmla="*/ 167 h 7611"/>
                <a:gd name="connsiteX17" fmla="*/ 8272 w 10000"/>
                <a:gd name="connsiteY17" fmla="*/ 0 h 7611"/>
                <a:gd name="connsiteX18" fmla="*/ 7821 w 10000"/>
                <a:gd name="connsiteY18" fmla="*/ 223 h 7611"/>
                <a:gd name="connsiteX19" fmla="*/ 7370 w 10000"/>
                <a:gd name="connsiteY19" fmla="*/ 555 h 7611"/>
                <a:gd name="connsiteX20" fmla="*/ 6769 w 10000"/>
                <a:gd name="connsiteY20" fmla="*/ 555 h 7611"/>
                <a:gd name="connsiteX21" fmla="*/ 5717 w 10000"/>
                <a:gd name="connsiteY21" fmla="*/ 555 h 7611"/>
                <a:gd name="connsiteX22" fmla="*/ 5717 w 10000"/>
                <a:gd name="connsiteY22" fmla="*/ 501 h 7611"/>
                <a:gd name="connsiteX23" fmla="*/ 5643 w 10000"/>
                <a:gd name="connsiteY23" fmla="*/ 555 h 7611"/>
                <a:gd name="connsiteX24" fmla="*/ 1961 w 10000"/>
                <a:gd name="connsiteY24" fmla="*/ 555 h 7611"/>
                <a:gd name="connsiteX25" fmla="*/ 1961 w 10000"/>
                <a:gd name="connsiteY25" fmla="*/ 1722 h 7611"/>
                <a:gd name="connsiteX26" fmla="*/ 1285 w 10000"/>
                <a:gd name="connsiteY26" fmla="*/ 1722 h 7611"/>
                <a:gd name="connsiteX27" fmla="*/ 1285 w 10000"/>
                <a:gd name="connsiteY27" fmla="*/ 1945 h 7611"/>
                <a:gd name="connsiteX28" fmla="*/ 1285 w 10000"/>
                <a:gd name="connsiteY28" fmla="*/ 3942 h 7611"/>
                <a:gd name="connsiteX29" fmla="*/ 1135 w 10000"/>
                <a:gd name="connsiteY29" fmla="*/ 4054 h 7611"/>
                <a:gd name="connsiteX30" fmla="*/ 684 w 10000"/>
                <a:gd name="connsiteY30" fmla="*/ 4278 h 7611"/>
                <a:gd name="connsiteX31" fmla="*/ 609 w 10000"/>
                <a:gd name="connsiteY31" fmla="*/ 4556 h 7611"/>
                <a:gd name="connsiteX32" fmla="*/ 384 w 10000"/>
                <a:gd name="connsiteY32" fmla="*/ 4834 h 7611"/>
                <a:gd name="connsiteX33" fmla="*/ 234 w 10000"/>
                <a:gd name="connsiteY33" fmla="*/ 5278 h 7611"/>
                <a:gd name="connsiteX34" fmla="*/ 8 w 10000"/>
                <a:gd name="connsiteY34" fmla="*/ 5779 h 7611"/>
                <a:gd name="connsiteX35" fmla="*/ 384 w 10000"/>
                <a:gd name="connsiteY35" fmla="*/ 5833 h 7611"/>
                <a:gd name="connsiteX36" fmla="*/ 458 w 10000"/>
                <a:gd name="connsiteY36" fmla="*/ 6275 h 7611"/>
                <a:gd name="connsiteX37" fmla="*/ 684 w 10000"/>
                <a:gd name="connsiteY37" fmla="*/ 6721 h 7611"/>
                <a:gd name="connsiteX38" fmla="*/ 1059 w 10000"/>
                <a:gd name="connsiteY38" fmla="*/ 7611 h 7611"/>
                <a:gd name="connsiteX0" fmla="*/ 7446 w 10000"/>
                <a:gd name="connsiteY0" fmla="*/ 9488 h 10068"/>
                <a:gd name="connsiteX1" fmla="*/ 7446 w 10000"/>
                <a:gd name="connsiteY1" fmla="*/ 8978 h 10068"/>
                <a:gd name="connsiteX2" fmla="*/ 7821 w 10000"/>
                <a:gd name="connsiteY2" fmla="*/ 8978 h 10068"/>
                <a:gd name="connsiteX3" fmla="*/ 8047 w 10000"/>
                <a:gd name="connsiteY3" fmla="*/ 8029 h 10068"/>
                <a:gd name="connsiteX4" fmla="*/ 8648 w 10000"/>
                <a:gd name="connsiteY4" fmla="*/ 7444 h 10068"/>
                <a:gd name="connsiteX5" fmla="*/ 8873 w 10000"/>
                <a:gd name="connsiteY5" fmla="*/ 6351 h 10068"/>
                <a:gd name="connsiteX6" fmla="*/ 8722 w 10000"/>
                <a:gd name="connsiteY6" fmla="*/ 5768 h 10068"/>
                <a:gd name="connsiteX7" fmla="*/ 9098 w 10000"/>
                <a:gd name="connsiteY7" fmla="*/ 4525 h 10068"/>
                <a:gd name="connsiteX8" fmla="*/ 9399 w 10000"/>
                <a:gd name="connsiteY8" fmla="*/ 4160 h 10068"/>
                <a:gd name="connsiteX9" fmla="*/ 10000 w 10000"/>
                <a:gd name="connsiteY9" fmla="*/ 3576 h 10068"/>
                <a:gd name="connsiteX10" fmla="*/ 9774 w 10000"/>
                <a:gd name="connsiteY10" fmla="*/ 3502 h 10068"/>
                <a:gd name="connsiteX11" fmla="*/ 9399 w 10000"/>
                <a:gd name="connsiteY11" fmla="*/ 3140 h 10068"/>
                <a:gd name="connsiteX12" fmla="*/ 9173 w 10000"/>
                <a:gd name="connsiteY12" fmla="*/ 2044 h 10068"/>
                <a:gd name="connsiteX13" fmla="*/ 9173 w 10000"/>
                <a:gd name="connsiteY13" fmla="*/ 1460 h 10068"/>
                <a:gd name="connsiteX14" fmla="*/ 9098 w 10000"/>
                <a:gd name="connsiteY14" fmla="*/ 729 h 10068"/>
                <a:gd name="connsiteX15" fmla="*/ 8873 w 10000"/>
                <a:gd name="connsiteY15" fmla="*/ 511 h 10068"/>
                <a:gd name="connsiteX16" fmla="*/ 8497 w 10000"/>
                <a:gd name="connsiteY16" fmla="*/ 219 h 10068"/>
                <a:gd name="connsiteX17" fmla="*/ 8272 w 10000"/>
                <a:gd name="connsiteY17" fmla="*/ 0 h 10068"/>
                <a:gd name="connsiteX18" fmla="*/ 7821 w 10000"/>
                <a:gd name="connsiteY18" fmla="*/ 293 h 10068"/>
                <a:gd name="connsiteX19" fmla="*/ 7370 w 10000"/>
                <a:gd name="connsiteY19" fmla="*/ 729 h 10068"/>
                <a:gd name="connsiteX20" fmla="*/ 6769 w 10000"/>
                <a:gd name="connsiteY20" fmla="*/ 729 h 10068"/>
                <a:gd name="connsiteX21" fmla="*/ 5717 w 10000"/>
                <a:gd name="connsiteY21" fmla="*/ 729 h 10068"/>
                <a:gd name="connsiteX22" fmla="*/ 5717 w 10000"/>
                <a:gd name="connsiteY22" fmla="*/ 658 h 10068"/>
                <a:gd name="connsiteX23" fmla="*/ 5643 w 10000"/>
                <a:gd name="connsiteY23" fmla="*/ 729 h 10068"/>
                <a:gd name="connsiteX24" fmla="*/ 1961 w 10000"/>
                <a:gd name="connsiteY24" fmla="*/ 729 h 10068"/>
                <a:gd name="connsiteX25" fmla="*/ 1961 w 10000"/>
                <a:gd name="connsiteY25" fmla="*/ 2263 h 10068"/>
                <a:gd name="connsiteX26" fmla="*/ 1285 w 10000"/>
                <a:gd name="connsiteY26" fmla="*/ 2263 h 10068"/>
                <a:gd name="connsiteX27" fmla="*/ 1285 w 10000"/>
                <a:gd name="connsiteY27" fmla="*/ 2556 h 10068"/>
                <a:gd name="connsiteX28" fmla="*/ 1285 w 10000"/>
                <a:gd name="connsiteY28" fmla="*/ 5179 h 10068"/>
                <a:gd name="connsiteX29" fmla="*/ 1135 w 10000"/>
                <a:gd name="connsiteY29" fmla="*/ 5327 h 10068"/>
                <a:gd name="connsiteX30" fmla="*/ 684 w 10000"/>
                <a:gd name="connsiteY30" fmla="*/ 5621 h 10068"/>
                <a:gd name="connsiteX31" fmla="*/ 609 w 10000"/>
                <a:gd name="connsiteY31" fmla="*/ 5986 h 10068"/>
                <a:gd name="connsiteX32" fmla="*/ 384 w 10000"/>
                <a:gd name="connsiteY32" fmla="*/ 6351 h 10068"/>
                <a:gd name="connsiteX33" fmla="*/ 234 w 10000"/>
                <a:gd name="connsiteY33" fmla="*/ 6935 h 10068"/>
                <a:gd name="connsiteX34" fmla="*/ 8 w 10000"/>
                <a:gd name="connsiteY34" fmla="*/ 7593 h 10068"/>
                <a:gd name="connsiteX35" fmla="*/ 384 w 10000"/>
                <a:gd name="connsiteY35" fmla="*/ 7664 h 10068"/>
                <a:gd name="connsiteX36" fmla="*/ 458 w 10000"/>
                <a:gd name="connsiteY36" fmla="*/ 8245 h 10068"/>
                <a:gd name="connsiteX37" fmla="*/ 684 w 10000"/>
                <a:gd name="connsiteY37" fmla="*/ 8831 h 10068"/>
                <a:gd name="connsiteX38" fmla="*/ 1059 w 10000"/>
                <a:gd name="connsiteY38" fmla="*/ 10000 h 10068"/>
                <a:gd name="connsiteX39" fmla="*/ 1058 w 10000"/>
                <a:gd name="connsiteY39" fmla="*/ 9928 h 10068"/>
                <a:gd name="connsiteX0" fmla="*/ 7446 w 10000"/>
                <a:gd name="connsiteY0" fmla="*/ 9488 h 10035"/>
                <a:gd name="connsiteX1" fmla="*/ 7446 w 10000"/>
                <a:gd name="connsiteY1" fmla="*/ 8978 h 10035"/>
                <a:gd name="connsiteX2" fmla="*/ 7821 w 10000"/>
                <a:gd name="connsiteY2" fmla="*/ 8978 h 10035"/>
                <a:gd name="connsiteX3" fmla="*/ 8047 w 10000"/>
                <a:gd name="connsiteY3" fmla="*/ 8029 h 10035"/>
                <a:gd name="connsiteX4" fmla="*/ 8648 w 10000"/>
                <a:gd name="connsiteY4" fmla="*/ 7444 h 10035"/>
                <a:gd name="connsiteX5" fmla="*/ 8873 w 10000"/>
                <a:gd name="connsiteY5" fmla="*/ 6351 h 10035"/>
                <a:gd name="connsiteX6" fmla="*/ 8722 w 10000"/>
                <a:gd name="connsiteY6" fmla="*/ 5768 h 10035"/>
                <a:gd name="connsiteX7" fmla="*/ 9098 w 10000"/>
                <a:gd name="connsiteY7" fmla="*/ 4525 h 10035"/>
                <a:gd name="connsiteX8" fmla="*/ 9399 w 10000"/>
                <a:gd name="connsiteY8" fmla="*/ 4160 h 10035"/>
                <a:gd name="connsiteX9" fmla="*/ 10000 w 10000"/>
                <a:gd name="connsiteY9" fmla="*/ 3576 h 10035"/>
                <a:gd name="connsiteX10" fmla="*/ 9774 w 10000"/>
                <a:gd name="connsiteY10" fmla="*/ 3502 h 10035"/>
                <a:gd name="connsiteX11" fmla="*/ 9399 w 10000"/>
                <a:gd name="connsiteY11" fmla="*/ 3140 h 10035"/>
                <a:gd name="connsiteX12" fmla="*/ 9173 w 10000"/>
                <a:gd name="connsiteY12" fmla="*/ 2044 h 10035"/>
                <a:gd name="connsiteX13" fmla="*/ 9173 w 10000"/>
                <a:gd name="connsiteY13" fmla="*/ 1460 h 10035"/>
                <a:gd name="connsiteX14" fmla="*/ 9098 w 10000"/>
                <a:gd name="connsiteY14" fmla="*/ 729 h 10035"/>
                <a:gd name="connsiteX15" fmla="*/ 8873 w 10000"/>
                <a:gd name="connsiteY15" fmla="*/ 511 h 10035"/>
                <a:gd name="connsiteX16" fmla="*/ 8497 w 10000"/>
                <a:gd name="connsiteY16" fmla="*/ 219 h 10035"/>
                <a:gd name="connsiteX17" fmla="*/ 8272 w 10000"/>
                <a:gd name="connsiteY17" fmla="*/ 0 h 10035"/>
                <a:gd name="connsiteX18" fmla="*/ 7821 w 10000"/>
                <a:gd name="connsiteY18" fmla="*/ 293 h 10035"/>
                <a:gd name="connsiteX19" fmla="*/ 7370 w 10000"/>
                <a:gd name="connsiteY19" fmla="*/ 729 h 10035"/>
                <a:gd name="connsiteX20" fmla="*/ 6769 w 10000"/>
                <a:gd name="connsiteY20" fmla="*/ 729 h 10035"/>
                <a:gd name="connsiteX21" fmla="*/ 5717 w 10000"/>
                <a:gd name="connsiteY21" fmla="*/ 729 h 10035"/>
                <a:gd name="connsiteX22" fmla="*/ 5717 w 10000"/>
                <a:gd name="connsiteY22" fmla="*/ 658 h 10035"/>
                <a:gd name="connsiteX23" fmla="*/ 5643 w 10000"/>
                <a:gd name="connsiteY23" fmla="*/ 729 h 10035"/>
                <a:gd name="connsiteX24" fmla="*/ 1961 w 10000"/>
                <a:gd name="connsiteY24" fmla="*/ 729 h 10035"/>
                <a:gd name="connsiteX25" fmla="*/ 1961 w 10000"/>
                <a:gd name="connsiteY25" fmla="*/ 2263 h 10035"/>
                <a:gd name="connsiteX26" fmla="*/ 1285 w 10000"/>
                <a:gd name="connsiteY26" fmla="*/ 2263 h 10035"/>
                <a:gd name="connsiteX27" fmla="*/ 1285 w 10000"/>
                <a:gd name="connsiteY27" fmla="*/ 2556 h 10035"/>
                <a:gd name="connsiteX28" fmla="*/ 1285 w 10000"/>
                <a:gd name="connsiteY28" fmla="*/ 5179 h 10035"/>
                <a:gd name="connsiteX29" fmla="*/ 1135 w 10000"/>
                <a:gd name="connsiteY29" fmla="*/ 5327 h 10035"/>
                <a:gd name="connsiteX30" fmla="*/ 684 w 10000"/>
                <a:gd name="connsiteY30" fmla="*/ 5621 h 10035"/>
                <a:gd name="connsiteX31" fmla="*/ 609 w 10000"/>
                <a:gd name="connsiteY31" fmla="*/ 5986 h 10035"/>
                <a:gd name="connsiteX32" fmla="*/ 384 w 10000"/>
                <a:gd name="connsiteY32" fmla="*/ 6351 h 10035"/>
                <a:gd name="connsiteX33" fmla="*/ 234 w 10000"/>
                <a:gd name="connsiteY33" fmla="*/ 6935 h 10035"/>
                <a:gd name="connsiteX34" fmla="*/ 8 w 10000"/>
                <a:gd name="connsiteY34" fmla="*/ 7593 h 10035"/>
                <a:gd name="connsiteX35" fmla="*/ 384 w 10000"/>
                <a:gd name="connsiteY35" fmla="*/ 7664 h 10035"/>
                <a:gd name="connsiteX36" fmla="*/ 458 w 10000"/>
                <a:gd name="connsiteY36" fmla="*/ 8245 h 10035"/>
                <a:gd name="connsiteX37" fmla="*/ 684 w 10000"/>
                <a:gd name="connsiteY37" fmla="*/ 8831 h 10035"/>
                <a:gd name="connsiteX38" fmla="*/ 1059 w 10000"/>
                <a:gd name="connsiteY38" fmla="*/ 10000 h 10035"/>
                <a:gd name="connsiteX39" fmla="*/ 1750 w 10000"/>
                <a:gd name="connsiteY39" fmla="*/ 9592 h 10035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0" fmla="*/ 7446 w 10000"/>
                <a:gd name="connsiteY0" fmla="*/ 9488 h 10127"/>
                <a:gd name="connsiteX1" fmla="*/ 7446 w 10000"/>
                <a:gd name="connsiteY1" fmla="*/ 8978 h 10127"/>
                <a:gd name="connsiteX2" fmla="*/ 7821 w 10000"/>
                <a:gd name="connsiteY2" fmla="*/ 8978 h 10127"/>
                <a:gd name="connsiteX3" fmla="*/ 8047 w 10000"/>
                <a:gd name="connsiteY3" fmla="*/ 8029 h 10127"/>
                <a:gd name="connsiteX4" fmla="*/ 8648 w 10000"/>
                <a:gd name="connsiteY4" fmla="*/ 7444 h 10127"/>
                <a:gd name="connsiteX5" fmla="*/ 8873 w 10000"/>
                <a:gd name="connsiteY5" fmla="*/ 6351 h 10127"/>
                <a:gd name="connsiteX6" fmla="*/ 8722 w 10000"/>
                <a:gd name="connsiteY6" fmla="*/ 5768 h 10127"/>
                <a:gd name="connsiteX7" fmla="*/ 9098 w 10000"/>
                <a:gd name="connsiteY7" fmla="*/ 4525 h 10127"/>
                <a:gd name="connsiteX8" fmla="*/ 9399 w 10000"/>
                <a:gd name="connsiteY8" fmla="*/ 4160 h 10127"/>
                <a:gd name="connsiteX9" fmla="*/ 10000 w 10000"/>
                <a:gd name="connsiteY9" fmla="*/ 3576 h 10127"/>
                <a:gd name="connsiteX10" fmla="*/ 9774 w 10000"/>
                <a:gd name="connsiteY10" fmla="*/ 3502 h 10127"/>
                <a:gd name="connsiteX11" fmla="*/ 9399 w 10000"/>
                <a:gd name="connsiteY11" fmla="*/ 3140 h 10127"/>
                <a:gd name="connsiteX12" fmla="*/ 9173 w 10000"/>
                <a:gd name="connsiteY12" fmla="*/ 2044 h 10127"/>
                <a:gd name="connsiteX13" fmla="*/ 9173 w 10000"/>
                <a:gd name="connsiteY13" fmla="*/ 1460 h 10127"/>
                <a:gd name="connsiteX14" fmla="*/ 9098 w 10000"/>
                <a:gd name="connsiteY14" fmla="*/ 729 h 10127"/>
                <a:gd name="connsiteX15" fmla="*/ 8873 w 10000"/>
                <a:gd name="connsiteY15" fmla="*/ 511 h 10127"/>
                <a:gd name="connsiteX16" fmla="*/ 8497 w 10000"/>
                <a:gd name="connsiteY16" fmla="*/ 219 h 10127"/>
                <a:gd name="connsiteX17" fmla="*/ 8272 w 10000"/>
                <a:gd name="connsiteY17" fmla="*/ 0 h 10127"/>
                <a:gd name="connsiteX18" fmla="*/ 7821 w 10000"/>
                <a:gd name="connsiteY18" fmla="*/ 293 h 10127"/>
                <a:gd name="connsiteX19" fmla="*/ 7370 w 10000"/>
                <a:gd name="connsiteY19" fmla="*/ 729 h 10127"/>
                <a:gd name="connsiteX20" fmla="*/ 6769 w 10000"/>
                <a:gd name="connsiteY20" fmla="*/ 729 h 10127"/>
                <a:gd name="connsiteX21" fmla="*/ 5717 w 10000"/>
                <a:gd name="connsiteY21" fmla="*/ 729 h 10127"/>
                <a:gd name="connsiteX22" fmla="*/ 5717 w 10000"/>
                <a:gd name="connsiteY22" fmla="*/ 658 h 10127"/>
                <a:gd name="connsiteX23" fmla="*/ 5643 w 10000"/>
                <a:gd name="connsiteY23" fmla="*/ 729 h 10127"/>
                <a:gd name="connsiteX24" fmla="*/ 1961 w 10000"/>
                <a:gd name="connsiteY24" fmla="*/ 729 h 10127"/>
                <a:gd name="connsiteX25" fmla="*/ 1961 w 10000"/>
                <a:gd name="connsiteY25" fmla="*/ 2263 h 10127"/>
                <a:gd name="connsiteX26" fmla="*/ 1285 w 10000"/>
                <a:gd name="connsiteY26" fmla="*/ 2263 h 10127"/>
                <a:gd name="connsiteX27" fmla="*/ 1285 w 10000"/>
                <a:gd name="connsiteY27" fmla="*/ 2556 h 10127"/>
                <a:gd name="connsiteX28" fmla="*/ 1285 w 10000"/>
                <a:gd name="connsiteY28" fmla="*/ 5179 h 10127"/>
                <a:gd name="connsiteX29" fmla="*/ 1135 w 10000"/>
                <a:gd name="connsiteY29" fmla="*/ 5327 h 10127"/>
                <a:gd name="connsiteX30" fmla="*/ 684 w 10000"/>
                <a:gd name="connsiteY30" fmla="*/ 5621 h 10127"/>
                <a:gd name="connsiteX31" fmla="*/ 609 w 10000"/>
                <a:gd name="connsiteY31" fmla="*/ 5986 h 10127"/>
                <a:gd name="connsiteX32" fmla="*/ 384 w 10000"/>
                <a:gd name="connsiteY32" fmla="*/ 6351 h 10127"/>
                <a:gd name="connsiteX33" fmla="*/ 234 w 10000"/>
                <a:gd name="connsiteY33" fmla="*/ 6935 h 10127"/>
                <a:gd name="connsiteX34" fmla="*/ 8 w 10000"/>
                <a:gd name="connsiteY34" fmla="*/ 7593 h 10127"/>
                <a:gd name="connsiteX35" fmla="*/ 384 w 10000"/>
                <a:gd name="connsiteY35" fmla="*/ 7664 h 10127"/>
                <a:gd name="connsiteX36" fmla="*/ 458 w 10000"/>
                <a:gd name="connsiteY36" fmla="*/ 8245 h 10127"/>
                <a:gd name="connsiteX37" fmla="*/ 684 w 10000"/>
                <a:gd name="connsiteY37" fmla="*/ 8831 h 10127"/>
                <a:gd name="connsiteX38" fmla="*/ 1059 w 10000"/>
                <a:gd name="connsiteY38" fmla="*/ 10000 h 10127"/>
                <a:gd name="connsiteX39" fmla="*/ 1840 w 10000"/>
                <a:gd name="connsiteY39" fmla="*/ 10103 h 10127"/>
                <a:gd name="connsiteX40" fmla="*/ 1827 w 10000"/>
                <a:gd name="connsiteY40" fmla="*/ 10127 h 10127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2544 w 10000"/>
                <a:gd name="connsiteY40" fmla="*/ 10002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2518 w 10000"/>
                <a:gd name="connsiteY41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3453 w 10000"/>
                <a:gd name="connsiteY41" fmla="*/ 9915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4414 w 10000"/>
                <a:gd name="connsiteY43" fmla="*/ 9791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515 w 10000"/>
                <a:gd name="connsiteY44" fmla="*/ 9654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411 w 10000"/>
                <a:gd name="connsiteY44" fmla="*/ 9517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5988 w 10000"/>
                <a:gd name="connsiteY44" fmla="*/ 921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5541 w 10000"/>
                <a:gd name="connsiteY43" fmla="*/ 9679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56 w 10000"/>
                <a:gd name="connsiteY44" fmla="*/ 9193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881 w 10000"/>
                <a:gd name="connsiteY44" fmla="*/ 9296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93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2518 w 10000"/>
                <a:gd name="connsiteY42" fmla="*/ 10002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4529 w 10000"/>
                <a:gd name="connsiteY41" fmla="*/ 9803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69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40 w 10000"/>
                <a:gd name="connsiteY41" fmla="*/ 7935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15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18 w 10000"/>
                <a:gd name="connsiteY42" fmla="*/ 8060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524 w 10000"/>
                <a:gd name="connsiteY42" fmla="*/ 8107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401 w 10000"/>
                <a:gd name="connsiteY41" fmla="*/ 7898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3466 w 10000"/>
                <a:gd name="connsiteY40" fmla="*/ 9927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5521 w 10000"/>
                <a:gd name="connsiteY40" fmla="*/ 8508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47 w 10000"/>
                <a:gd name="connsiteY42" fmla="*/ 8144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11 w 10000"/>
                <a:gd name="connsiteY40" fmla="*/ 8349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24 w 10000"/>
                <a:gd name="connsiteY41" fmla="*/ 7954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126"/>
                <a:gd name="connsiteX1" fmla="*/ 7446 w 10000"/>
                <a:gd name="connsiteY1" fmla="*/ 8978 h 10126"/>
                <a:gd name="connsiteX2" fmla="*/ 7821 w 10000"/>
                <a:gd name="connsiteY2" fmla="*/ 8978 h 10126"/>
                <a:gd name="connsiteX3" fmla="*/ 8047 w 10000"/>
                <a:gd name="connsiteY3" fmla="*/ 8029 h 10126"/>
                <a:gd name="connsiteX4" fmla="*/ 8648 w 10000"/>
                <a:gd name="connsiteY4" fmla="*/ 7444 h 10126"/>
                <a:gd name="connsiteX5" fmla="*/ 8873 w 10000"/>
                <a:gd name="connsiteY5" fmla="*/ 6351 h 10126"/>
                <a:gd name="connsiteX6" fmla="*/ 8722 w 10000"/>
                <a:gd name="connsiteY6" fmla="*/ 5768 h 10126"/>
                <a:gd name="connsiteX7" fmla="*/ 9098 w 10000"/>
                <a:gd name="connsiteY7" fmla="*/ 4525 h 10126"/>
                <a:gd name="connsiteX8" fmla="*/ 9399 w 10000"/>
                <a:gd name="connsiteY8" fmla="*/ 4160 h 10126"/>
                <a:gd name="connsiteX9" fmla="*/ 10000 w 10000"/>
                <a:gd name="connsiteY9" fmla="*/ 3576 h 10126"/>
                <a:gd name="connsiteX10" fmla="*/ 9774 w 10000"/>
                <a:gd name="connsiteY10" fmla="*/ 3502 h 10126"/>
                <a:gd name="connsiteX11" fmla="*/ 9399 w 10000"/>
                <a:gd name="connsiteY11" fmla="*/ 3140 h 10126"/>
                <a:gd name="connsiteX12" fmla="*/ 9173 w 10000"/>
                <a:gd name="connsiteY12" fmla="*/ 2044 h 10126"/>
                <a:gd name="connsiteX13" fmla="*/ 9173 w 10000"/>
                <a:gd name="connsiteY13" fmla="*/ 1460 h 10126"/>
                <a:gd name="connsiteX14" fmla="*/ 9098 w 10000"/>
                <a:gd name="connsiteY14" fmla="*/ 729 h 10126"/>
                <a:gd name="connsiteX15" fmla="*/ 8873 w 10000"/>
                <a:gd name="connsiteY15" fmla="*/ 511 h 10126"/>
                <a:gd name="connsiteX16" fmla="*/ 8497 w 10000"/>
                <a:gd name="connsiteY16" fmla="*/ 219 h 10126"/>
                <a:gd name="connsiteX17" fmla="*/ 8272 w 10000"/>
                <a:gd name="connsiteY17" fmla="*/ 0 h 10126"/>
                <a:gd name="connsiteX18" fmla="*/ 7821 w 10000"/>
                <a:gd name="connsiteY18" fmla="*/ 293 h 10126"/>
                <a:gd name="connsiteX19" fmla="*/ 7370 w 10000"/>
                <a:gd name="connsiteY19" fmla="*/ 729 h 10126"/>
                <a:gd name="connsiteX20" fmla="*/ 6769 w 10000"/>
                <a:gd name="connsiteY20" fmla="*/ 729 h 10126"/>
                <a:gd name="connsiteX21" fmla="*/ 5717 w 10000"/>
                <a:gd name="connsiteY21" fmla="*/ 729 h 10126"/>
                <a:gd name="connsiteX22" fmla="*/ 5717 w 10000"/>
                <a:gd name="connsiteY22" fmla="*/ 658 h 10126"/>
                <a:gd name="connsiteX23" fmla="*/ 5643 w 10000"/>
                <a:gd name="connsiteY23" fmla="*/ 729 h 10126"/>
                <a:gd name="connsiteX24" fmla="*/ 1961 w 10000"/>
                <a:gd name="connsiteY24" fmla="*/ 729 h 10126"/>
                <a:gd name="connsiteX25" fmla="*/ 1961 w 10000"/>
                <a:gd name="connsiteY25" fmla="*/ 2263 h 10126"/>
                <a:gd name="connsiteX26" fmla="*/ 1285 w 10000"/>
                <a:gd name="connsiteY26" fmla="*/ 2263 h 10126"/>
                <a:gd name="connsiteX27" fmla="*/ 1285 w 10000"/>
                <a:gd name="connsiteY27" fmla="*/ 2556 h 10126"/>
                <a:gd name="connsiteX28" fmla="*/ 1285 w 10000"/>
                <a:gd name="connsiteY28" fmla="*/ 5179 h 10126"/>
                <a:gd name="connsiteX29" fmla="*/ 1135 w 10000"/>
                <a:gd name="connsiteY29" fmla="*/ 5327 h 10126"/>
                <a:gd name="connsiteX30" fmla="*/ 684 w 10000"/>
                <a:gd name="connsiteY30" fmla="*/ 5621 h 10126"/>
                <a:gd name="connsiteX31" fmla="*/ 609 w 10000"/>
                <a:gd name="connsiteY31" fmla="*/ 5986 h 10126"/>
                <a:gd name="connsiteX32" fmla="*/ 384 w 10000"/>
                <a:gd name="connsiteY32" fmla="*/ 6351 h 10126"/>
                <a:gd name="connsiteX33" fmla="*/ 234 w 10000"/>
                <a:gd name="connsiteY33" fmla="*/ 6935 h 10126"/>
                <a:gd name="connsiteX34" fmla="*/ 8 w 10000"/>
                <a:gd name="connsiteY34" fmla="*/ 7593 h 10126"/>
                <a:gd name="connsiteX35" fmla="*/ 384 w 10000"/>
                <a:gd name="connsiteY35" fmla="*/ 7664 h 10126"/>
                <a:gd name="connsiteX36" fmla="*/ 458 w 10000"/>
                <a:gd name="connsiteY36" fmla="*/ 8245 h 10126"/>
                <a:gd name="connsiteX37" fmla="*/ 684 w 10000"/>
                <a:gd name="connsiteY37" fmla="*/ 8831 h 10126"/>
                <a:gd name="connsiteX38" fmla="*/ 1059 w 10000"/>
                <a:gd name="connsiteY38" fmla="*/ 10000 h 10126"/>
                <a:gd name="connsiteX39" fmla="*/ 1840 w 10000"/>
                <a:gd name="connsiteY39" fmla="*/ 10103 h 10126"/>
                <a:gd name="connsiteX40" fmla="*/ 6040 w 10000"/>
                <a:gd name="connsiteY40" fmla="*/ 8368 h 10126"/>
                <a:gd name="connsiteX41" fmla="*/ 6382 w 10000"/>
                <a:gd name="connsiteY41" fmla="*/ 7982 h 10126"/>
                <a:gd name="connsiteX42" fmla="*/ 6428 w 10000"/>
                <a:gd name="connsiteY42" fmla="*/ 8181 h 10126"/>
                <a:gd name="connsiteX43" fmla="*/ 6444 w 10000"/>
                <a:gd name="connsiteY43" fmla="*/ 8428 h 10126"/>
                <a:gd name="connsiteX44" fmla="*/ 6766 w 10000"/>
                <a:gd name="connsiteY44" fmla="*/ 9268 h 10126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5807 w 10000"/>
                <a:gd name="connsiteY39" fmla="*/ 8693 h 10015"/>
                <a:gd name="connsiteX40" fmla="*/ 6040 w 10000"/>
                <a:gd name="connsiteY40" fmla="*/ 8368 h 10015"/>
                <a:gd name="connsiteX41" fmla="*/ 6382 w 10000"/>
                <a:gd name="connsiteY41" fmla="*/ 7982 h 10015"/>
                <a:gd name="connsiteX42" fmla="*/ 6428 w 10000"/>
                <a:gd name="connsiteY42" fmla="*/ 8181 h 10015"/>
                <a:gd name="connsiteX43" fmla="*/ 6444 w 10000"/>
                <a:gd name="connsiteY43" fmla="*/ 8428 h 10015"/>
                <a:gd name="connsiteX44" fmla="*/ 6766 w 10000"/>
                <a:gd name="connsiteY44" fmla="*/ 9268 h 10015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07 w 10000"/>
                <a:gd name="connsiteY39" fmla="*/ 8693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5865 w 10000"/>
                <a:gd name="connsiteY39" fmla="*/ 8712 h 10018"/>
                <a:gd name="connsiteX40" fmla="*/ 6040 w 10000"/>
                <a:gd name="connsiteY40" fmla="*/ 8368 h 10018"/>
                <a:gd name="connsiteX41" fmla="*/ 6382 w 10000"/>
                <a:gd name="connsiteY41" fmla="*/ 7982 h 10018"/>
                <a:gd name="connsiteX42" fmla="*/ 6428 w 10000"/>
                <a:gd name="connsiteY42" fmla="*/ 8181 h 10018"/>
                <a:gd name="connsiteX43" fmla="*/ 6444 w 10000"/>
                <a:gd name="connsiteY43" fmla="*/ 8428 h 10018"/>
                <a:gd name="connsiteX44" fmla="*/ 6766 w 10000"/>
                <a:gd name="connsiteY44" fmla="*/ 9268 h 10018"/>
                <a:gd name="connsiteX0" fmla="*/ 7446 w 10000"/>
                <a:gd name="connsiteY0" fmla="*/ 9488 h 10160"/>
                <a:gd name="connsiteX1" fmla="*/ 7446 w 10000"/>
                <a:gd name="connsiteY1" fmla="*/ 8978 h 10160"/>
                <a:gd name="connsiteX2" fmla="*/ 7821 w 10000"/>
                <a:gd name="connsiteY2" fmla="*/ 8978 h 10160"/>
                <a:gd name="connsiteX3" fmla="*/ 8047 w 10000"/>
                <a:gd name="connsiteY3" fmla="*/ 8029 h 10160"/>
                <a:gd name="connsiteX4" fmla="*/ 8648 w 10000"/>
                <a:gd name="connsiteY4" fmla="*/ 7444 h 10160"/>
                <a:gd name="connsiteX5" fmla="*/ 8873 w 10000"/>
                <a:gd name="connsiteY5" fmla="*/ 6351 h 10160"/>
                <a:gd name="connsiteX6" fmla="*/ 8722 w 10000"/>
                <a:gd name="connsiteY6" fmla="*/ 5768 h 10160"/>
                <a:gd name="connsiteX7" fmla="*/ 9098 w 10000"/>
                <a:gd name="connsiteY7" fmla="*/ 4525 h 10160"/>
                <a:gd name="connsiteX8" fmla="*/ 9399 w 10000"/>
                <a:gd name="connsiteY8" fmla="*/ 4160 h 10160"/>
                <a:gd name="connsiteX9" fmla="*/ 10000 w 10000"/>
                <a:gd name="connsiteY9" fmla="*/ 3576 h 10160"/>
                <a:gd name="connsiteX10" fmla="*/ 9774 w 10000"/>
                <a:gd name="connsiteY10" fmla="*/ 3502 h 10160"/>
                <a:gd name="connsiteX11" fmla="*/ 9399 w 10000"/>
                <a:gd name="connsiteY11" fmla="*/ 3140 h 10160"/>
                <a:gd name="connsiteX12" fmla="*/ 9173 w 10000"/>
                <a:gd name="connsiteY12" fmla="*/ 2044 h 10160"/>
                <a:gd name="connsiteX13" fmla="*/ 9173 w 10000"/>
                <a:gd name="connsiteY13" fmla="*/ 1460 h 10160"/>
                <a:gd name="connsiteX14" fmla="*/ 9098 w 10000"/>
                <a:gd name="connsiteY14" fmla="*/ 729 h 10160"/>
                <a:gd name="connsiteX15" fmla="*/ 8873 w 10000"/>
                <a:gd name="connsiteY15" fmla="*/ 511 h 10160"/>
                <a:gd name="connsiteX16" fmla="*/ 8497 w 10000"/>
                <a:gd name="connsiteY16" fmla="*/ 219 h 10160"/>
                <a:gd name="connsiteX17" fmla="*/ 8272 w 10000"/>
                <a:gd name="connsiteY17" fmla="*/ 0 h 10160"/>
                <a:gd name="connsiteX18" fmla="*/ 7821 w 10000"/>
                <a:gd name="connsiteY18" fmla="*/ 293 h 10160"/>
                <a:gd name="connsiteX19" fmla="*/ 7370 w 10000"/>
                <a:gd name="connsiteY19" fmla="*/ 729 h 10160"/>
                <a:gd name="connsiteX20" fmla="*/ 6769 w 10000"/>
                <a:gd name="connsiteY20" fmla="*/ 729 h 10160"/>
                <a:gd name="connsiteX21" fmla="*/ 5717 w 10000"/>
                <a:gd name="connsiteY21" fmla="*/ 729 h 10160"/>
                <a:gd name="connsiteX22" fmla="*/ 5717 w 10000"/>
                <a:gd name="connsiteY22" fmla="*/ 658 h 10160"/>
                <a:gd name="connsiteX23" fmla="*/ 5643 w 10000"/>
                <a:gd name="connsiteY23" fmla="*/ 729 h 10160"/>
                <a:gd name="connsiteX24" fmla="*/ 1961 w 10000"/>
                <a:gd name="connsiteY24" fmla="*/ 729 h 10160"/>
                <a:gd name="connsiteX25" fmla="*/ 1961 w 10000"/>
                <a:gd name="connsiteY25" fmla="*/ 2263 h 10160"/>
                <a:gd name="connsiteX26" fmla="*/ 1285 w 10000"/>
                <a:gd name="connsiteY26" fmla="*/ 2263 h 10160"/>
                <a:gd name="connsiteX27" fmla="*/ 1285 w 10000"/>
                <a:gd name="connsiteY27" fmla="*/ 2556 h 10160"/>
                <a:gd name="connsiteX28" fmla="*/ 1285 w 10000"/>
                <a:gd name="connsiteY28" fmla="*/ 5179 h 10160"/>
                <a:gd name="connsiteX29" fmla="*/ 1135 w 10000"/>
                <a:gd name="connsiteY29" fmla="*/ 5327 h 10160"/>
                <a:gd name="connsiteX30" fmla="*/ 684 w 10000"/>
                <a:gd name="connsiteY30" fmla="*/ 5621 h 10160"/>
                <a:gd name="connsiteX31" fmla="*/ 609 w 10000"/>
                <a:gd name="connsiteY31" fmla="*/ 5986 h 10160"/>
                <a:gd name="connsiteX32" fmla="*/ 384 w 10000"/>
                <a:gd name="connsiteY32" fmla="*/ 6351 h 10160"/>
                <a:gd name="connsiteX33" fmla="*/ 234 w 10000"/>
                <a:gd name="connsiteY33" fmla="*/ 6935 h 10160"/>
                <a:gd name="connsiteX34" fmla="*/ 8 w 10000"/>
                <a:gd name="connsiteY34" fmla="*/ 7593 h 10160"/>
                <a:gd name="connsiteX35" fmla="*/ 384 w 10000"/>
                <a:gd name="connsiteY35" fmla="*/ 7664 h 10160"/>
                <a:gd name="connsiteX36" fmla="*/ 458 w 10000"/>
                <a:gd name="connsiteY36" fmla="*/ 8245 h 10160"/>
                <a:gd name="connsiteX37" fmla="*/ 684 w 10000"/>
                <a:gd name="connsiteY37" fmla="*/ 8831 h 10160"/>
                <a:gd name="connsiteX38" fmla="*/ 1059 w 10000"/>
                <a:gd name="connsiteY38" fmla="*/ 10000 h 10160"/>
                <a:gd name="connsiteX39" fmla="*/ 1058 w 10000"/>
                <a:gd name="connsiteY39" fmla="*/ 10012 h 10160"/>
                <a:gd name="connsiteX40" fmla="*/ 5865 w 10000"/>
                <a:gd name="connsiteY40" fmla="*/ 8712 h 10160"/>
                <a:gd name="connsiteX41" fmla="*/ 6040 w 10000"/>
                <a:gd name="connsiteY41" fmla="*/ 8368 h 10160"/>
                <a:gd name="connsiteX42" fmla="*/ 6382 w 10000"/>
                <a:gd name="connsiteY42" fmla="*/ 7982 h 10160"/>
                <a:gd name="connsiteX43" fmla="*/ 6428 w 10000"/>
                <a:gd name="connsiteY43" fmla="*/ 8181 h 10160"/>
                <a:gd name="connsiteX44" fmla="*/ 6444 w 10000"/>
                <a:gd name="connsiteY44" fmla="*/ 8428 h 10160"/>
                <a:gd name="connsiteX45" fmla="*/ 6766 w 10000"/>
                <a:gd name="connsiteY45" fmla="*/ 9268 h 10160"/>
                <a:gd name="connsiteX0" fmla="*/ 7446 w 10000"/>
                <a:gd name="connsiteY0" fmla="*/ 9488 h 10258"/>
                <a:gd name="connsiteX1" fmla="*/ 7446 w 10000"/>
                <a:gd name="connsiteY1" fmla="*/ 8978 h 10258"/>
                <a:gd name="connsiteX2" fmla="*/ 7821 w 10000"/>
                <a:gd name="connsiteY2" fmla="*/ 8978 h 10258"/>
                <a:gd name="connsiteX3" fmla="*/ 8047 w 10000"/>
                <a:gd name="connsiteY3" fmla="*/ 8029 h 10258"/>
                <a:gd name="connsiteX4" fmla="*/ 8648 w 10000"/>
                <a:gd name="connsiteY4" fmla="*/ 7444 h 10258"/>
                <a:gd name="connsiteX5" fmla="*/ 8873 w 10000"/>
                <a:gd name="connsiteY5" fmla="*/ 6351 h 10258"/>
                <a:gd name="connsiteX6" fmla="*/ 8722 w 10000"/>
                <a:gd name="connsiteY6" fmla="*/ 5768 h 10258"/>
                <a:gd name="connsiteX7" fmla="*/ 9098 w 10000"/>
                <a:gd name="connsiteY7" fmla="*/ 4525 h 10258"/>
                <a:gd name="connsiteX8" fmla="*/ 9399 w 10000"/>
                <a:gd name="connsiteY8" fmla="*/ 4160 h 10258"/>
                <a:gd name="connsiteX9" fmla="*/ 10000 w 10000"/>
                <a:gd name="connsiteY9" fmla="*/ 3576 h 10258"/>
                <a:gd name="connsiteX10" fmla="*/ 9774 w 10000"/>
                <a:gd name="connsiteY10" fmla="*/ 3502 h 10258"/>
                <a:gd name="connsiteX11" fmla="*/ 9399 w 10000"/>
                <a:gd name="connsiteY11" fmla="*/ 3140 h 10258"/>
                <a:gd name="connsiteX12" fmla="*/ 9173 w 10000"/>
                <a:gd name="connsiteY12" fmla="*/ 2044 h 10258"/>
                <a:gd name="connsiteX13" fmla="*/ 9173 w 10000"/>
                <a:gd name="connsiteY13" fmla="*/ 1460 h 10258"/>
                <a:gd name="connsiteX14" fmla="*/ 9098 w 10000"/>
                <a:gd name="connsiteY14" fmla="*/ 729 h 10258"/>
                <a:gd name="connsiteX15" fmla="*/ 8873 w 10000"/>
                <a:gd name="connsiteY15" fmla="*/ 511 h 10258"/>
                <a:gd name="connsiteX16" fmla="*/ 8497 w 10000"/>
                <a:gd name="connsiteY16" fmla="*/ 219 h 10258"/>
                <a:gd name="connsiteX17" fmla="*/ 8272 w 10000"/>
                <a:gd name="connsiteY17" fmla="*/ 0 h 10258"/>
                <a:gd name="connsiteX18" fmla="*/ 7821 w 10000"/>
                <a:gd name="connsiteY18" fmla="*/ 293 h 10258"/>
                <a:gd name="connsiteX19" fmla="*/ 7370 w 10000"/>
                <a:gd name="connsiteY19" fmla="*/ 729 h 10258"/>
                <a:gd name="connsiteX20" fmla="*/ 6769 w 10000"/>
                <a:gd name="connsiteY20" fmla="*/ 729 h 10258"/>
                <a:gd name="connsiteX21" fmla="*/ 5717 w 10000"/>
                <a:gd name="connsiteY21" fmla="*/ 729 h 10258"/>
                <a:gd name="connsiteX22" fmla="*/ 5717 w 10000"/>
                <a:gd name="connsiteY22" fmla="*/ 658 h 10258"/>
                <a:gd name="connsiteX23" fmla="*/ 5643 w 10000"/>
                <a:gd name="connsiteY23" fmla="*/ 729 h 10258"/>
                <a:gd name="connsiteX24" fmla="*/ 1961 w 10000"/>
                <a:gd name="connsiteY24" fmla="*/ 729 h 10258"/>
                <a:gd name="connsiteX25" fmla="*/ 1961 w 10000"/>
                <a:gd name="connsiteY25" fmla="*/ 2263 h 10258"/>
                <a:gd name="connsiteX26" fmla="*/ 1285 w 10000"/>
                <a:gd name="connsiteY26" fmla="*/ 2263 h 10258"/>
                <a:gd name="connsiteX27" fmla="*/ 1285 w 10000"/>
                <a:gd name="connsiteY27" fmla="*/ 2556 h 10258"/>
                <a:gd name="connsiteX28" fmla="*/ 1285 w 10000"/>
                <a:gd name="connsiteY28" fmla="*/ 5179 h 10258"/>
                <a:gd name="connsiteX29" fmla="*/ 1135 w 10000"/>
                <a:gd name="connsiteY29" fmla="*/ 5327 h 10258"/>
                <a:gd name="connsiteX30" fmla="*/ 684 w 10000"/>
                <a:gd name="connsiteY30" fmla="*/ 5621 h 10258"/>
                <a:gd name="connsiteX31" fmla="*/ 609 w 10000"/>
                <a:gd name="connsiteY31" fmla="*/ 5986 h 10258"/>
                <a:gd name="connsiteX32" fmla="*/ 384 w 10000"/>
                <a:gd name="connsiteY32" fmla="*/ 6351 h 10258"/>
                <a:gd name="connsiteX33" fmla="*/ 234 w 10000"/>
                <a:gd name="connsiteY33" fmla="*/ 6935 h 10258"/>
                <a:gd name="connsiteX34" fmla="*/ 8 w 10000"/>
                <a:gd name="connsiteY34" fmla="*/ 7593 h 10258"/>
                <a:gd name="connsiteX35" fmla="*/ 384 w 10000"/>
                <a:gd name="connsiteY35" fmla="*/ 7664 h 10258"/>
                <a:gd name="connsiteX36" fmla="*/ 458 w 10000"/>
                <a:gd name="connsiteY36" fmla="*/ 8245 h 10258"/>
                <a:gd name="connsiteX37" fmla="*/ 684 w 10000"/>
                <a:gd name="connsiteY37" fmla="*/ 8831 h 10258"/>
                <a:gd name="connsiteX38" fmla="*/ 1059 w 10000"/>
                <a:gd name="connsiteY38" fmla="*/ 10000 h 10258"/>
                <a:gd name="connsiteX39" fmla="*/ 1903 w 10000"/>
                <a:gd name="connsiteY39" fmla="*/ 10161 h 10258"/>
                <a:gd name="connsiteX40" fmla="*/ 5865 w 10000"/>
                <a:gd name="connsiteY40" fmla="*/ 8712 h 10258"/>
                <a:gd name="connsiteX41" fmla="*/ 6040 w 10000"/>
                <a:gd name="connsiteY41" fmla="*/ 8368 h 10258"/>
                <a:gd name="connsiteX42" fmla="*/ 6382 w 10000"/>
                <a:gd name="connsiteY42" fmla="*/ 7982 h 10258"/>
                <a:gd name="connsiteX43" fmla="*/ 6428 w 10000"/>
                <a:gd name="connsiteY43" fmla="*/ 8181 h 10258"/>
                <a:gd name="connsiteX44" fmla="*/ 6444 w 10000"/>
                <a:gd name="connsiteY44" fmla="*/ 8428 h 10258"/>
                <a:gd name="connsiteX45" fmla="*/ 6766 w 10000"/>
                <a:gd name="connsiteY45" fmla="*/ 9268 h 10258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2335 w 10000"/>
                <a:gd name="connsiteY39" fmla="*/ 9619 h 10056"/>
                <a:gd name="connsiteX40" fmla="*/ 5865 w 10000"/>
                <a:gd name="connsiteY40" fmla="*/ 8712 h 10056"/>
                <a:gd name="connsiteX41" fmla="*/ 6040 w 10000"/>
                <a:gd name="connsiteY41" fmla="*/ 8368 h 10056"/>
                <a:gd name="connsiteX42" fmla="*/ 6382 w 10000"/>
                <a:gd name="connsiteY42" fmla="*/ 7982 h 10056"/>
                <a:gd name="connsiteX43" fmla="*/ 6428 w 10000"/>
                <a:gd name="connsiteY43" fmla="*/ 8181 h 10056"/>
                <a:gd name="connsiteX44" fmla="*/ 6444 w 10000"/>
                <a:gd name="connsiteY44" fmla="*/ 8428 h 10056"/>
                <a:gd name="connsiteX45" fmla="*/ 6766 w 10000"/>
                <a:gd name="connsiteY45" fmla="*/ 9268 h 1005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6"/>
                <a:gd name="connsiteX1" fmla="*/ 7446 w 10000"/>
                <a:gd name="connsiteY1" fmla="*/ 8978 h 10026"/>
                <a:gd name="connsiteX2" fmla="*/ 7821 w 10000"/>
                <a:gd name="connsiteY2" fmla="*/ 8978 h 10026"/>
                <a:gd name="connsiteX3" fmla="*/ 8047 w 10000"/>
                <a:gd name="connsiteY3" fmla="*/ 8029 h 10026"/>
                <a:gd name="connsiteX4" fmla="*/ 8648 w 10000"/>
                <a:gd name="connsiteY4" fmla="*/ 7444 h 10026"/>
                <a:gd name="connsiteX5" fmla="*/ 8873 w 10000"/>
                <a:gd name="connsiteY5" fmla="*/ 6351 h 10026"/>
                <a:gd name="connsiteX6" fmla="*/ 8722 w 10000"/>
                <a:gd name="connsiteY6" fmla="*/ 5768 h 10026"/>
                <a:gd name="connsiteX7" fmla="*/ 9098 w 10000"/>
                <a:gd name="connsiteY7" fmla="*/ 4525 h 10026"/>
                <a:gd name="connsiteX8" fmla="*/ 9399 w 10000"/>
                <a:gd name="connsiteY8" fmla="*/ 4160 h 10026"/>
                <a:gd name="connsiteX9" fmla="*/ 10000 w 10000"/>
                <a:gd name="connsiteY9" fmla="*/ 3576 h 10026"/>
                <a:gd name="connsiteX10" fmla="*/ 9774 w 10000"/>
                <a:gd name="connsiteY10" fmla="*/ 3502 h 10026"/>
                <a:gd name="connsiteX11" fmla="*/ 9399 w 10000"/>
                <a:gd name="connsiteY11" fmla="*/ 3140 h 10026"/>
                <a:gd name="connsiteX12" fmla="*/ 9173 w 10000"/>
                <a:gd name="connsiteY12" fmla="*/ 2044 h 10026"/>
                <a:gd name="connsiteX13" fmla="*/ 9173 w 10000"/>
                <a:gd name="connsiteY13" fmla="*/ 1460 h 10026"/>
                <a:gd name="connsiteX14" fmla="*/ 9098 w 10000"/>
                <a:gd name="connsiteY14" fmla="*/ 729 h 10026"/>
                <a:gd name="connsiteX15" fmla="*/ 8873 w 10000"/>
                <a:gd name="connsiteY15" fmla="*/ 511 h 10026"/>
                <a:gd name="connsiteX16" fmla="*/ 8497 w 10000"/>
                <a:gd name="connsiteY16" fmla="*/ 219 h 10026"/>
                <a:gd name="connsiteX17" fmla="*/ 8272 w 10000"/>
                <a:gd name="connsiteY17" fmla="*/ 0 h 10026"/>
                <a:gd name="connsiteX18" fmla="*/ 7821 w 10000"/>
                <a:gd name="connsiteY18" fmla="*/ 293 h 10026"/>
                <a:gd name="connsiteX19" fmla="*/ 7370 w 10000"/>
                <a:gd name="connsiteY19" fmla="*/ 729 h 10026"/>
                <a:gd name="connsiteX20" fmla="*/ 6769 w 10000"/>
                <a:gd name="connsiteY20" fmla="*/ 729 h 10026"/>
                <a:gd name="connsiteX21" fmla="*/ 5717 w 10000"/>
                <a:gd name="connsiteY21" fmla="*/ 729 h 10026"/>
                <a:gd name="connsiteX22" fmla="*/ 5717 w 10000"/>
                <a:gd name="connsiteY22" fmla="*/ 658 h 10026"/>
                <a:gd name="connsiteX23" fmla="*/ 5643 w 10000"/>
                <a:gd name="connsiteY23" fmla="*/ 729 h 10026"/>
                <a:gd name="connsiteX24" fmla="*/ 1961 w 10000"/>
                <a:gd name="connsiteY24" fmla="*/ 729 h 10026"/>
                <a:gd name="connsiteX25" fmla="*/ 1961 w 10000"/>
                <a:gd name="connsiteY25" fmla="*/ 2263 h 10026"/>
                <a:gd name="connsiteX26" fmla="*/ 1285 w 10000"/>
                <a:gd name="connsiteY26" fmla="*/ 2263 h 10026"/>
                <a:gd name="connsiteX27" fmla="*/ 1285 w 10000"/>
                <a:gd name="connsiteY27" fmla="*/ 2556 h 10026"/>
                <a:gd name="connsiteX28" fmla="*/ 1285 w 10000"/>
                <a:gd name="connsiteY28" fmla="*/ 5179 h 10026"/>
                <a:gd name="connsiteX29" fmla="*/ 1135 w 10000"/>
                <a:gd name="connsiteY29" fmla="*/ 5327 h 10026"/>
                <a:gd name="connsiteX30" fmla="*/ 684 w 10000"/>
                <a:gd name="connsiteY30" fmla="*/ 5621 h 10026"/>
                <a:gd name="connsiteX31" fmla="*/ 609 w 10000"/>
                <a:gd name="connsiteY31" fmla="*/ 5986 h 10026"/>
                <a:gd name="connsiteX32" fmla="*/ 384 w 10000"/>
                <a:gd name="connsiteY32" fmla="*/ 6351 h 10026"/>
                <a:gd name="connsiteX33" fmla="*/ 234 w 10000"/>
                <a:gd name="connsiteY33" fmla="*/ 6935 h 10026"/>
                <a:gd name="connsiteX34" fmla="*/ 8 w 10000"/>
                <a:gd name="connsiteY34" fmla="*/ 7593 h 10026"/>
                <a:gd name="connsiteX35" fmla="*/ 384 w 10000"/>
                <a:gd name="connsiteY35" fmla="*/ 7664 h 10026"/>
                <a:gd name="connsiteX36" fmla="*/ 458 w 10000"/>
                <a:gd name="connsiteY36" fmla="*/ 8245 h 10026"/>
                <a:gd name="connsiteX37" fmla="*/ 684 w 10000"/>
                <a:gd name="connsiteY37" fmla="*/ 8831 h 10026"/>
                <a:gd name="connsiteX38" fmla="*/ 1059 w 10000"/>
                <a:gd name="connsiteY38" fmla="*/ 10000 h 10026"/>
                <a:gd name="connsiteX39" fmla="*/ 5831 w 10000"/>
                <a:gd name="connsiteY39" fmla="*/ 9031 h 10026"/>
                <a:gd name="connsiteX40" fmla="*/ 5865 w 10000"/>
                <a:gd name="connsiteY40" fmla="*/ 8712 h 10026"/>
                <a:gd name="connsiteX41" fmla="*/ 6040 w 10000"/>
                <a:gd name="connsiteY41" fmla="*/ 8368 h 10026"/>
                <a:gd name="connsiteX42" fmla="*/ 6382 w 10000"/>
                <a:gd name="connsiteY42" fmla="*/ 7982 h 10026"/>
                <a:gd name="connsiteX43" fmla="*/ 6428 w 10000"/>
                <a:gd name="connsiteY43" fmla="*/ 8181 h 10026"/>
                <a:gd name="connsiteX44" fmla="*/ 6444 w 10000"/>
                <a:gd name="connsiteY44" fmla="*/ 8428 h 10026"/>
                <a:gd name="connsiteX45" fmla="*/ 6766 w 10000"/>
                <a:gd name="connsiteY45" fmla="*/ 9268 h 10026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7"/>
                <a:gd name="connsiteX1" fmla="*/ 7446 w 10000"/>
                <a:gd name="connsiteY1" fmla="*/ 8978 h 10027"/>
                <a:gd name="connsiteX2" fmla="*/ 7821 w 10000"/>
                <a:gd name="connsiteY2" fmla="*/ 8978 h 10027"/>
                <a:gd name="connsiteX3" fmla="*/ 8047 w 10000"/>
                <a:gd name="connsiteY3" fmla="*/ 8029 h 10027"/>
                <a:gd name="connsiteX4" fmla="*/ 8648 w 10000"/>
                <a:gd name="connsiteY4" fmla="*/ 7444 h 10027"/>
                <a:gd name="connsiteX5" fmla="*/ 8873 w 10000"/>
                <a:gd name="connsiteY5" fmla="*/ 6351 h 10027"/>
                <a:gd name="connsiteX6" fmla="*/ 8722 w 10000"/>
                <a:gd name="connsiteY6" fmla="*/ 5768 h 10027"/>
                <a:gd name="connsiteX7" fmla="*/ 9098 w 10000"/>
                <a:gd name="connsiteY7" fmla="*/ 4525 h 10027"/>
                <a:gd name="connsiteX8" fmla="*/ 9399 w 10000"/>
                <a:gd name="connsiteY8" fmla="*/ 4160 h 10027"/>
                <a:gd name="connsiteX9" fmla="*/ 10000 w 10000"/>
                <a:gd name="connsiteY9" fmla="*/ 3576 h 10027"/>
                <a:gd name="connsiteX10" fmla="*/ 9774 w 10000"/>
                <a:gd name="connsiteY10" fmla="*/ 3502 h 10027"/>
                <a:gd name="connsiteX11" fmla="*/ 9399 w 10000"/>
                <a:gd name="connsiteY11" fmla="*/ 3140 h 10027"/>
                <a:gd name="connsiteX12" fmla="*/ 9173 w 10000"/>
                <a:gd name="connsiteY12" fmla="*/ 2044 h 10027"/>
                <a:gd name="connsiteX13" fmla="*/ 9173 w 10000"/>
                <a:gd name="connsiteY13" fmla="*/ 1460 h 10027"/>
                <a:gd name="connsiteX14" fmla="*/ 9098 w 10000"/>
                <a:gd name="connsiteY14" fmla="*/ 729 h 10027"/>
                <a:gd name="connsiteX15" fmla="*/ 8873 w 10000"/>
                <a:gd name="connsiteY15" fmla="*/ 511 h 10027"/>
                <a:gd name="connsiteX16" fmla="*/ 8497 w 10000"/>
                <a:gd name="connsiteY16" fmla="*/ 219 h 10027"/>
                <a:gd name="connsiteX17" fmla="*/ 8272 w 10000"/>
                <a:gd name="connsiteY17" fmla="*/ 0 h 10027"/>
                <a:gd name="connsiteX18" fmla="*/ 7821 w 10000"/>
                <a:gd name="connsiteY18" fmla="*/ 293 h 10027"/>
                <a:gd name="connsiteX19" fmla="*/ 7370 w 10000"/>
                <a:gd name="connsiteY19" fmla="*/ 729 h 10027"/>
                <a:gd name="connsiteX20" fmla="*/ 6769 w 10000"/>
                <a:gd name="connsiteY20" fmla="*/ 729 h 10027"/>
                <a:gd name="connsiteX21" fmla="*/ 5717 w 10000"/>
                <a:gd name="connsiteY21" fmla="*/ 729 h 10027"/>
                <a:gd name="connsiteX22" fmla="*/ 5717 w 10000"/>
                <a:gd name="connsiteY22" fmla="*/ 658 h 10027"/>
                <a:gd name="connsiteX23" fmla="*/ 5643 w 10000"/>
                <a:gd name="connsiteY23" fmla="*/ 729 h 10027"/>
                <a:gd name="connsiteX24" fmla="*/ 1961 w 10000"/>
                <a:gd name="connsiteY24" fmla="*/ 729 h 10027"/>
                <a:gd name="connsiteX25" fmla="*/ 1961 w 10000"/>
                <a:gd name="connsiteY25" fmla="*/ 2263 h 10027"/>
                <a:gd name="connsiteX26" fmla="*/ 1285 w 10000"/>
                <a:gd name="connsiteY26" fmla="*/ 2263 h 10027"/>
                <a:gd name="connsiteX27" fmla="*/ 1285 w 10000"/>
                <a:gd name="connsiteY27" fmla="*/ 2556 h 10027"/>
                <a:gd name="connsiteX28" fmla="*/ 1285 w 10000"/>
                <a:gd name="connsiteY28" fmla="*/ 5179 h 10027"/>
                <a:gd name="connsiteX29" fmla="*/ 1135 w 10000"/>
                <a:gd name="connsiteY29" fmla="*/ 5327 h 10027"/>
                <a:gd name="connsiteX30" fmla="*/ 684 w 10000"/>
                <a:gd name="connsiteY30" fmla="*/ 5621 h 10027"/>
                <a:gd name="connsiteX31" fmla="*/ 609 w 10000"/>
                <a:gd name="connsiteY31" fmla="*/ 5986 h 10027"/>
                <a:gd name="connsiteX32" fmla="*/ 384 w 10000"/>
                <a:gd name="connsiteY32" fmla="*/ 6351 h 10027"/>
                <a:gd name="connsiteX33" fmla="*/ 234 w 10000"/>
                <a:gd name="connsiteY33" fmla="*/ 6935 h 10027"/>
                <a:gd name="connsiteX34" fmla="*/ 8 w 10000"/>
                <a:gd name="connsiteY34" fmla="*/ 7593 h 10027"/>
                <a:gd name="connsiteX35" fmla="*/ 384 w 10000"/>
                <a:gd name="connsiteY35" fmla="*/ 7664 h 10027"/>
                <a:gd name="connsiteX36" fmla="*/ 458 w 10000"/>
                <a:gd name="connsiteY36" fmla="*/ 8245 h 10027"/>
                <a:gd name="connsiteX37" fmla="*/ 684 w 10000"/>
                <a:gd name="connsiteY37" fmla="*/ 8831 h 10027"/>
                <a:gd name="connsiteX38" fmla="*/ 1059 w 10000"/>
                <a:gd name="connsiteY38" fmla="*/ 10000 h 10027"/>
                <a:gd name="connsiteX39" fmla="*/ 5649 w 10000"/>
                <a:gd name="connsiteY39" fmla="*/ 9068 h 10027"/>
                <a:gd name="connsiteX40" fmla="*/ 5865 w 10000"/>
                <a:gd name="connsiteY40" fmla="*/ 8712 h 10027"/>
                <a:gd name="connsiteX41" fmla="*/ 6040 w 10000"/>
                <a:gd name="connsiteY41" fmla="*/ 8368 h 10027"/>
                <a:gd name="connsiteX42" fmla="*/ 6382 w 10000"/>
                <a:gd name="connsiteY42" fmla="*/ 7982 h 10027"/>
                <a:gd name="connsiteX43" fmla="*/ 6428 w 10000"/>
                <a:gd name="connsiteY43" fmla="*/ 8181 h 10027"/>
                <a:gd name="connsiteX44" fmla="*/ 6444 w 10000"/>
                <a:gd name="connsiteY44" fmla="*/ 8428 h 10027"/>
                <a:gd name="connsiteX45" fmla="*/ 6766 w 10000"/>
                <a:gd name="connsiteY45" fmla="*/ 9268 h 10027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65 w 10000"/>
                <a:gd name="connsiteY40" fmla="*/ 8712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025"/>
                <a:gd name="connsiteX1" fmla="*/ 7446 w 10000"/>
                <a:gd name="connsiteY1" fmla="*/ 8978 h 10025"/>
                <a:gd name="connsiteX2" fmla="*/ 7821 w 10000"/>
                <a:gd name="connsiteY2" fmla="*/ 8978 h 10025"/>
                <a:gd name="connsiteX3" fmla="*/ 8047 w 10000"/>
                <a:gd name="connsiteY3" fmla="*/ 8029 h 10025"/>
                <a:gd name="connsiteX4" fmla="*/ 8648 w 10000"/>
                <a:gd name="connsiteY4" fmla="*/ 7444 h 10025"/>
                <a:gd name="connsiteX5" fmla="*/ 8873 w 10000"/>
                <a:gd name="connsiteY5" fmla="*/ 6351 h 10025"/>
                <a:gd name="connsiteX6" fmla="*/ 8722 w 10000"/>
                <a:gd name="connsiteY6" fmla="*/ 5768 h 10025"/>
                <a:gd name="connsiteX7" fmla="*/ 9098 w 10000"/>
                <a:gd name="connsiteY7" fmla="*/ 4525 h 10025"/>
                <a:gd name="connsiteX8" fmla="*/ 9399 w 10000"/>
                <a:gd name="connsiteY8" fmla="*/ 4160 h 10025"/>
                <a:gd name="connsiteX9" fmla="*/ 10000 w 10000"/>
                <a:gd name="connsiteY9" fmla="*/ 3576 h 10025"/>
                <a:gd name="connsiteX10" fmla="*/ 9774 w 10000"/>
                <a:gd name="connsiteY10" fmla="*/ 3502 h 10025"/>
                <a:gd name="connsiteX11" fmla="*/ 9399 w 10000"/>
                <a:gd name="connsiteY11" fmla="*/ 3140 h 10025"/>
                <a:gd name="connsiteX12" fmla="*/ 9173 w 10000"/>
                <a:gd name="connsiteY12" fmla="*/ 2044 h 10025"/>
                <a:gd name="connsiteX13" fmla="*/ 9173 w 10000"/>
                <a:gd name="connsiteY13" fmla="*/ 1460 h 10025"/>
                <a:gd name="connsiteX14" fmla="*/ 9098 w 10000"/>
                <a:gd name="connsiteY14" fmla="*/ 729 h 10025"/>
                <a:gd name="connsiteX15" fmla="*/ 8873 w 10000"/>
                <a:gd name="connsiteY15" fmla="*/ 511 h 10025"/>
                <a:gd name="connsiteX16" fmla="*/ 8497 w 10000"/>
                <a:gd name="connsiteY16" fmla="*/ 219 h 10025"/>
                <a:gd name="connsiteX17" fmla="*/ 8272 w 10000"/>
                <a:gd name="connsiteY17" fmla="*/ 0 h 10025"/>
                <a:gd name="connsiteX18" fmla="*/ 7821 w 10000"/>
                <a:gd name="connsiteY18" fmla="*/ 293 h 10025"/>
                <a:gd name="connsiteX19" fmla="*/ 7370 w 10000"/>
                <a:gd name="connsiteY19" fmla="*/ 729 h 10025"/>
                <a:gd name="connsiteX20" fmla="*/ 6769 w 10000"/>
                <a:gd name="connsiteY20" fmla="*/ 729 h 10025"/>
                <a:gd name="connsiteX21" fmla="*/ 5717 w 10000"/>
                <a:gd name="connsiteY21" fmla="*/ 729 h 10025"/>
                <a:gd name="connsiteX22" fmla="*/ 5717 w 10000"/>
                <a:gd name="connsiteY22" fmla="*/ 658 h 10025"/>
                <a:gd name="connsiteX23" fmla="*/ 5643 w 10000"/>
                <a:gd name="connsiteY23" fmla="*/ 729 h 10025"/>
                <a:gd name="connsiteX24" fmla="*/ 1961 w 10000"/>
                <a:gd name="connsiteY24" fmla="*/ 729 h 10025"/>
                <a:gd name="connsiteX25" fmla="*/ 1961 w 10000"/>
                <a:gd name="connsiteY25" fmla="*/ 2263 h 10025"/>
                <a:gd name="connsiteX26" fmla="*/ 1285 w 10000"/>
                <a:gd name="connsiteY26" fmla="*/ 2263 h 10025"/>
                <a:gd name="connsiteX27" fmla="*/ 1285 w 10000"/>
                <a:gd name="connsiteY27" fmla="*/ 2556 h 10025"/>
                <a:gd name="connsiteX28" fmla="*/ 1285 w 10000"/>
                <a:gd name="connsiteY28" fmla="*/ 5179 h 10025"/>
                <a:gd name="connsiteX29" fmla="*/ 1135 w 10000"/>
                <a:gd name="connsiteY29" fmla="*/ 5327 h 10025"/>
                <a:gd name="connsiteX30" fmla="*/ 684 w 10000"/>
                <a:gd name="connsiteY30" fmla="*/ 5621 h 10025"/>
                <a:gd name="connsiteX31" fmla="*/ 609 w 10000"/>
                <a:gd name="connsiteY31" fmla="*/ 5986 h 10025"/>
                <a:gd name="connsiteX32" fmla="*/ 384 w 10000"/>
                <a:gd name="connsiteY32" fmla="*/ 6351 h 10025"/>
                <a:gd name="connsiteX33" fmla="*/ 234 w 10000"/>
                <a:gd name="connsiteY33" fmla="*/ 6935 h 10025"/>
                <a:gd name="connsiteX34" fmla="*/ 8 w 10000"/>
                <a:gd name="connsiteY34" fmla="*/ 7593 h 10025"/>
                <a:gd name="connsiteX35" fmla="*/ 384 w 10000"/>
                <a:gd name="connsiteY35" fmla="*/ 7664 h 10025"/>
                <a:gd name="connsiteX36" fmla="*/ 458 w 10000"/>
                <a:gd name="connsiteY36" fmla="*/ 8245 h 10025"/>
                <a:gd name="connsiteX37" fmla="*/ 684 w 10000"/>
                <a:gd name="connsiteY37" fmla="*/ 8831 h 10025"/>
                <a:gd name="connsiteX38" fmla="*/ 1059 w 10000"/>
                <a:gd name="connsiteY38" fmla="*/ 10000 h 10025"/>
                <a:gd name="connsiteX39" fmla="*/ 5428 w 10000"/>
                <a:gd name="connsiteY39" fmla="*/ 8984 h 10025"/>
                <a:gd name="connsiteX40" fmla="*/ 5884 w 10000"/>
                <a:gd name="connsiteY40" fmla="*/ 8740 h 10025"/>
                <a:gd name="connsiteX41" fmla="*/ 6040 w 10000"/>
                <a:gd name="connsiteY41" fmla="*/ 8368 h 10025"/>
                <a:gd name="connsiteX42" fmla="*/ 6382 w 10000"/>
                <a:gd name="connsiteY42" fmla="*/ 7982 h 10025"/>
                <a:gd name="connsiteX43" fmla="*/ 6428 w 10000"/>
                <a:gd name="connsiteY43" fmla="*/ 8181 h 10025"/>
                <a:gd name="connsiteX44" fmla="*/ 6444 w 10000"/>
                <a:gd name="connsiteY44" fmla="*/ 8428 h 10025"/>
                <a:gd name="connsiteX45" fmla="*/ 6766 w 10000"/>
                <a:gd name="connsiteY45" fmla="*/ 9268 h 10025"/>
                <a:gd name="connsiteX0" fmla="*/ 7446 w 10000"/>
                <a:gd name="connsiteY0" fmla="*/ 9488 h 10143"/>
                <a:gd name="connsiteX1" fmla="*/ 7446 w 10000"/>
                <a:gd name="connsiteY1" fmla="*/ 8978 h 10143"/>
                <a:gd name="connsiteX2" fmla="*/ 7821 w 10000"/>
                <a:gd name="connsiteY2" fmla="*/ 8978 h 10143"/>
                <a:gd name="connsiteX3" fmla="*/ 8047 w 10000"/>
                <a:gd name="connsiteY3" fmla="*/ 8029 h 10143"/>
                <a:gd name="connsiteX4" fmla="*/ 8648 w 10000"/>
                <a:gd name="connsiteY4" fmla="*/ 7444 h 10143"/>
                <a:gd name="connsiteX5" fmla="*/ 8873 w 10000"/>
                <a:gd name="connsiteY5" fmla="*/ 6351 h 10143"/>
                <a:gd name="connsiteX6" fmla="*/ 8722 w 10000"/>
                <a:gd name="connsiteY6" fmla="*/ 5768 h 10143"/>
                <a:gd name="connsiteX7" fmla="*/ 9098 w 10000"/>
                <a:gd name="connsiteY7" fmla="*/ 4525 h 10143"/>
                <a:gd name="connsiteX8" fmla="*/ 9399 w 10000"/>
                <a:gd name="connsiteY8" fmla="*/ 4160 h 10143"/>
                <a:gd name="connsiteX9" fmla="*/ 10000 w 10000"/>
                <a:gd name="connsiteY9" fmla="*/ 3576 h 10143"/>
                <a:gd name="connsiteX10" fmla="*/ 9774 w 10000"/>
                <a:gd name="connsiteY10" fmla="*/ 3502 h 10143"/>
                <a:gd name="connsiteX11" fmla="*/ 9399 w 10000"/>
                <a:gd name="connsiteY11" fmla="*/ 3140 h 10143"/>
                <a:gd name="connsiteX12" fmla="*/ 9173 w 10000"/>
                <a:gd name="connsiteY12" fmla="*/ 2044 h 10143"/>
                <a:gd name="connsiteX13" fmla="*/ 9173 w 10000"/>
                <a:gd name="connsiteY13" fmla="*/ 1460 h 10143"/>
                <a:gd name="connsiteX14" fmla="*/ 9098 w 10000"/>
                <a:gd name="connsiteY14" fmla="*/ 729 h 10143"/>
                <a:gd name="connsiteX15" fmla="*/ 8873 w 10000"/>
                <a:gd name="connsiteY15" fmla="*/ 511 h 10143"/>
                <a:gd name="connsiteX16" fmla="*/ 8497 w 10000"/>
                <a:gd name="connsiteY16" fmla="*/ 219 h 10143"/>
                <a:gd name="connsiteX17" fmla="*/ 8272 w 10000"/>
                <a:gd name="connsiteY17" fmla="*/ 0 h 10143"/>
                <a:gd name="connsiteX18" fmla="*/ 7821 w 10000"/>
                <a:gd name="connsiteY18" fmla="*/ 293 h 10143"/>
                <a:gd name="connsiteX19" fmla="*/ 7370 w 10000"/>
                <a:gd name="connsiteY19" fmla="*/ 729 h 10143"/>
                <a:gd name="connsiteX20" fmla="*/ 6769 w 10000"/>
                <a:gd name="connsiteY20" fmla="*/ 729 h 10143"/>
                <a:gd name="connsiteX21" fmla="*/ 5717 w 10000"/>
                <a:gd name="connsiteY21" fmla="*/ 729 h 10143"/>
                <a:gd name="connsiteX22" fmla="*/ 5717 w 10000"/>
                <a:gd name="connsiteY22" fmla="*/ 658 h 10143"/>
                <a:gd name="connsiteX23" fmla="*/ 5643 w 10000"/>
                <a:gd name="connsiteY23" fmla="*/ 729 h 10143"/>
                <a:gd name="connsiteX24" fmla="*/ 1961 w 10000"/>
                <a:gd name="connsiteY24" fmla="*/ 729 h 10143"/>
                <a:gd name="connsiteX25" fmla="*/ 1961 w 10000"/>
                <a:gd name="connsiteY25" fmla="*/ 2263 h 10143"/>
                <a:gd name="connsiteX26" fmla="*/ 1285 w 10000"/>
                <a:gd name="connsiteY26" fmla="*/ 2263 h 10143"/>
                <a:gd name="connsiteX27" fmla="*/ 1285 w 10000"/>
                <a:gd name="connsiteY27" fmla="*/ 2556 h 10143"/>
                <a:gd name="connsiteX28" fmla="*/ 1285 w 10000"/>
                <a:gd name="connsiteY28" fmla="*/ 5179 h 10143"/>
                <a:gd name="connsiteX29" fmla="*/ 1135 w 10000"/>
                <a:gd name="connsiteY29" fmla="*/ 5327 h 10143"/>
                <a:gd name="connsiteX30" fmla="*/ 684 w 10000"/>
                <a:gd name="connsiteY30" fmla="*/ 5621 h 10143"/>
                <a:gd name="connsiteX31" fmla="*/ 609 w 10000"/>
                <a:gd name="connsiteY31" fmla="*/ 5986 h 10143"/>
                <a:gd name="connsiteX32" fmla="*/ 384 w 10000"/>
                <a:gd name="connsiteY32" fmla="*/ 6351 h 10143"/>
                <a:gd name="connsiteX33" fmla="*/ 234 w 10000"/>
                <a:gd name="connsiteY33" fmla="*/ 6935 h 10143"/>
                <a:gd name="connsiteX34" fmla="*/ 8 w 10000"/>
                <a:gd name="connsiteY34" fmla="*/ 7593 h 10143"/>
                <a:gd name="connsiteX35" fmla="*/ 384 w 10000"/>
                <a:gd name="connsiteY35" fmla="*/ 7664 h 10143"/>
                <a:gd name="connsiteX36" fmla="*/ 458 w 10000"/>
                <a:gd name="connsiteY36" fmla="*/ 8245 h 10143"/>
                <a:gd name="connsiteX37" fmla="*/ 684 w 10000"/>
                <a:gd name="connsiteY37" fmla="*/ 8831 h 10143"/>
                <a:gd name="connsiteX38" fmla="*/ 1059 w 10000"/>
                <a:gd name="connsiteY38" fmla="*/ 10000 h 10143"/>
                <a:gd name="connsiteX39" fmla="*/ 1068 w 10000"/>
                <a:gd name="connsiteY39" fmla="*/ 10012 h 10143"/>
                <a:gd name="connsiteX40" fmla="*/ 5428 w 10000"/>
                <a:gd name="connsiteY40" fmla="*/ 8984 h 10143"/>
                <a:gd name="connsiteX41" fmla="*/ 5884 w 10000"/>
                <a:gd name="connsiteY41" fmla="*/ 8740 h 10143"/>
                <a:gd name="connsiteX42" fmla="*/ 6040 w 10000"/>
                <a:gd name="connsiteY42" fmla="*/ 8368 h 10143"/>
                <a:gd name="connsiteX43" fmla="*/ 6382 w 10000"/>
                <a:gd name="connsiteY43" fmla="*/ 7982 h 10143"/>
                <a:gd name="connsiteX44" fmla="*/ 6428 w 10000"/>
                <a:gd name="connsiteY44" fmla="*/ 8181 h 10143"/>
                <a:gd name="connsiteX45" fmla="*/ 6444 w 10000"/>
                <a:gd name="connsiteY45" fmla="*/ 8428 h 10143"/>
                <a:gd name="connsiteX46" fmla="*/ 6766 w 10000"/>
                <a:gd name="connsiteY46" fmla="*/ 9268 h 10143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115"/>
                <a:gd name="connsiteX1" fmla="*/ 7446 w 10000"/>
                <a:gd name="connsiteY1" fmla="*/ 8978 h 10115"/>
                <a:gd name="connsiteX2" fmla="*/ 7821 w 10000"/>
                <a:gd name="connsiteY2" fmla="*/ 8978 h 10115"/>
                <a:gd name="connsiteX3" fmla="*/ 8047 w 10000"/>
                <a:gd name="connsiteY3" fmla="*/ 8029 h 10115"/>
                <a:gd name="connsiteX4" fmla="*/ 8648 w 10000"/>
                <a:gd name="connsiteY4" fmla="*/ 7444 h 10115"/>
                <a:gd name="connsiteX5" fmla="*/ 8873 w 10000"/>
                <a:gd name="connsiteY5" fmla="*/ 6351 h 10115"/>
                <a:gd name="connsiteX6" fmla="*/ 8722 w 10000"/>
                <a:gd name="connsiteY6" fmla="*/ 5768 h 10115"/>
                <a:gd name="connsiteX7" fmla="*/ 9098 w 10000"/>
                <a:gd name="connsiteY7" fmla="*/ 4525 h 10115"/>
                <a:gd name="connsiteX8" fmla="*/ 9399 w 10000"/>
                <a:gd name="connsiteY8" fmla="*/ 4160 h 10115"/>
                <a:gd name="connsiteX9" fmla="*/ 10000 w 10000"/>
                <a:gd name="connsiteY9" fmla="*/ 3576 h 10115"/>
                <a:gd name="connsiteX10" fmla="*/ 9774 w 10000"/>
                <a:gd name="connsiteY10" fmla="*/ 3502 h 10115"/>
                <a:gd name="connsiteX11" fmla="*/ 9399 w 10000"/>
                <a:gd name="connsiteY11" fmla="*/ 3140 h 10115"/>
                <a:gd name="connsiteX12" fmla="*/ 9173 w 10000"/>
                <a:gd name="connsiteY12" fmla="*/ 2044 h 10115"/>
                <a:gd name="connsiteX13" fmla="*/ 9173 w 10000"/>
                <a:gd name="connsiteY13" fmla="*/ 1460 h 10115"/>
                <a:gd name="connsiteX14" fmla="*/ 9098 w 10000"/>
                <a:gd name="connsiteY14" fmla="*/ 729 h 10115"/>
                <a:gd name="connsiteX15" fmla="*/ 8873 w 10000"/>
                <a:gd name="connsiteY15" fmla="*/ 511 h 10115"/>
                <a:gd name="connsiteX16" fmla="*/ 8497 w 10000"/>
                <a:gd name="connsiteY16" fmla="*/ 219 h 10115"/>
                <a:gd name="connsiteX17" fmla="*/ 8272 w 10000"/>
                <a:gd name="connsiteY17" fmla="*/ 0 h 10115"/>
                <a:gd name="connsiteX18" fmla="*/ 7821 w 10000"/>
                <a:gd name="connsiteY18" fmla="*/ 293 h 10115"/>
                <a:gd name="connsiteX19" fmla="*/ 7370 w 10000"/>
                <a:gd name="connsiteY19" fmla="*/ 729 h 10115"/>
                <a:gd name="connsiteX20" fmla="*/ 6769 w 10000"/>
                <a:gd name="connsiteY20" fmla="*/ 729 h 10115"/>
                <a:gd name="connsiteX21" fmla="*/ 5717 w 10000"/>
                <a:gd name="connsiteY21" fmla="*/ 729 h 10115"/>
                <a:gd name="connsiteX22" fmla="*/ 5717 w 10000"/>
                <a:gd name="connsiteY22" fmla="*/ 658 h 10115"/>
                <a:gd name="connsiteX23" fmla="*/ 5643 w 10000"/>
                <a:gd name="connsiteY23" fmla="*/ 729 h 10115"/>
                <a:gd name="connsiteX24" fmla="*/ 1961 w 10000"/>
                <a:gd name="connsiteY24" fmla="*/ 729 h 10115"/>
                <a:gd name="connsiteX25" fmla="*/ 1961 w 10000"/>
                <a:gd name="connsiteY25" fmla="*/ 2263 h 10115"/>
                <a:gd name="connsiteX26" fmla="*/ 1285 w 10000"/>
                <a:gd name="connsiteY26" fmla="*/ 2263 h 10115"/>
                <a:gd name="connsiteX27" fmla="*/ 1285 w 10000"/>
                <a:gd name="connsiteY27" fmla="*/ 2556 h 10115"/>
                <a:gd name="connsiteX28" fmla="*/ 1285 w 10000"/>
                <a:gd name="connsiteY28" fmla="*/ 5179 h 10115"/>
                <a:gd name="connsiteX29" fmla="*/ 1135 w 10000"/>
                <a:gd name="connsiteY29" fmla="*/ 5327 h 10115"/>
                <a:gd name="connsiteX30" fmla="*/ 684 w 10000"/>
                <a:gd name="connsiteY30" fmla="*/ 5621 h 10115"/>
                <a:gd name="connsiteX31" fmla="*/ 609 w 10000"/>
                <a:gd name="connsiteY31" fmla="*/ 5986 h 10115"/>
                <a:gd name="connsiteX32" fmla="*/ 384 w 10000"/>
                <a:gd name="connsiteY32" fmla="*/ 6351 h 10115"/>
                <a:gd name="connsiteX33" fmla="*/ 234 w 10000"/>
                <a:gd name="connsiteY33" fmla="*/ 6935 h 10115"/>
                <a:gd name="connsiteX34" fmla="*/ 8 w 10000"/>
                <a:gd name="connsiteY34" fmla="*/ 7593 h 10115"/>
                <a:gd name="connsiteX35" fmla="*/ 384 w 10000"/>
                <a:gd name="connsiteY35" fmla="*/ 7664 h 10115"/>
                <a:gd name="connsiteX36" fmla="*/ 458 w 10000"/>
                <a:gd name="connsiteY36" fmla="*/ 8245 h 10115"/>
                <a:gd name="connsiteX37" fmla="*/ 684 w 10000"/>
                <a:gd name="connsiteY37" fmla="*/ 8831 h 10115"/>
                <a:gd name="connsiteX38" fmla="*/ 1059 w 10000"/>
                <a:gd name="connsiteY38" fmla="*/ 10000 h 10115"/>
                <a:gd name="connsiteX39" fmla="*/ 3268 w 10000"/>
                <a:gd name="connsiteY39" fmla="*/ 9947 h 10115"/>
                <a:gd name="connsiteX40" fmla="*/ 5428 w 10000"/>
                <a:gd name="connsiteY40" fmla="*/ 8984 h 10115"/>
                <a:gd name="connsiteX41" fmla="*/ 5884 w 10000"/>
                <a:gd name="connsiteY41" fmla="*/ 8740 h 10115"/>
                <a:gd name="connsiteX42" fmla="*/ 6040 w 10000"/>
                <a:gd name="connsiteY42" fmla="*/ 8368 h 10115"/>
                <a:gd name="connsiteX43" fmla="*/ 6382 w 10000"/>
                <a:gd name="connsiteY43" fmla="*/ 7982 h 10115"/>
                <a:gd name="connsiteX44" fmla="*/ 6428 w 10000"/>
                <a:gd name="connsiteY44" fmla="*/ 8181 h 10115"/>
                <a:gd name="connsiteX45" fmla="*/ 6444 w 10000"/>
                <a:gd name="connsiteY45" fmla="*/ 8428 h 10115"/>
                <a:gd name="connsiteX46" fmla="*/ 6766 w 10000"/>
                <a:gd name="connsiteY46" fmla="*/ 9268 h 10115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28 w 10000"/>
                <a:gd name="connsiteY40" fmla="*/ 8984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409 w 10000"/>
                <a:gd name="connsiteY40" fmla="*/ 8947 h 10039"/>
                <a:gd name="connsiteX41" fmla="*/ 5884 w 10000"/>
                <a:gd name="connsiteY41" fmla="*/ 8740 h 10039"/>
                <a:gd name="connsiteX42" fmla="*/ 6040 w 10000"/>
                <a:gd name="connsiteY42" fmla="*/ 8368 h 10039"/>
                <a:gd name="connsiteX43" fmla="*/ 6382 w 10000"/>
                <a:gd name="connsiteY43" fmla="*/ 7982 h 10039"/>
                <a:gd name="connsiteX44" fmla="*/ 6428 w 10000"/>
                <a:gd name="connsiteY44" fmla="*/ 8181 h 10039"/>
                <a:gd name="connsiteX45" fmla="*/ 6444 w 10000"/>
                <a:gd name="connsiteY45" fmla="*/ 8428 h 10039"/>
                <a:gd name="connsiteX46" fmla="*/ 6766 w 10000"/>
                <a:gd name="connsiteY46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5016 w 10000"/>
                <a:gd name="connsiteY40" fmla="*/ 9302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39"/>
                <a:gd name="connsiteX1" fmla="*/ 7446 w 10000"/>
                <a:gd name="connsiteY1" fmla="*/ 8978 h 10039"/>
                <a:gd name="connsiteX2" fmla="*/ 7821 w 10000"/>
                <a:gd name="connsiteY2" fmla="*/ 8978 h 10039"/>
                <a:gd name="connsiteX3" fmla="*/ 8047 w 10000"/>
                <a:gd name="connsiteY3" fmla="*/ 8029 h 10039"/>
                <a:gd name="connsiteX4" fmla="*/ 8648 w 10000"/>
                <a:gd name="connsiteY4" fmla="*/ 7444 h 10039"/>
                <a:gd name="connsiteX5" fmla="*/ 8873 w 10000"/>
                <a:gd name="connsiteY5" fmla="*/ 6351 h 10039"/>
                <a:gd name="connsiteX6" fmla="*/ 8722 w 10000"/>
                <a:gd name="connsiteY6" fmla="*/ 5768 h 10039"/>
                <a:gd name="connsiteX7" fmla="*/ 9098 w 10000"/>
                <a:gd name="connsiteY7" fmla="*/ 4525 h 10039"/>
                <a:gd name="connsiteX8" fmla="*/ 9399 w 10000"/>
                <a:gd name="connsiteY8" fmla="*/ 4160 h 10039"/>
                <a:gd name="connsiteX9" fmla="*/ 10000 w 10000"/>
                <a:gd name="connsiteY9" fmla="*/ 3576 h 10039"/>
                <a:gd name="connsiteX10" fmla="*/ 9774 w 10000"/>
                <a:gd name="connsiteY10" fmla="*/ 3502 h 10039"/>
                <a:gd name="connsiteX11" fmla="*/ 9399 w 10000"/>
                <a:gd name="connsiteY11" fmla="*/ 3140 h 10039"/>
                <a:gd name="connsiteX12" fmla="*/ 9173 w 10000"/>
                <a:gd name="connsiteY12" fmla="*/ 2044 h 10039"/>
                <a:gd name="connsiteX13" fmla="*/ 9173 w 10000"/>
                <a:gd name="connsiteY13" fmla="*/ 1460 h 10039"/>
                <a:gd name="connsiteX14" fmla="*/ 9098 w 10000"/>
                <a:gd name="connsiteY14" fmla="*/ 729 h 10039"/>
                <a:gd name="connsiteX15" fmla="*/ 8873 w 10000"/>
                <a:gd name="connsiteY15" fmla="*/ 511 h 10039"/>
                <a:gd name="connsiteX16" fmla="*/ 8497 w 10000"/>
                <a:gd name="connsiteY16" fmla="*/ 219 h 10039"/>
                <a:gd name="connsiteX17" fmla="*/ 8272 w 10000"/>
                <a:gd name="connsiteY17" fmla="*/ 0 h 10039"/>
                <a:gd name="connsiteX18" fmla="*/ 7821 w 10000"/>
                <a:gd name="connsiteY18" fmla="*/ 293 h 10039"/>
                <a:gd name="connsiteX19" fmla="*/ 7370 w 10000"/>
                <a:gd name="connsiteY19" fmla="*/ 729 h 10039"/>
                <a:gd name="connsiteX20" fmla="*/ 6769 w 10000"/>
                <a:gd name="connsiteY20" fmla="*/ 729 h 10039"/>
                <a:gd name="connsiteX21" fmla="*/ 5717 w 10000"/>
                <a:gd name="connsiteY21" fmla="*/ 729 h 10039"/>
                <a:gd name="connsiteX22" fmla="*/ 5717 w 10000"/>
                <a:gd name="connsiteY22" fmla="*/ 658 h 10039"/>
                <a:gd name="connsiteX23" fmla="*/ 5643 w 10000"/>
                <a:gd name="connsiteY23" fmla="*/ 729 h 10039"/>
                <a:gd name="connsiteX24" fmla="*/ 1961 w 10000"/>
                <a:gd name="connsiteY24" fmla="*/ 729 h 10039"/>
                <a:gd name="connsiteX25" fmla="*/ 1961 w 10000"/>
                <a:gd name="connsiteY25" fmla="*/ 2263 h 10039"/>
                <a:gd name="connsiteX26" fmla="*/ 1285 w 10000"/>
                <a:gd name="connsiteY26" fmla="*/ 2263 h 10039"/>
                <a:gd name="connsiteX27" fmla="*/ 1285 w 10000"/>
                <a:gd name="connsiteY27" fmla="*/ 2556 h 10039"/>
                <a:gd name="connsiteX28" fmla="*/ 1285 w 10000"/>
                <a:gd name="connsiteY28" fmla="*/ 5179 h 10039"/>
                <a:gd name="connsiteX29" fmla="*/ 1135 w 10000"/>
                <a:gd name="connsiteY29" fmla="*/ 5327 h 10039"/>
                <a:gd name="connsiteX30" fmla="*/ 684 w 10000"/>
                <a:gd name="connsiteY30" fmla="*/ 5621 h 10039"/>
                <a:gd name="connsiteX31" fmla="*/ 609 w 10000"/>
                <a:gd name="connsiteY31" fmla="*/ 5986 h 10039"/>
                <a:gd name="connsiteX32" fmla="*/ 384 w 10000"/>
                <a:gd name="connsiteY32" fmla="*/ 6351 h 10039"/>
                <a:gd name="connsiteX33" fmla="*/ 234 w 10000"/>
                <a:gd name="connsiteY33" fmla="*/ 6935 h 10039"/>
                <a:gd name="connsiteX34" fmla="*/ 8 w 10000"/>
                <a:gd name="connsiteY34" fmla="*/ 7593 h 10039"/>
                <a:gd name="connsiteX35" fmla="*/ 384 w 10000"/>
                <a:gd name="connsiteY35" fmla="*/ 7664 h 10039"/>
                <a:gd name="connsiteX36" fmla="*/ 458 w 10000"/>
                <a:gd name="connsiteY36" fmla="*/ 8245 h 10039"/>
                <a:gd name="connsiteX37" fmla="*/ 684 w 10000"/>
                <a:gd name="connsiteY37" fmla="*/ 8831 h 10039"/>
                <a:gd name="connsiteX38" fmla="*/ 1059 w 10000"/>
                <a:gd name="connsiteY38" fmla="*/ 10000 h 10039"/>
                <a:gd name="connsiteX39" fmla="*/ 4939 w 10000"/>
                <a:gd name="connsiteY39" fmla="*/ 9433 h 10039"/>
                <a:gd name="connsiteX40" fmla="*/ 4958 w 10000"/>
                <a:gd name="connsiteY40" fmla="*/ 9255 h 10039"/>
                <a:gd name="connsiteX41" fmla="*/ 5409 w 10000"/>
                <a:gd name="connsiteY41" fmla="*/ 8947 h 10039"/>
                <a:gd name="connsiteX42" fmla="*/ 5884 w 10000"/>
                <a:gd name="connsiteY42" fmla="*/ 8740 h 10039"/>
                <a:gd name="connsiteX43" fmla="*/ 6040 w 10000"/>
                <a:gd name="connsiteY43" fmla="*/ 8368 h 10039"/>
                <a:gd name="connsiteX44" fmla="*/ 6382 w 10000"/>
                <a:gd name="connsiteY44" fmla="*/ 7982 h 10039"/>
                <a:gd name="connsiteX45" fmla="*/ 6428 w 10000"/>
                <a:gd name="connsiteY45" fmla="*/ 8181 h 10039"/>
                <a:gd name="connsiteX46" fmla="*/ 6444 w 10000"/>
                <a:gd name="connsiteY46" fmla="*/ 8428 h 10039"/>
                <a:gd name="connsiteX47" fmla="*/ 6766 w 10000"/>
                <a:gd name="connsiteY47" fmla="*/ 9268 h 10039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4958 w 10000"/>
                <a:gd name="connsiteY40" fmla="*/ 9255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09 w 10000"/>
                <a:gd name="connsiteY41" fmla="*/ 8947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56"/>
                <a:gd name="connsiteX1" fmla="*/ 7446 w 10000"/>
                <a:gd name="connsiteY1" fmla="*/ 8978 h 10056"/>
                <a:gd name="connsiteX2" fmla="*/ 7821 w 10000"/>
                <a:gd name="connsiteY2" fmla="*/ 8978 h 10056"/>
                <a:gd name="connsiteX3" fmla="*/ 8047 w 10000"/>
                <a:gd name="connsiteY3" fmla="*/ 8029 h 10056"/>
                <a:gd name="connsiteX4" fmla="*/ 8648 w 10000"/>
                <a:gd name="connsiteY4" fmla="*/ 7444 h 10056"/>
                <a:gd name="connsiteX5" fmla="*/ 8873 w 10000"/>
                <a:gd name="connsiteY5" fmla="*/ 6351 h 10056"/>
                <a:gd name="connsiteX6" fmla="*/ 8722 w 10000"/>
                <a:gd name="connsiteY6" fmla="*/ 5768 h 10056"/>
                <a:gd name="connsiteX7" fmla="*/ 9098 w 10000"/>
                <a:gd name="connsiteY7" fmla="*/ 4525 h 10056"/>
                <a:gd name="connsiteX8" fmla="*/ 9399 w 10000"/>
                <a:gd name="connsiteY8" fmla="*/ 4160 h 10056"/>
                <a:gd name="connsiteX9" fmla="*/ 10000 w 10000"/>
                <a:gd name="connsiteY9" fmla="*/ 3576 h 10056"/>
                <a:gd name="connsiteX10" fmla="*/ 9774 w 10000"/>
                <a:gd name="connsiteY10" fmla="*/ 3502 h 10056"/>
                <a:gd name="connsiteX11" fmla="*/ 9399 w 10000"/>
                <a:gd name="connsiteY11" fmla="*/ 3140 h 10056"/>
                <a:gd name="connsiteX12" fmla="*/ 9173 w 10000"/>
                <a:gd name="connsiteY12" fmla="*/ 2044 h 10056"/>
                <a:gd name="connsiteX13" fmla="*/ 9173 w 10000"/>
                <a:gd name="connsiteY13" fmla="*/ 1460 h 10056"/>
                <a:gd name="connsiteX14" fmla="*/ 9098 w 10000"/>
                <a:gd name="connsiteY14" fmla="*/ 729 h 10056"/>
                <a:gd name="connsiteX15" fmla="*/ 8873 w 10000"/>
                <a:gd name="connsiteY15" fmla="*/ 511 h 10056"/>
                <a:gd name="connsiteX16" fmla="*/ 8497 w 10000"/>
                <a:gd name="connsiteY16" fmla="*/ 219 h 10056"/>
                <a:gd name="connsiteX17" fmla="*/ 8272 w 10000"/>
                <a:gd name="connsiteY17" fmla="*/ 0 h 10056"/>
                <a:gd name="connsiteX18" fmla="*/ 7821 w 10000"/>
                <a:gd name="connsiteY18" fmla="*/ 293 h 10056"/>
                <a:gd name="connsiteX19" fmla="*/ 7370 w 10000"/>
                <a:gd name="connsiteY19" fmla="*/ 729 h 10056"/>
                <a:gd name="connsiteX20" fmla="*/ 6769 w 10000"/>
                <a:gd name="connsiteY20" fmla="*/ 729 h 10056"/>
                <a:gd name="connsiteX21" fmla="*/ 5717 w 10000"/>
                <a:gd name="connsiteY21" fmla="*/ 729 h 10056"/>
                <a:gd name="connsiteX22" fmla="*/ 5717 w 10000"/>
                <a:gd name="connsiteY22" fmla="*/ 658 h 10056"/>
                <a:gd name="connsiteX23" fmla="*/ 5643 w 10000"/>
                <a:gd name="connsiteY23" fmla="*/ 729 h 10056"/>
                <a:gd name="connsiteX24" fmla="*/ 1961 w 10000"/>
                <a:gd name="connsiteY24" fmla="*/ 729 h 10056"/>
                <a:gd name="connsiteX25" fmla="*/ 1961 w 10000"/>
                <a:gd name="connsiteY25" fmla="*/ 2263 h 10056"/>
                <a:gd name="connsiteX26" fmla="*/ 1285 w 10000"/>
                <a:gd name="connsiteY26" fmla="*/ 2263 h 10056"/>
                <a:gd name="connsiteX27" fmla="*/ 1285 w 10000"/>
                <a:gd name="connsiteY27" fmla="*/ 2556 h 10056"/>
                <a:gd name="connsiteX28" fmla="*/ 1285 w 10000"/>
                <a:gd name="connsiteY28" fmla="*/ 5179 h 10056"/>
                <a:gd name="connsiteX29" fmla="*/ 1135 w 10000"/>
                <a:gd name="connsiteY29" fmla="*/ 5327 h 10056"/>
                <a:gd name="connsiteX30" fmla="*/ 684 w 10000"/>
                <a:gd name="connsiteY30" fmla="*/ 5621 h 10056"/>
                <a:gd name="connsiteX31" fmla="*/ 609 w 10000"/>
                <a:gd name="connsiteY31" fmla="*/ 5986 h 10056"/>
                <a:gd name="connsiteX32" fmla="*/ 384 w 10000"/>
                <a:gd name="connsiteY32" fmla="*/ 6351 h 10056"/>
                <a:gd name="connsiteX33" fmla="*/ 234 w 10000"/>
                <a:gd name="connsiteY33" fmla="*/ 6935 h 10056"/>
                <a:gd name="connsiteX34" fmla="*/ 8 w 10000"/>
                <a:gd name="connsiteY34" fmla="*/ 7593 h 10056"/>
                <a:gd name="connsiteX35" fmla="*/ 384 w 10000"/>
                <a:gd name="connsiteY35" fmla="*/ 7664 h 10056"/>
                <a:gd name="connsiteX36" fmla="*/ 458 w 10000"/>
                <a:gd name="connsiteY36" fmla="*/ 8245 h 10056"/>
                <a:gd name="connsiteX37" fmla="*/ 684 w 10000"/>
                <a:gd name="connsiteY37" fmla="*/ 8831 h 10056"/>
                <a:gd name="connsiteX38" fmla="*/ 1059 w 10000"/>
                <a:gd name="connsiteY38" fmla="*/ 10000 h 10056"/>
                <a:gd name="connsiteX39" fmla="*/ 4315 w 10000"/>
                <a:gd name="connsiteY39" fmla="*/ 9657 h 10056"/>
                <a:gd name="connsiteX40" fmla="*/ 5064 w 10000"/>
                <a:gd name="connsiteY40" fmla="*/ 9274 h 10056"/>
                <a:gd name="connsiteX41" fmla="*/ 5457 w 10000"/>
                <a:gd name="connsiteY41" fmla="*/ 8984 h 10056"/>
                <a:gd name="connsiteX42" fmla="*/ 5884 w 10000"/>
                <a:gd name="connsiteY42" fmla="*/ 8740 h 10056"/>
                <a:gd name="connsiteX43" fmla="*/ 6040 w 10000"/>
                <a:gd name="connsiteY43" fmla="*/ 8368 h 10056"/>
                <a:gd name="connsiteX44" fmla="*/ 6382 w 10000"/>
                <a:gd name="connsiteY44" fmla="*/ 7982 h 10056"/>
                <a:gd name="connsiteX45" fmla="*/ 6428 w 10000"/>
                <a:gd name="connsiteY45" fmla="*/ 8181 h 10056"/>
                <a:gd name="connsiteX46" fmla="*/ 6444 w 10000"/>
                <a:gd name="connsiteY46" fmla="*/ 8428 h 10056"/>
                <a:gd name="connsiteX47" fmla="*/ 6766 w 10000"/>
                <a:gd name="connsiteY47" fmla="*/ 9268 h 10056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274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4373 w 10000"/>
                <a:gd name="connsiteY39" fmla="*/ 9246 h 10031"/>
                <a:gd name="connsiteX40" fmla="*/ 5064 w 10000"/>
                <a:gd name="connsiteY40" fmla="*/ 9311 h 10031"/>
                <a:gd name="connsiteX41" fmla="*/ 5457 w 10000"/>
                <a:gd name="connsiteY41" fmla="*/ 8984 h 10031"/>
                <a:gd name="connsiteX42" fmla="*/ 5884 w 10000"/>
                <a:gd name="connsiteY42" fmla="*/ 8740 h 10031"/>
                <a:gd name="connsiteX43" fmla="*/ 6040 w 10000"/>
                <a:gd name="connsiteY43" fmla="*/ 8368 h 10031"/>
                <a:gd name="connsiteX44" fmla="*/ 6382 w 10000"/>
                <a:gd name="connsiteY44" fmla="*/ 7982 h 10031"/>
                <a:gd name="connsiteX45" fmla="*/ 6428 w 10000"/>
                <a:gd name="connsiteY45" fmla="*/ 8181 h 10031"/>
                <a:gd name="connsiteX46" fmla="*/ 6444 w 10000"/>
                <a:gd name="connsiteY46" fmla="*/ 8428 h 10031"/>
                <a:gd name="connsiteX47" fmla="*/ 6766 w 10000"/>
                <a:gd name="connsiteY47" fmla="*/ 9268 h 10031"/>
                <a:gd name="connsiteX0" fmla="*/ 7446 w 10000"/>
                <a:gd name="connsiteY0" fmla="*/ 9488 h 10033"/>
                <a:gd name="connsiteX1" fmla="*/ 7446 w 10000"/>
                <a:gd name="connsiteY1" fmla="*/ 8978 h 10033"/>
                <a:gd name="connsiteX2" fmla="*/ 7821 w 10000"/>
                <a:gd name="connsiteY2" fmla="*/ 8978 h 10033"/>
                <a:gd name="connsiteX3" fmla="*/ 8047 w 10000"/>
                <a:gd name="connsiteY3" fmla="*/ 8029 h 10033"/>
                <a:gd name="connsiteX4" fmla="*/ 8648 w 10000"/>
                <a:gd name="connsiteY4" fmla="*/ 7444 h 10033"/>
                <a:gd name="connsiteX5" fmla="*/ 8873 w 10000"/>
                <a:gd name="connsiteY5" fmla="*/ 6351 h 10033"/>
                <a:gd name="connsiteX6" fmla="*/ 8722 w 10000"/>
                <a:gd name="connsiteY6" fmla="*/ 5768 h 10033"/>
                <a:gd name="connsiteX7" fmla="*/ 9098 w 10000"/>
                <a:gd name="connsiteY7" fmla="*/ 4525 h 10033"/>
                <a:gd name="connsiteX8" fmla="*/ 9399 w 10000"/>
                <a:gd name="connsiteY8" fmla="*/ 4160 h 10033"/>
                <a:gd name="connsiteX9" fmla="*/ 10000 w 10000"/>
                <a:gd name="connsiteY9" fmla="*/ 3576 h 10033"/>
                <a:gd name="connsiteX10" fmla="*/ 9774 w 10000"/>
                <a:gd name="connsiteY10" fmla="*/ 3502 h 10033"/>
                <a:gd name="connsiteX11" fmla="*/ 9399 w 10000"/>
                <a:gd name="connsiteY11" fmla="*/ 3140 h 10033"/>
                <a:gd name="connsiteX12" fmla="*/ 9173 w 10000"/>
                <a:gd name="connsiteY12" fmla="*/ 2044 h 10033"/>
                <a:gd name="connsiteX13" fmla="*/ 9173 w 10000"/>
                <a:gd name="connsiteY13" fmla="*/ 1460 h 10033"/>
                <a:gd name="connsiteX14" fmla="*/ 9098 w 10000"/>
                <a:gd name="connsiteY14" fmla="*/ 729 h 10033"/>
                <a:gd name="connsiteX15" fmla="*/ 8873 w 10000"/>
                <a:gd name="connsiteY15" fmla="*/ 511 h 10033"/>
                <a:gd name="connsiteX16" fmla="*/ 8497 w 10000"/>
                <a:gd name="connsiteY16" fmla="*/ 219 h 10033"/>
                <a:gd name="connsiteX17" fmla="*/ 8272 w 10000"/>
                <a:gd name="connsiteY17" fmla="*/ 0 h 10033"/>
                <a:gd name="connsiteX18" fmla="*/ 7821 w 10000"/>
                <a:gd name="connsiteY18" fmla="*/ 293 h 10033"/>
                <a:gd name="connsiteX19" fmla="*/ 7370 w 10000"/>
                <a:gd name="connsiteY19" fmla="*/ 729 h 10033"/>
                <a:gd name="connsiteX20" fmla="*/ 6769 w 10000"/>
                <a:gd name="connsiteY20" fmla="*/ 729 h 10033"/>
                <a:gd name="connsiteX21" fmla="*/ 5717 w 10000"/>
                <a:gd name="connsiteY21" fmla="*/ 729 h 10033"/>
                <a:gd name="connsiteX22" fmla="*/ 5717 w 10000"/>
                <a:gd name="connsiteY22" fmla="*/ 658 h 10033"/>
                <a:gd name="connsiteX23" fmla="*/ 5643 w 10000"/>
                <a:gd name="connsiteY23" fmla="*/ 729 h 10033"/>
                <a:gd name="connsiteX24" fmla="*/ 1961 w 10000"/>
                <a:gd name="connsiteY24" fmla="*/ 729 h 10033"/>
                <a:gd name="connsiteX25" fmla="*/ 1961 w 10000"/>
                <a:gd name="connsiteY25" fmla="*/ 2263 h 10033"/>
                <a:gd name="connsiteX26" fmla="*/ 1285 w 10000"/>
                <a:gd name="connsiteY26" fmla="*/ 2263 h 10033"/>
                <a:gd name="connsiteX27" fmla="*/ 1285 w 10000"/>
                <a:gd name="connsiteY27" fmla="*/ 2556 h 10033"/>
                <a:gd name="connsiteX28" fmla="*/ 1285 w 10000"/>
                <a:gd name="connsiteY28" fmla="*/ 5179 h 10033"/>
                <a:gd name="connsiteX29" fmla="*/ 1135 w 10000"/>
                <a:gd name="connsiteY29" fmla="*/ 5327 h 10033"/>
                <a:gd name="connsiteX30" fmla="*/ 684 w 10000"/>
                <a:gd name="connsiteY30" fmla="*/ 5621 h 10033"/>
                <a:gd name="connsiteX31" fmla="*/ 609 w 10000"/>
                <a:gd name="connsiteY31" fmla="*/ 5986 h 10033"/>
                <a:gd name="connsiteX32" fmla="*/ 384 w 10000"/>
                <a:gd name="connsiteY32" fmla="*/ 6351 h 10033"/>
                <a:gd name="connsiteX33" fmla="*/ 234 w 10000"/>
                <a:gd name="connsiteY33" fmla="*/ 6935 h 10033"/>
                <a:gd name="connsiteX34" fmla="*/ 8 w 10000"/>
                <a:gd name="connsiteY34" fmla="*/ 7593 h 10033"/>
                <a:gd name="connsiteX35" fmla="*/ 384 w 10000"/>
                <a:gd name="connsiteY35" fmla="*/ 7664 h 10033"/>
                <a:gd name="connsiteX36" fmla="*/ 458 w 10000"/>
                <a:gd name="connsiteY36" fmla="*/ 8245 h 10033"/>
                <a:gd name="connsiteX37" fmla="*/ 684 w 10000"/>
                <a:gd name="connsiteY37" fmla="*/ 8831 h 10033"/>
                <a:gd name="connsiteX38" fmla="*/ 1059 w 10000"/>
                <a:gd name="connsiteY38" fmla="*/ 10000 h 10033"/>
                <a:gd name="connsiteX39" fmla="*/ 4373 w 10000"/>
                <a:gd name="connsiteY39" fmla="*/ 9293 h 10033"/>
                <a:gd name="connsiteX40" fmla="*/ 5064 w 10000"/>
                <a:gd name="connsiteY40" fmla="*/ 9311 h 10033"/>
                <a:gd name="connsiteX41" fmla="*/ 5457 w 10000"/>
                <a:gd name="connsiteY41" fmla="*/ 8984 h 10033"/>
                <a:gd name="connsiteX42" fmla="*/ 5884 w 10000"/>
                <a:gd name="connsiteY42" fmla="*/ 8740 h 10033"/>
                <a:gd name="connsiteX43" fmla="*/ 6040 w 10000"/>
                <a:gd name="connsiteY43" fmla="*/ 8368 h 10033"/>
                <a:gd name="connsiteX44" fmla="*/ 6382 w 10000"/>
                <a:gd name="connsiteY44" fmla="*/ 7982 h 10033"/>
                <a:gd name="connsiteX45" fmla="*/ 6428 w 10000"/>
                <a:gd name="connsiteY45" fmla="*/ 8181 h 10033"/>
                <a:gd name="connsiteX46" fmla="*/ 6444 w 10000"/>
                <a:gd name="connsiteY46" fmla="*/ 8428 h 10033"/>
                <a:gd name="connsiteX47" fmla="*/ 6766 w 10000"/>
                <a:gd name="connsiteY47" fmla="*/ 9268 h 10033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3729 w 10000"/>
                <a:gd name="connsiteY39" fmla="*/ 9526 h 10015"/>
                <a:gd name="connsiteX40" fmla="*/ 4373 w 10000"/>
                <a:gd name="connsiteY40" fmla="*/ 9293 h 10015"/>
                <a:gd name="connsiteX41" fmla="*/ 5064 w 10000"/>
                <a:gd name="connsiteY41" fmla="*/ 9311 h 10015"/>
                <a:gd name="connsiteX42" fmla="*/ 5457 w 10000"/>
                <a:gd name="connsiteY42" fmla="*/ 8984 h 10015"/>
                <a:gd name="connsiteX43" fmla="*/ 5884 w 10000"/>
                <a:gd name="connsiteY43" fmla="*/ 8740 h 10015"/>
                <a:gd name="connsiteX44" fmla="*/ 6040 w 10000"/>
                <a:gd name="connsiteY44" fmla="*/ 8368 h 10015"/>
                <a:gd name="connsiteX45" fmla="*/ 6382 w 10000"/>
                <a:gd name="connsiteY45" fmla="*/ 7982 h 10015"/>
                <a:gd name="connsiteX46" fmla="*/ 6428 w 10000"/>
                <a:gd name="connsiteY46" fmla="*/ 8181 h 10015"/>
                <a:gd name="connsiteX47" fmla="*/ 6444 w 10000"/>
                <a:gd name="connsiteY47" fmla="*/ 8428 h 10015"/>
                <a:gd name="connsiteX48" fmla="*/ 6766 w 10000"/>
                <a:gd name="connsiteY48" fmla="*/ 9268 h 10015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373 w 10000"/>
                <a:gd name="connsiteY40" fmla="*/ 9293 h 10020"/>
                <a:gd name="connsiteX41" fmla="*/ 5064 w 10000"/>
                <a:gd name="connsiteY41" fmla="*/ 9311 h 10020"/>
                <a:gd name="connsiteX42" fmla="*/ 5457 w 10000"/>
                <a:gd name="connsiteY42" fmla="*/ 8984 h 10020"/>
                <a:gd name="connsiteX43" fmla="*/ 5884 w 10000"/>
                <a:gd name="connsiteY43" fmla="*/ 8740 h 10020"/>
                <a:gd name="connsiteX44" fmla="*/ 6040 w 10000"/>
                <a:gd name="connsiteY44" fmla="*/ 8368 h 10020"/>
                <a:gd name="connsiteX45" fmla="*/ 6382 w 10000"/>
                <a:gd name="connsiteY45" fmla="*/ 7982 h 10020"/>
                <a:gd name="connsiteX46" fmla="*/ 6428 w 10000"/>
                <a:gd name="connsiteY46" fmla="*/ 8181 h 10020"/>
                <a:gd name="connsiteX47" fmla="*/ 6444 w 10000"/>
                <a:gd name="connsiteY47" fmla="*/ 8428 h 10020"/>
                <a:gd name="connsiteX48" fmla="*/ 6766 w 10000"/>
                <a:gd name="connsiteY48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09 w 10000"/>
                <a:gd name="connsiteY40" fmla="*/ 9592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20"/>
                <a:gd name="connsiteX1" fmla="*/ 7446 w 10000"/>
                <a:gd name="connsiteY1" fmla="*/ 8978 h 10020"/>
                <a:gd name="connsiteX2" fmla="*/ 7821 w 10000"/>
                <a:gd name="connsiteY2" fmla="*/ 8978 h 10020"/>
                <a:gd name="connsiteX3" fmla="*/ 8047 w 10000"/>
                <a:gd name="connsiteY3" fmla="*/ 8029 h 10020"/>
                <a:gd name="connsiteX4" fmla="*/ 8648 w 10000"/>
                <a:gd name="connsiteY4" fmla="*/ 7444 h 10020"/>
                <a:gd name="connsiteX5" fmla="*/ 8873 w 10000"/>
                <a:gd name="connsiteY5" fmla="*/ 6351 h 10020"/>
                <a:gd name="connsiteX6" fmla="*/ 8722 w 10000"/>
                <a:gd name="connsiteY6" fmla="*/ 5768 h 10020"/>
                <a:gd name="connsiteX7" fmla="*/ 9098 w 10000"/>
                <a:gd name="connsiteY7" fmla="*/ 4525 h 10020"/>
                <a:gd name="connsiteX8" fmla="*/ 9399 w 10000"/>
                <a:gd name="connsiteY8" fmla="*/ 4160 h 10020"/>
                <a:gd name="connsiteX9" fmla="*/ 10000 w 10000"/>
                <a:gd name="connsiteY9" fmla="*/ 3576 h 10020"/>
                <a:gd name="connsiteX10" fmla="*/ 9774 w 10000"/>
                <a:gd name="connsiteY10" fmla="*/ 3502 h 10020"/>
                <a:gd name="connsiteX11" fmla="*/ 9399 w 10000"/>
                <a:gd name="connsiteY11" fmla="*/ 3140 h 10020"/>
                <a:gd name="connsiteX12" fmla="*/ 9173 w 10000"/>
                <a:gd name="connsiteY12" fmla="*/ 2044 h 10020"/>
                <a:gd name="connsiteX13" fmla="*/ 9173 w 10000"/>
                <a:gd name="connsiteY13" fmla="*/ 1460 h 10020"/>
                <a:gd name="connsiteX14" fmla="*/ 9098 w 10000"/>
                <a:gd name="connsiteY14" fmla="*/ 729 h 10020"/>
                <a:gd name="connsiteX15" fmla="*/ 8873 w 10000"/>
                <a:gd name="connsiteY15" fmla="*/ 511 h 10020"/>
                <a:gd name="connsiteX16" fmla="*/ 8497 w 10000"/>
                <a:gd name="connsiteY16" fmla="*/ 219 h 10020"/>
                <a:gd name="connsiteX17" fmla="*/ 8272 w 10000"/>
                <a:gd name="connsiteY17" fmla="*/ 0 h 10020"/>
                <a:gd name="connsiteX18" fmla="*/ 7821 w 10000"/>
                <a:gd name="connsiteY18" fmla="*/ 293 h 10020"/>
                <a:gd name="connsiteX19" fmla="*/ 7370 w 10000"/>
                <a:gd name="connsiteY19" fmla="*/ 729 h 10020"/>
                <a:gd name="connsiteX20" fmla="*/ 6769 w 10000"/>
                <a:gd name="connsiteY20" fmla="*/ 729 h 10020"/>
                <a:gd name="connsiteX21" fmla="*/ 5717 w 10000"/>
                <a:gd name="connsiteY21" fmla="*/ 729 h 10020"/>
                <a:gd name="connsiteX22" fmla="*/ 5717 w 10000"/>
                <a:gd name="connsiteY22" fmla="*/ 658 h 10020"/>
                <a:gd name="connsiteX23" fmla="*/ 5643 w 10000"/>
                <a:gd name="connsiteY23" fmla="*/ 729 h 10020"/>
                <a:gd name="connsiteX24" fmla="*/ 1961 w 10000"/>
                <a:gd name="connsiteY24" fmla="*/ 729 h 10020"/>
                <a:gd name="connsiteX25" fmla="*/ 1961 w 10000"/>
                <a:gd name="connsiteY25" fmla="*/ 2263 h 10020"/>
                <a:gd name="connsiteX26" fmla="*/ 1285 w 10000"/>
                <a:gd name="connsiteY26" fmla="*/ 2263 h 10020"/>
                <a:gd name="connsiteX27" fmla="*/ 1285 w 10000"/>
                <a:gd name="connsiteY27" fmla="*/ 2556 h 10020"/>
                <a:gd name="connsiteX28" fmla="*/ 1285 w 10000"/>
                <a:gd name="connsiteY28" fmla="*/ 5179 h 10020"/>
                <a:gd name="connsiteX29" fmla="*/ 1135 w 10000"/>
                <a:gd name="connsiteY29" fmla="*/ 5327 h 10020"/>
                <a:gd name="connsiteX30" fmla="*/ 684 w 10000"/>
                <a:gd name="connsiteY30" fmla="*/ 5621 h 10020"/>
                <a:gd name="connsiteX31" fmla="*/ 609 w 10000"/>
                <a:gd name="connsiteY31" fmla="*/ 5986 h 10020"/>
                <a:gd name="connsiteX32" fmla="*/ 384 w 10000"/>
                <a:gd name="connsiteY32" fmla="*/ 6351 h 10020"/>
                <a:gd name="connsiteX33" fmla="*/ 234 w 10000"/>
                <a:gd name="connsiteY33" fmla="*/ 6935 h 10020"/>
                <a:gd name="connsiteX34" fmla="*/ 8 w 10000"/>
                <a:gd name="connsiteY34" fmla="*/ 7593 h 10020"/>
                <a:gd name="connsiteX35" fmla="*/ 384 w 10000"/>
                <a:gd name="connsiteY35" fmla="*/ 7664 h 10020"/>
                <a:gd name="connsiteX36" fmla="*/ 458 w 10000"/>
                <a:gd name="connsiteY36" fmla="*/ 8245 h 10020"/>
                <a:gd name="connsiteX37" fmla="*/ 684 w 10000"/>
                <a:gd name="connsiteY37" fmla="*/ 8831 h 10020"/>
                <a:gd name="connsiteX38" fmla="*/ 1059 w 10000"/>
                <a:gd name="connsiteY38" fmla="*/ 10000 h 10020"/>
                <a:gd name="connsiteX39" fmla="*/ 3940 w 10000"/>
                <a:gd name="connsiteY39" fmla="*/ 9647 h 10020"/>
                <a:gd name="connsiteX40" fmla="*/ 4219 w 10000"/>
                <a:gd name="connsiteY40" fmla="*/ 9620 h 10020"/>
                <a:gd name="connsiteX41" fmla="*/ 4373 w 10000"/>
                <a:gd name="connsiteY41" fmla="*/ 9293 h 10020"/>
                <a:gd name="connsiteX42" fmla="*/ 5064 w 10000"/>
                <a:gd name="connsiteY42" fmla="*/ 9311 h 10020"/>
                <a:gd name="connsiteX43" fmla="*/ 5457 w 10000"/>
                <a:gd name="connsiteY43" fmla="*/ 8984 h 10020"/>
                <a:gd name="connsiteX44" fmla="*/ 5884 w 10000"/>
                <a:gd name="connsiteY44" fmla="*/ 8740 h 10020"/>
                <a:gd name="connsiteX45" fmla="*/ 6040 w 10000"/>
                <a:gd name="connsiteY45" fmla="*/ 8368 h 10020"/>
                <a:gd name="connsiteX46" fmla="*/ 6382 w 10000"/>
                <a:gd name="connsiteY46" fmla="*/ 7982 h 10020"/>
                <a:gd name="connsiteX47" fmla="*/ 6428 w 10000"/>
                <a:gd name="connsiteY47" fmla="*/ 8181 h 10020"/>
                <a:gd name="connsiteX48" fmla="*/ 6444 w 10000"/>
                <a:gd name="connsiteY48" fmla="*/ 8428 h 10020"/>
                <a:gd name="connsiteX49" fmla="*/ 6766 w 10000"/>
                <a:gd name="connsiteY49" fmla="*/ 9268 h 10020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4219 w 10000"/>
                <a:gd name="connsiteY40" fmla="*/ 9620 h 10031"/>
                <a:gd name="connsiteX41" fmla="*/ 4373 w 10000"/>
                <a:gd name="connsiteY41" fmla="*/ 9293 h 10031"/>
                <a:gd name="connsiteX42" fmla="*/ 5064 w 10000"/>
                <a:gd name="connsiteY42" fmla="*/ 9311 h 10031"/>
                <a:gd name="connsiteX43" fmla="*/ 5457 w 10000"/>
                <a:gd name="connsiteY43" fmla="*/ 8984 h 10031"/>
                <a:gd name="connsiteX44" fmla="*/ 5884 w 10000"/>
                <a:gd name="connsiteY44" fmla="*/ 8740 h 10031"/>
                <a:gd name="connsiteX45" fmla="*/ 6040 w 10000"/>
                <a:gd name="connsiteY45" fmla="*/ 8368 h 10031"/>
                <a:gd name="connsiteX46" fmla="*/ 6382 w 10000"/>
                <a:gd name="connsiteY46" fmla="*/ 7982 h 10031"/>
                <a:gd name="connsiteX47" fmla="*/ 6428 w 10000"/>
                <a:gd name="connsiteY47" fmla="*/ 8181 h 10031"/>
                <a:gd name="connsiteX48" fmla="*/ 6444 w 10000"/>
                <a:gd name="connsiteY48" fmla="*/ 8428 h 10031"/>
                <a:gd name="connsiteX49" fmla="*/ 6766 w 10000"/>
                <a:gd name="connsiteY49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863 w 10000"/>
                <a:gd name="connsiteY40" fmla="*/ 9788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31"/>
                <a:gd name="connsiteX1" fmla="*/ 7446 w 10000"/>
                <a:gd name="connsiteY1" fmla="*/ 8978 h 10031"/>
                <a:gd name="connsiteX2" fmla="*/ 7821 w 10000"/>
                <a:gd name="connsiteY2" fmla="*/ 8978 h 10031"/>
                <a:gd name="connsiteX3" fmla="*/ 8047 w 10000"/>
                <a:gd name="connsiteY3" fmla="*/ 8029 h 10031"/>
                <a:gd name="connsiteX4" fmla="*/ 8648 w 10000"/>
                <a:gd name="connsiteY4" fmla="*/ 7444 h 10031"/>
                <a:gd name="connsiteX5" fmla="*/ 8873 w 10000"/>
                <a:gd name="connsiteY5" fmla="*/ 6351 h 10031"/>
                <a:gd name="connsiteX6" fmla="*/ 8722 w 10000"/>
                <a:gd name="connsiteY6" fmla="*/ 5768 h 10031"/>
                <a:gd name="connsiteX7" fmla="*/ 9098 w 10000"/>
                <a:gd name="connsiteY7" fmla="*/ 4525 h 10031"/>
                <a:gd name="connsiteX8" fmla="*/ 9399 w 10000"/>
                <a:gd name="connsiteY8" fmla="*/ 4160 h 10031"/>
                <a:gd name="connsiteX9" fmla="*/ 10000 w 10000"/>
                <a:gd name="connsiteY9" fmla="*/ 3576 h 10031"/>
                <a:gd name="connsiteX10" fmla="*/ 9774 w 10000"/>
                <a:gd name="connsiteY10" fmla="*/ 3502 h 10031"/>
                <a:gd name="connsiteX11" fmla="*/ 9399 w 10000"/>
                <a:gd name="connsiteY11" fmla="*/ 3140 h 10031"/>
                <a:gd name="connsiteX12" fmla="*/ 9173 w 10000"/>
                <a:gd name="connsiteY12" fmla="*/ 2044 h 10031"/>
                <a:gd name="connsiteX13" fmla="*/ 9173 w 10000"/>
                <a:gd name="connsiteY13" fmla="*/ 1460 h 10031"/>
                <a:gd name="connsiteX14" fmla="*/ 9098 w 10000"/>
                <a:gd name="connsiteY14" fmla="*/ 729 h 10031"/>
                <a:gd name="connsiteX15" fmla="*/ 8873 w 10000"/>
                <a:gd name="connsiteY15" fmla="*/ 511 h 10031"/>
                <a:gd name="connsiteX16" fmla="*/ 8497 w 10000"/>
                <a:gd name="connsiteY16" fmla="*/ 219 h 10031"/>
                <a:gd name="connsiteX17" fmla="*/ 8272 w 10000"/>
                <a:gd name="connsiteY17" fmla="*/ 0 h 10031"/>
                <a:gd name="connsiteX18" fmla="*/ 7821 w 10000"/>
                <a:gd name="connsiteY18" fmla="*/ 293 h 10031"/>
                <a:gd name="connsiteX19" fmla="*/ 7370 w 10000"/>
                <a:gd name="connsiteY19" fmla="*/ 729 h 10031"/>
                <a:gd name="connsiteX20" fmla="*/ 6769 w 10000"/>
                <a:gd name="connsiteY20" fmla="*/ 729 h 10031"/>
                <a:gd name="connsiteX21" fmla="*/ 5717 w 10000"/>
                <a:gd name="connsiteY21" fmla="*/ 729 h 10031"/>
                <a:gd name="connsiteX22" fmla="*/ 5717 w 10000"/>
                <a:gd name="connsiteY22" fmla="*/ 658 h 10031"/>
                <a:gd name="connsiteX23" fmla="*/ 5643 w 10000"/>
                <a:gd name="connsiteY23" fmla="*/ 729 h 10031"/>
                <a:gd name="connsiteX24" fmla="*/ 1961 w 10000"/>
                <a:gd name="connsiteY24" fmla="*/ 729 h 10031"/>
                <a:gd name="connsiteX25" fmla="*/ 1961 w 10000"/>
                <a:gd name="connsiteY25" fmla="*/ 2263 h 10031"/>
                <a:gd name="connsiteX26" fmla="*/ 1285 w 10000"/>
                <a:gd name="connsiteY26" fmla="*/ 2263 h 10031"/>
                <a:gd name="connsiteX27" fmla="*/ 1285 w 10000"/>
                <a:gd name="connsiteY27" fmla="*/ 2556 h 10031"/>
                <a:gd name="connsiteX28" fmla="*/ 1285 w 10000"/>
                <a:gd name="connsiteY28" fmla="*/ 5179 h 10031"/>
                <a:gd name="connsiteX29" fmla="*/ 1135 w 10000"/>
                <a:gd name="connsiteY29" fmla="*/ 5327 h 10031"/>
                <a:gd name="connsiteX30" fmla="*/ 684 w 10000"/>
                <a:gd name="connsiteY30" fmla="*/ 5621 h 10031"/>
                <a:gd name="connsiteX31" fmla="*/ 609 w 10000"/>
                <a:gd name="connsiteY31" fmla="*/ 5986 h 10031"/>
                <a:gd name="connsiteX32" fmla="*/ 384 w 10000"/>
                <a:gd name="connsiteY32" fmla="*/ 6351 h 10031"/>
                <a:gd name="connsiteX33" fmla="*/ 234 w 10000"/>
                <a:gd name="connsiteY33" fmla="*/ 6935 h 10031"/>
                <a:gd name="connsiteX34" fmla="*/ 8 w 10000"/>
                <a:gd name="connsiteY34" fmla="*/ 7593 h 10031"/>
                <a:gd name="connsiteX35" fmla="*/ 384 w 10000"/>
                <a:gd name="connsiteY35" fmla="*/ 7664 h 10031"/>
                <a:gd name="connsiteX36" fmla="*/ 458 w 10000"/>
                <a:gd name="connsiteY36" fmla="*/ 8245 h 10031"/>
                <a:gd name="connsiteX37" fmla="*/ 684 w 10000"/>
                <a:gd name="connsiteY37" fmla="*/ 8831 h 10031"/>
                <a:gd name="connsiteX38" fmla="*/ 1059 w 10000"/>
                <a:gd name="connsiteY38" fmla="*/ 10000 h 10031"/>
                <a:gd name="connsiteX39" fmla="*/ 3863 w 10000"/>
                <a:gd name="connsiteY39" fmla="*/ 9806 h 10031"/>
                <a:gd name="connsiteX40" fmla="*/ 3479 w 10000"/>
                <a:gd name="connsiteY40" fmla="*/ 9452 h 10031"/>
                <a:gd name="connsiteX41" fmla="*/ 4219 w 10000"/>
                <a:gd name="connsiteY41" fmla="*/ 9620 h 10031"/>
                <a:gd name="connsiteX42" fmla="*/ 4373 w 10000"/>
                <a:gd name="connsiteY42" fmla="*/ 9293 h 10031"/>
                <a:gd name="connsiteX43" fmla="*/ 5064 w 10000"/>
                <a:gd name="connsiteY43" fmla="*/ 9311 h 10031"/>
                <a:gd name="connsiteX44" fmla="*/ 5457 w 10000"/>
                <a:gd name="connsiteY44" fmla="*/ 8984 h 10031"/>
                <a:gd name="connsiteX45" fmla="*/ 5884 w 10000"/>
                <a:gd name="connsiteY45" fmla="*/ 8740 h 10031"/>
                <a:gd name="connsiteX46" fmla="*/ 6040 w 10000"/>
                <a:gd name="connsiteY46" fmla="*/ 8368 h 10031"/>
                <a:gd name="connsiteX47" fmla="*/ 6382 w 10000"/>
                <a:gd name="connsiteY47" fmla="*/ 7982 h 10031"/>
                <a:gd name="connsiteX48" fmla="*/ 6428 w 10000"/>
                <a:gd name="connsiteY48" fmla="*/ 8181 h 10031"/>
                <a:gd name="connsiteX49" fmla="*/ 6444 w 10000"/>
                <a:gd name="connsiteY49" fmla="*/ 8428 h 10031"/>
                <a:gd name="connsiteX50" fmla="*/ 6766 w 10000"/>
                <a:gd name="connsiteY50" fmla="*/ 9268 h 10031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4219 w 10000"/>
                <a:gd name="connsiteY41" fmla="*/ 9620 h 10008"/>
                <a:gd name="connsiteX42" fmla="*/ 4373 w 10000"/>
                <a:gd name="connsiteY42" fmla="*/ 9293 h 10008"/>
                <a:gd name="connsiteX43" fmla="*/ 5064 w 10000"/>
                <a:gd name="connsiteY43" fmla="*/ 9311 h 10008"/>
                <a:gd name="connsiteX44" fmla="*/ 5457 w 10000"/>
                <a:gd name="connsiteY44" fmla="*/ 8984 h 10008"/>
                <a:gd name="connsiteX45" fmla="*/ 5884 w 10000"/>
                <a:gd name="connsiteY45" fmla="*/ 8740 h 10008"/>
                <a:gd name="connsiteX46" fmla="*/ 6040 w 10000"/>
                <a:gd name="connsiteY46" fmla="*/ 8368 h 10008"/>
                <a:gd name="connsiteX47" fmla="*/ 6382 w 10000"/>
                <a:gd name="connsiteY47" fmla="*/ 7982 h 10008"/>
                <a:gd name="connsiteX48" fmla="*/ 6428 w 10000"/>
                <a:gd name="connsiteY48" fmla="*/ 8181 h 10008"/>
                <a:gd name="connsiteX49" fmla="*/ 6444 w 10000"/>
                <a:gd name="connsiteY49" fmla="*/ 8428 h 10008"/>
                <a:gd name="connsiteX50" fmla="*/ 6766 w 10000"/>
                <a:gd name="connsiteY50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479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786 w 10000"/>
                <a:gd name="connsiteY40" fmla="*/ 9452 h 10008"/>
                <a:gd name="connsiteX41" fmla="*/ 3863 w 10000"/>
                <a:gd name="connsiteY41" fmla="*/ 9778 h 10008"/>
                <a:gd name="connsiteX42" fmla="*/ 4219 w 10000"/>
                <a:gd name="connsiteY42" fmla="*/ 9620 h 10008"/>
                <a:gd name="connsiteX43" fmla="*/ 4373 w 10000"/>
                <a:gd name="connsiteY43" fmla="*/ 9293 h 10008"/>
                <a:gd name="connsiteX44" fmla="*/ 5064 w 10000"/>
                <a:gd name="connsiteY44" fmla="*/ 9311 h 10008"/>
                <a:gd name="connsiteX45" fmla="*/ 5457 w 10000"/>
                <a:gd name="connsiteY45" fmla="*/ 8984 h 10008"/>
                <a:gd name="connsiteX46" fmla="*/ 5884 w 10000"/>
                <a:gd name="connsiteY46" fmla="*/ 8740 h 10008"/>
                <a:gd name="connsiteX47" fmla="*/ 6040 w 10000"/>
                <a:gd name="connsiteY47" fmla="*/ 8368 h 10008"/>
                <a:gd name="connsiteX48" fmla="*/ 6382 w 10000"/>
                <a:gd name="connsiteY48" fmla="*/ 7982 h 10008"/>
                <a:gd name="connsiteX49" fmla="*/ 6428 w 10000"/>
                <a:gd name="connsiteY49" fmla="*/ 8181 h 10008"/>
                <a:gd name="connsiteX50" fmla="*/ 6444 w 10000"/>
                <a:gd name="connsiteY50" fmla="*/ 8428 h 10008"/>
                <a:gd name="connsiteX51" fmla="*/ 6766 w 10000"/>
                <a:gd name="connsiteY51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52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08 w 10000"/>
                <a:gd name="connsiteY40" fmla="*/ 9433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86 w 10000"/>
                <a:gd name="connsiteY41" fmla="*/ 9499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960 w 10000"/>
                <a:gd name="connsiteY40" fmla="*/ 9480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3027 w 10000"/>
                <a:gd name="connsiteY40" fmla="*/ 9433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778 w 10000"/>
                <a:gd name="connsiteY39" fmla="*/ 9087 h 10008"/>
                <a:gd name="connsiteX40" fmla="*/ 2893 w 10000"/>
                <a:gd name="connsiteY40" fmla="*/ 9508 h 10008"/>
                <a:gd name="connsiteX41" fmla="*/ 3757 w 10000"/>
                <a:gd name="connsiteY41" fmla="*/ 9508 h 10008"/>
                <a:gd name="connsiteX42" fmla="*/ 3863 w 10000"/>
                <a:gd name="connsiteY42" fmla="*/ 9778 h 10008"/>
                <a:gd name="connsiteX43" fmla="*/ 4219 w 10000"/>
                <a:gd name="connsiteY43" fmla="*/ 9620 h 10008"/>
                <a:gd name="connsiteX44" fmla="*/ 4373 w 10000"/>
                <a:gd name="connsiteY44" fmla="*/ 9293 h 10008"/>
                <a:gd name="connsiteX45" fmla="*/ 5064 w 10000"/>
                <a:gd name="connsiteY45" fmla="*/ 9311 h 10008"/>
                <a:gd name="connsiteX46" fmla="*/ 5457 w 10000"/>
                <a:gd name="connsiteY46" fmla="*/ 8984 h 10008"/>
                <a:gd name="connsiteX47" fmla="*/ 5884 w 10000"/>
                <a:gd name="connsiteY47" fmla="*/ 8740 h 10008"/>
                <a:gd name="connsiteX48" fmla="*/ 6040 w 10000"/>
                <a:gd name="connsiteY48" fmla="*/ 8368 h 10008"/>
                <a:gd name="connsiteX49" fmla="*/ 6382 w 10000"/>
                <a:gd name="connsiteY49" fmla="*/ 7982 h 10008"/>
                <a:gd name="connsiteX50" fmla="*/ 6428 w 10000"/>
                <a:gd name="connsiteY50" fmla="*/ 8181 h 10008"/>
                <a:gd name="connsiteX51" fmla="*/ 6444 w 10000"/>
                <a:gd name="connsiteY51" fmla="*/ 8428 h 10008"/>
                <a:gd name="connsiteX52" fmla="*/ 6766 w 10000"/>
                <a:gd name="connsiteY52" fmla="*/ 9268 h 1000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893 w 10000"/>
                <a:gd name="connsiteY40" fmla="*/ 9508 h 10018"/>
                <a:gd name="connsiteX41" fmla="*/ 3757 w 10000"/>
                <a:gd name="connsiteY41" fmla="*/ 9508 h 10018"/>
                <a:gd name="connsiteX42" fmla="*/ 3863 w 10000"/>
                <a:gd name="connsiteY42" fmla="*/ 9778 h 10018"/>
                <a:gd name="connsiteX43" fmla="*/ 4219 w 10000"/>
                <a:gd name="connsiteY43" fmla="*/ 9620 h 10018"/>
                <a:gd name="connsiteX44" fmla="*/ 4373 w 10000"/>
                <a:gd name="connsiteY44" fmla="*/ 9293 h 10018"/>
                <a:gd name="connsiteX45" fmla="*/ 5064 w 10000"/>
                <a:gd name="connsiteY45" fmla="*/ 9311 h 10018"/>
                <a:gd name="connsiteX46" fmla="*/ 5457 w 10000"/>
                <a:gd name="connsiteY46" fmla="*/ 8984 h 10018"/>
                <a:gd name="connsiteX47" fmla="*/ 5884 w 10000"/>
                <a:gd name="connsiteY47" fmla="*/ 8740 h 10018"/>
                <a:gd name="connsiteX48" fmla="*/ 6040 w 10000"/>
                <a:gd name="connsiteY48" fmla="*/ 8368 h 10018"/>
                <a:gd name="connsiteX49" fmla="*/ 6382 w 10000"/>
                <a:gd name="connsiteY49" fmla="*/ 7982 h 10018"/>
                <a:gd name="connsiteX50" fmla="*/ 6428 w 10000"/>
                <a:gd name="connsiteY50" fmla="*/ 8181 h 10018"/>
                <a:gd name="connsiteX51" fmla="*/ 6444 w 10000"/>
                <a:gd name="connsiteY51" fmla="*/ 8428 h 10018"/>
                <a:gd name="connsiteX52" fmla="*/ 6766 w 10000"/>
                <a:gd name="connsiteY52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38 w 10000"/>
                <a:gd name="connsiteY40" fmla="*/ 9601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500 w 10000"/>
                <a:gd name="connsiteY40" fmla="*/ 9227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893 w 10000"/>
                <a:gd name="connsiteY41" fmla="*/ 9508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40 w 10000"/>
                <a:gd name="connsiteY40" fmla="*/ 9610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8"/>
                <a:gd name="connsiteX1" fmla="*/ 7446 w 10000"/>
                <a:gd name="connsiteY1" fmla="*/ 8978 h 10018"/>
                <a:gd name="connsiteX2" fmla="*/ 7821 w 10000"/>
                <a:gd name="connsiteY2" fmla="*/ 8978 h 10018"/>
                <a:gd name="connsiteX3" fmla="*/ 8047 w 10000"/>
                <a:gd name="connsiteY3" fmla="*/ 8029 h 10018"/>
                <a:gd name="connsiteX4" fmla="*/ 8648 w 10000"/>
                <a:gd name="connsiteY4" fmla="*/ 7444 h 10018"/>
                <a:gd name="connsiteX5" fmla="*/ 8873 w 10000"/>
                <a:gd name="connsiteY5" fmla="*/ 6351 h 10018"/>
                <a:gd name="connsiteX6" fmla="*/ 8722 w 10000"/>
                <a:gd name="connsiteY6" fmla="*/ 5768 h 10018"/>
                <a:gd name="connsiteX7" fmla="*/ 9098 w 10000"/>
                <a:gd name="connsiteY7" fmla="*/ 4525 h 10018"/>
                <a:gd name="connsiteX8" fmla="*/ 9399 w 10000"/>
                <a:gd name="connsiteY8" fmla="*/ 4160 h 10018"/>
                <a:gd name="connsiteX9" fmla="*/ 10000 w 10000"/>
                <a:gd name="connsiteY9" fmla="*/ 3576 h 10018"/>
                <a:gd name="connsiteX10" fmla="*/ 9774 w 10000"/>
                <a:gd name="connsiteY10" fmla="*/ 3502 h 10018"/>
                <a:gd name="connsiteX11" fmla="*/ 9399 w 10000"/>
                <a:gd name="connsiteY11" fmla="*/ 3140 h 10018"/>
                <a:gd name="connsiteX12" fmla="*/ 9173 w 10000"/>
                <a:gd name="connsiteY12" fmla="*/ 2044 h 10018"/>
                <a:gd name="connsiteX13" fmla="*/ 9173 w 10000"/>
                <a:gd name="connsiteY13" fmla="*/ 1460 h 10018"/>
                <a:gd name="connsiteX14" fmla="*/ 9098 w 10000"/>
                <a:gd name="connsiteY14" fmla="*/ 729 h 10018"/>
                <a:gd name="connsiteX15" fmla="*/ 8873 w 10000"/>
                <a:gd name="connsiteY15" fmla="*/ 511 h 10018"/>
                <a:gd name="connsiteX16" fmla="*/ 8497 w 10000"/>
                <a:gd name="connsiteY16" fmla="*/ 219 h 10018"/>
                <a:gd name="connsiteX17" fmla="*/ 8272 w 10000"/>
                <a:gd name="connsiteY17" fmla="*/ 0 h 10018"/>
                <a:gd name="connsiteX18" fmla="*/ 7821 w 10000"/>
                <a:gd name="connsiteY18" fmla="*/ 293 h 10018"/>
                <a:gd name="connsiteX19" fmla="*/ 7370 w 10000"/>
                <a:gd name="connsiteY19" fmla="*/ 729 h 10018"/>
                <a:gd name="connsiteX20" fmla="*/ 6769 w 10000"/>
                <a:gd name="connsiteY20" fmla="*/ 729 h 10018"/>
                <a:gd name="connsiteX21" fmla="*/ 5717 w 10000"/>
                <a:gd name="connsiteY21" fmla="*/ 729 h 10018"/>
                <a:gd name="connsiteX22" fmla="*/ 5717 w 10000"/>
                <a:gd name="connsiteY22" fmla="*/ 658 h 10018"/>
                <a:gd name="connsiteX23" fmla="*/ 5643 w 10000"/>
                <a:gd name="connsiteY23" fmla="*/ 729 h 10018"/>
                <a:gd name="connsiteX24" fmla="*/ 1961 w 10000"/>
                <a:gd name="connsiteY24" fmla="*/ 729 h 10018"/>
                <a:gd name="connsiteX25" fmla="*/ 1961 w 10000"/>
                <a:gd name="connsiteY25" fmla="*/ 2263 h 10018"/>
                <a:gd name="connsiteX26" fmla="*/ 1285 w 10000"/>
                <a:gd name="connsiteY26" fmla="*/ 2263 h 10018"/>
                <a:gd name="connsiteX27" fmla="*/ 1285 w 10000"/>
                <a:gd name="connsiteY27" fmla="*/ 2556 h 10018"/>
                <a:gd name="connsiteX28" fmla="*/ 1285 w 10000"/>
                <a:gd name="connsiteY28" fmla="*/ 5179 h 10018"/>
                <a:gd name="connsiteX29" fmla="*/ 1135 w 10000"/>
                <a:gd name="connsiteY29" fmla="*/ 5327 h 10018"/>
                <a:gd name="connsiteX30" fmla="*/ 684 w 10000"/>
                <a:gd name="connsiteY30" fmla="*/ 5621 h 10018"/>
                <a:gd name="connsiteX31" fmla="*/ 609 w 10000"/>
                <a:gd name="connsiteY31" fmla="*/ 5986 h 10018"/>
                <a:gd name="connsiteX32" fmla="*/ 384 w 10000"/>
                <a:gd name="connsiteY32" fmla="*/ 6351 h 10018"/>
                <a:gd name="connsiteX33" fmla="*/ 234 w 10000"/>
                <a:gd name="connsiteY33" fmla="*/ 6935 h 10018"/>
                <a:gd name="connsiteX34" fmla="*/ 8 w 10000"/>
                <a:gd name="connsiteY34" fmla="*/ 7593 h 10018"/>
                <a:gd name="connsiteX35" fmla="*/ 384 w 10000"/>
                <a:gd name="connsiteY35" fmla="*/ 7664 h 10018"/>
                <a:gd name="connsiteX36" fmla="*/ 458 w 10000"/>
                <a:gd name="connsiteY36" fmla="*/ 8245 h 10018"/>
                <a:gd name="connsiteX37" fmla="*/ 684 w 10000"/>
                <a:gd name="connsiteY37" fmla="*/ 8831 h 10018"/>
                <a:gd name="connsiteX38" fmla="*/ 1059 w 10000"/>
                <a:gd name="connsiteY38" fmla="*/ 10000 h 10018"/>
                <a:gd name="connsiteX39" fmla="*/ 2509 w 10000"/>
                <a:gd name="connsiteY39" fmla="*/ 9601 h 10018"/>
                <a:gd name="connsiteX40" fmla="*/ 2711 w 10000"/>
                <a:gd name="connsiteY40" fmla="*/ 9629 h 10018"/>
                <a:gd name="connsiteX41" fmla="*/ 2979 w 10000"/>
                <a:gd name="connsiteY41" fmla="*/ 9527 h 10018"/>
                <a:gd name="connsiteX42" fmla="*/ 3757 w 10000"/>
                <a:gd name="connsiteY42" fmla="*/ 9508 h 10018"/>
                <a:gd name="connsiteX43" fmla="*/ 3863 w 10000"/>
                <a:gd name="connsiteY43" fmla="*/ 9778 h 10018"/>
                <a:gd name="connsiteX44" fmla="*/ 4219 w 10000"/>
                <a:gd name="connsiteY44" fmla="*/ 9620 h 10018"/>
                <a:gd name="connsiteX45" fmla="*/ 4373 w 10000"/>
                <a:gd name="connsiteY45" fmla="*/ 9293 h 10018"/>
                <a:gd name="connsiteX46" fmla="*/ 5064 w 10000"/>
                <a:gd name="connsiteY46" fmla="*/ 9311 h 10018"/>
                <a:gd name="connsiteX47" fmla="*/ 5457 w 10000"/>
                <a:gd name="connsiteY47" fmla="*/ 8984 h 10018"/>
                <a:gd name="connsiteX48" fmla="*/ 5884 w 10000"/>
                <a:gd name="connsiteY48" fmla="*/ 8740 h 10018"/>
                <a:gd name="connsiteX49" fmla="*/ 6040 w 10000"/>
                <a:gd name="connsiteY49" fmla="*/ 8368 h 10018"/>
                <a:gd name="connsiteX50" fmla="*/ 6382 w 10000"/>
                <a:gd name="connsiteY50" fmla="*/ 7982 h 10018"/>
                <a:gd name="connsiteX51" fmla="*/ 6428 w 10000"/>
                <a:gd name="connsiteY51" fmla="*/ 8181 h 10018"/>
                <a:gd name="connsiteX52" fmla="*/ 6444 w 10000"/>
                <a:gd name="connsiteY52" fmla="*/ 8428 h 10018"/>
                <a:gd name="connsiteX53" fmla="*/ 6766 w 10000"/>
                <a:gd name="connsiteY53" fmla="*/ 9268 h 10018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09 w 10000"/>
                <a:gd name="connsiteY40" fmla="*/ 9601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517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629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*/ 2711 w 10000"/>
                <a:gd name="connsiteY41" fmla="*/ 9853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76 w 10000"/>
                <a:gd name="connsiteY40" fmla="*/ 9452 h 10015"/>
                <a:gd name="connsiteX41" fmla="val 5555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5"/>
                <a:gd name="connsiteX1" fmla="*/ 7446 w 10000"/>
                <a:gd name="connsiteY1" fmla="*/ 8978 h 10015"/>
                <a:gd name="connsiteX2" fmla="*/ 7821 w 10000"/>
                <a:gd name="connsiteY2" fmla="*/ 8978 h 10015"/>
                <a:gd name="connsiteX3" fmla="*/ 8047 w 10000"/>
                <a:gd name="connsiteY3" fmla="*/ 8029 h 10015"/>
                <a:gd name="connsiteX4" fmla="*/ 8648 w 10000"/>
                <a:gd name="connsiteY4" fmla="*/ 7444 h 10015"/>
                <a:gd name="connsiteX5" fmla="*/ 8873 w 10000"/>
                <a:gd name="connsiteY5" fmla="*/ 6351 h 10015"/>
                <a:gd name="connsiteX6" fmla="*/ 8722 w 10000"/>
                <a:gd name="connsiteY6" fmla="*/ 5768 h 10015"/>
                <a:gd name="connsiteX7" fmla="*/ 9098 w 10000"/>
                <a:gd name="connsiteY7" fmla="*/ 4525 h 10015"/>
                <a:gd name="connsiteX8" fmla="*/ 9399 w 10000"/>
                <a:gd name="connsiteY8" fmla="*/ 4160 h 10015"/>
                <a:gd name="connsiteX9" fmla="*/ 10000 w 10000"/>
                <a:gd name="connsiteY9" fmla="*/ 3576 h 10015"/>
                <a:gd name="connsiteX10" fmla="*/ 9774 w 10000"/>
                <a:gd name="connsiteY10" fmla="*/ 3502 h 10015"/>
                <a:gd name="connsiteX11" fmla="*/ 9399 w 10000"/>
                <a:gd name="connsiteY11" fmla="*/ 3140 h 10015"/>
                <a:gd name="connsiteX12" fmla="*/ 9173 w 10000"/>
                <a:gd name="connsiteY12" fmla="*/ 2044 h 10015"/>
                <a:gd name="connsiteX13" fmla="*/ 9173 w 10000"/>
                <a:gd name="connsiteY13" fmla="*/ 1460 h 10015"/>
                <a:gd name="connsiteX14" fmla="*/ 9098 w 10000"/>
                <a:gd name="connsiteY14" fmla="*/ 729 h 10015"/>
                <a:gd name="connsiteX15" fmla="*/ 8873 w 10000"/>
                <a:gd name="connsiteY15" fmla="*/ 511 h 10015"/>
                <a:gd name="connsiteX16" fmla="*/ 8497 w 10000"/>
                <a:gd name="connsiteY16" fmla="*/ 219 h 10015"/>
                <a:gd name="connsiteX17" fmla="*/ 8272 w 10000"/>
                <a:gd name="connsiteY17" fmla="*/ 0 h 10015"/>
                <a:gd name="connsiteX18" fmla="*/ 7821 w 10000"/>
                <a:gd name="connsiteY18" fmla="*/ 293 h 10015"/>
                <a:gd name="connsiteX19" fmla="*/ 7370 w 10000"/>
                <a:gd name="connsiteY19" fmla="*/ 729 h 10015"/>
                <a:gd name="connsiteX20" fmla="*/ 6769 w 10000"/>
                <a:gd name="connsiteY20" fmla="*/ 729 h 10015"/>
                <a:gd name="connsiteX21" fmla="*/ 5717 w 10000"/>
                <a:gd name="connsiteY21" fmla="*/ 729 h 10015"/>
                <a:gd name="connsiteX22" fmla="*/ 5717 w 10000"/>
                <a:gd name="connsiteY22" fmla="*/ 658 h 10015"/>
                <a:gd name="connsiteX23" fmla="*/ 5643 w 10000"/>
                <a:gd name="connsiteY23" fmla="*/ 729 h 10015"/>
                <a:gd name="connsiteX24" fmla="*/ 1961 w 10000"/>
                <a:gd name="connsiteY24" fmla="*/ 729 h 10015"/>
                <a:gd name="connsiteX25" fmla="*/ 1961 w 10000"/>
                <a:gd name="connsiteY25" fmla="*/ 2263 h 10015"/>
                <a:gd name="connsiteX26" fmla="*/ 1285 w 10000"/>
                <a:gd name="connsiteY26" fmla="*/ 2263 h 10015"/>
                <a:gd name="connsiteX27" fmla="*/ 1285 w 10000"/>
                <a:gd name="connsiteY27" fmla="*/ 2556 h 10015"/>
                <a:gd name="connsiteX28" fmla="*/ 1285 w 10000"/>
                <a:gd name="connsiteY28" fmla="*/ 5179 h 10015"/>
                <a:gd name="connsiteX29" fmla="*/ 1135 w 10000"/>
                <a:gd name="connsiteY29" fmla="*/ 5327 h 10015"/>
                <a:gd name="connsiteX30" fmla="*/ 684 w 10000"/>
                <a:gd name="connsiteY30" fmla="*/ 5621 h 10015"/>
                <a:gd name="connsiteX31" fmla="*/ 609 w 10000"/>
                <a:gd name="connsiteY31" fmla="*/ 5986 h 10015"/>
                <a:gd name="connsiteX32" fmla="*/ 384 w 10000"/>
                <a:gd name="connsiteY32" fmla="*/ 6351 h 10015"/>
                <a:gd name="connsiteX33" fmla="*/ 234 w 10000"/>
                <a:gd name="connsiteY33" fmla="*/ 6935 h 10015"/>
                <a:gd name="connsiteX34" fmla="*/ 8 w 10000"/>
                <a:gd name="connsiteY34" fmla="*/ 7593 h 10015"/>
                <a:gd name="connsiteX35" fmla="*/ 384 w 10000"/>
                <a:gd name="connsiteY35" fmla="*/ 7664 h 10015"/>
                <a:gd name="connsiteX36" fmla="*/ 458 w 10000"/>
                <a:gd name="connsiteY36" fmla="*/ 8245 h 10015"/>
                <a:gd name="connsiteX37" fmla="*/ 684 w 10000"/>
                <a:gd name="connsiteY37" fmla="*/ 8831 h 10015"/>
                <a:gd name="connsiteX38" fmla="*/ 1059 w 10000"/>
                <a:gd name="connsiteY38" fmla="*/ 10000 h 10015"/>
                <a:gd name="connsiteX39" fmla="*/ 2461 w 10000"/>
                <a:gd name="connsiteY39" fmla="*/ 9330 h 10015"/>
                <a:gd name="connsiteX40" fmla="*/ 2566 w 10000"/>
                <a:gd name="connsiteY40" fmla="*/ 9433 h 10015"/>
                <a:gd name="connsiteX41" fmla="*/ 2721 w 10000"/>
                <a:gd name="connsiteY41" fmla="*/ 9592 h 10015"/>
                <a:gd name="connsiteX42" fmla="*/ 2979 w 10000"/>
                <a:gd name="connsiteY42" fmla="*/ 9527 h 10015"/>
                <a:gd name="connsiteX43" fmla="*/ 3757 w 10000"/>
                <a:gd name="connsiteY43" fmla="*/ 9508 h 10015"/>
                <a:gd name="connsiteX44" fmla="*/ 3863 w 10000"/>
                <a:gd name="connsiteY44" fmla="*/ 9778 h 10015"/>
                <a:gd name="connsiteX45" fmla="*/ 4219 w 10000"/>
                <a:gd name="connsiteY45" fmla="*/ 9620 h 10015"/>
                <a:gd name="connsiteX46" fmla="*/ 4373 w 10000"/>
                <a:gd name="connsiteY46" fmla="*/ 9293 h 10015"/>
                <a:gd name="connsiteX47" fmla="*/ 5064 w 10000"/>
                <a:gd name="connsiteY47" fmla="*/ 9311 h 10015"/>
                <a:gd name="connsiteX48" fmla="*/ 5457 w 10000"/>
                <a:gd name="connsiteY48" fmla="*/ 8984 h 10015"/>
                <a:gd name="connsiteX49" fmla="*/ 5884 w 10000"/>
                <a:gd name="connsiteY49" fmla="*/ 8740 h 10015"/>
                <a:gd name="connsiteX50" fmla="*/ 6040 w 10000"/>
                <a:gd name="connsiteY50" fmla="*/ 8368 h 10015"/>
                <a:gd name="connsiteX51" fmla="*/ 6382 w 10000"/>
                <a:gd name="connsiteY51" fmla="*/ 7982 h 10015"/>
                <a:gd name="connsiteX52" fmla="*/ 6428 w 10000"/>
                <a:gd name="connsiteY52" fmla="*/ 8181 h 10015"/>
                <a:gd name="connsiteX53" fmla="*/ 6444 w 10000"/>
                <a:gd name="connsiteY53" fmla="*/ 8428 h 10015"/>
                <a:gd name="connsiteX54" fmla="*/ 6766 w 10000"/>
                <a:gd name="connsiteY54" fmla="*/ 9268 h 10015"/>
                <a:gd name="connsiteX0" fmla="*/ 7446 w 10000"/>
                <a:gd name="connsiteY0" fmla="*/ 9488 h 10014"/>
                <a:gd name="connsiteX1" fmla="*/ 7446 w 10000"/>
                <a:gd name="connsiteY1" fmla="*/ 8978 h 10014"/>
                <a:gd name="connsiteX2" fmla="*/ 7821 w 10000"/>
                <a:gd name="connsiteY2" fmla="*/ 8978 h 10014"/>
                <a:gd name="connsiteX3" fmla="*/ 8047 w 10000"/>
                <a:gd name="connsiteY3" fmla="*/ 8029 h 10014"/>
                <a:gd name="connsiteX4" fmla="*/ 8648 w 10000"/>
                <a:gd name="connsiteY4" fmla="*/ 7444 h 10014"/>
                <a:gd name="connsiteX5" fmla="*/ 8873 w 10000"/>
                <a:gd name="connsiteY5" fmla="*/ 6351 h 10014"/>
                <a:gd name="connsiteX6" fmla="*/ 8722 w 10000"/>
                <a:gd name="connsiteY6" fmla="*/ 5768 h 10014"/>
                <a:gd name="connsiteX7" fmla="*/ 9098 w 10000"/>
                <a:gd name="connsiteY7" fmla="*/ 4525 h 10014"/>
                <a:gd name="connsiteX8" fmla="*/ 9399 w 10000"/>
                <a:gd name="connsiteY8" fmla="*/ 4160 h 10014"/>
                <a:gd name="connsiteX9" fmla="*/ 10000 w 10000"/>
                <a:gd name="connsiteY9" fmla="*/ 3576 h 10014"/>
                <a:gd name="connsiteX10" fmla="*/ 9774 w 10000"/>
                <a:gd name="connsiteY10" fmla="*/ 3502 h 10014"/>
                <a:gd name="connsiteX11" fmla="*/ 9399 w 10000"/>
                <a:gd name="connsiteY11" fmla="*/ 3140 h 10014"/>
                <a:gd name="connsiteX12" fmla="*/ 9173 w 10000"/>
                <a:gd name="connsiteY12" fmla="*/ 2044 h 10014"/>
                <a:gd name="connsiteX13" fmla="*/ 9173 w 10000"/>
                <a:gd name="connsiteY13" fmla="*/ 1460 h 10014"/>
                <a:gd name="connsiteX14" fmla="*/ 9098 w 10000"/>
                <a:gd name="connsiteY14" fmla="*/ 729 h 10014"/>
                <a:gd name="connsiteX15" fmla="*/ 8873 w 10000"/>
                <a:gd name="connsiteY15" fmla="*/ 511 h 10014"/>
                <a:gd name="connsiteX16" fmla="*/ 8497 w 10000"/>
                <a:gd name="connsiteY16" fmla="*/ 219 h 10014"/>
                <a:gd name="connsiteX17" fmla="*/ 8272 w 10000"/>
                <a:gd name="connsiteY17" fmla="*/ 0 h 10014"/>
                <a:gd name="connsiteX18" fmla="*/ 7821 w 10000"/>
                <a:gd name="connsiteY18" fmla="*/ 293 h 10014"/>
                <a:gd name="connsiteX19" fmla="*/ 7370 w 10000"/>
                <a:gd name="connsiteY19" fmla="*/ 729 h 10014"/>
                <a:gd name="connsiteX20" fmla="*/ 6769 w 10000"/>
                <a:gd name="connsiteY20" fmla="*/ 729 h 10014"/>
                <a:gd name="connsiteX21" fmla="*/ 5717 w 10000"/>
                <a:gd name="connsiteY21" fmla="*/ 729 h 10014"/>
                <a:gd name="connsiteX22" fmla="*/ 5717 w 10000"/>
                <a:gd name="connsiteY22" fmla="*/ 658 h 10014"/>
                <a:gd name="connsiteX23" fmla="*/ 5643 w 10000"/>
                <a:gd name="connsiteY23" fmla="*/ 729 h 10014"/>
                <a:gd name="connsiteX24" fmla="*/ 1961 w 10000"/>
                <a:gd name="connsiteY24" fmla="*/ 729 h 10014"/>
                <a:gd name="connsiteX25" fmla="*/ 1961 w 10000"/>
                <a:gd name="connsiteY25" fmla="*/ 2263 h 10014"/>
                <a:gd name="connsiteX26" fmla="*/ 1285 w 10000"/>
                <a:gd name="connsiteY26" fmla="*/ 2263 h 10014"/>
                <a:gd name="connsiteX27" fmla="*/ 1285 w 10000"/>
                <a:gd name="connsiteY27" fmla="*/ 2556 h 10014"/>
                <a:gd name="connsiteX28" fmla="*/ 1285 w 10000"/>
                <a:gd name="connsiteY28" fmla="*/ 5179 h 10014"/>
                <a:gd name="connsiteX29" fmla="*/ 1135 w 10000"/>
                <a:gd name="connsiteY29" fmla="*/ 5327 h 10014"/>
                <a:gd name="connsiteX30" fmla="*/ 684 w 10000"/>
                <a:gd name="connsiteY30" fmla="*/ 5621 h 10014"/>
                <a:gd name="connsiteX31" fmla="*/ 609 w 10000"/>
                <a:gd name="connsiteY31" fmla="*/ 5986 h 10014"/>
                <a:gd name="connsiteX32" fmla="*/ 384 w 10000"/>
                <a:gd name="connsiteY32" fmla="*/ 6351 h 10014"/>
                <a:gd name="connsiteX33" fmla="*/ 234 w 10000"/>
                <a:gd name="connsiteY33" fmla="*/ 6935 h 10014"/>
                <a:gd name="connsiteX34" fmla="*/ 8 w 10000"/>
                <a:gd name="connsiteY34" fmla="*/ 7593 h 10014"/>
                <a:gd name="connsiteX35" fmla="*/ 384 w 10000"/>
                <a:gd name="connsiteY35" fmla="*/ 7664 h 10014"/>
                <a:gd name="connsiteX36" fmla="*/ 458 w 10000"/>
                <a:gd name="connsiteY36" fmla="*/ 8245 h 10014"/>
                <a:gd name="connsiteX37" fmla="*/ 684 w 10000"/>
                <a:gd name="connsiteY37" fmla="*/ 8831 h 10014"/>
                <a:gd name="connsiteX38" fmla="*/ 1059 w 10000"/>
                <a:gd name="connsiteY38" fmla="*/ 10000 h 10014"/>
                <a:gd name="connsiteX39" fmla="*/ 2394 w 10000"/>
                <a:gd name="connsiteY39" fmla="*/ 9237 h 10014"/>
                <a:gd name="connsiteX40" fmla="*/ 2566 w 10000"/>
                <a:gd name="connsiteY40" fmla="*/ 9433 h 10014"/>
                <a:gd name="connsiteX41" fmla="*/ 2721 w 10000"/>
                <a:gd name="connsiteY41" fmla="*/ 9592 h 10014"/>
                <a:gd name="connsiteX42" fmla="*/ 2979 w 10000"/>
                <a:gd name="connsiteY42" fmla="*/ 9527 h 10014"/>
                <a:gd name="connsiteX43" fmla="*/ 3757 w 10000"/>
                <a:gd name="connsiteY43" fmla="*/ 9508 h 10014"/>
                <a:gd name="connsiteX44" fmla="*/ 3863 w 10000"/>
                <a:gd name="connsiteY44" fmla="*/ 9778 h 10014"/>
                <a:gd name="connsiteX45" fmla="*/ 4219 w 10000"/>
                <a:gd name="connsiteY45" fmla="*/ 9620 h 10014"/>
                <a:gd name="connsiteX46" fmla="*/ 4373 w 10000"/>
                <a:gd name="connsiteY46" fmla="*/ 9293 h 10014"/>
                <a:gd name="connsiteX47" fmla="*/ 5064 w 10000"/>
                <a:gd name="connsiteY47" fmla="*/ 9311 h 10014"/>
                <a:gd name="connsiteX48" fmla="*/ 5457 w 10000"/>
                <a:gd name="connsiteY48" fmla="*/ 8984 h 10014"/>
                <a:gd name="connsiteX49" fmla="*/ 5884 w 10000"/>
                <a:gd name="connsiteY49" fmla="*/ 8740 h 10014"/>
                <a:gd name="connsiteX50" fmla="*/ 6040 w 10000"/>
                <a:gd name="connsiteY50" fmla="*/ 8368 h 10014"/>
                <a:gd name="connsiteX51" fmla="*/ 6382 w 10000"/>
                <a:gd name="connsiteY51" fmla="*/ 7982 h 10014"/>
                <a:gd name="connsiteX52" fmla="*/ 6428 w 10000"/>
                <a:gd name="connsiteY52" fmla="*/ 8181 h 10014"/>
                <a:gd name="connsiteX53" fmla="*/ 6444 w 10000"/>
                <a:gd name="connsiteY53" fmla="*/ 8428 h 10014"/>
                <a:gd name="connsiteX54" fmla="*/ 6766 w 10000"/>
                <a:gd name="connsiteY54" fmla="*/ 9268 h 10014"/>
                <a:gd name="connsiteX0" fmla="*/ 7446 w 10000"/>
                <a:gd name="connsiteY0" fmla="val 5000"/>
                <a:gd name="connsiteX1" fmla="*/ 7446 w 10000"/>
                <a:gd name="connsiteY1" fmla="*/ 8978 h 10009"/>
                <a:gd name="connsiteX2" fmla="*/ 7821 w 10000"/>
                <a:gd name="connsiteY2" fmla="*/ 8978 h 10009"/>
                <a:gd name="connsiteX3" fmla="*/ 8047 w 10000"/>
                <a:gd name="connsiteY3" fmla="*/ 8029 h 10009"/>
                <a:gd name="connsiteX4" fmla="*/ 8648 w 10000"/>
                <a:gd name="connsiteY4" fmla="*/ 7444 h 10009"/>
                <a:gd name="connsiteX5" fmla="*/ 8873 w 10000"/>
                <a:gd name="connsiteY5" fmla="*/ 6351 h 10009"/>
                <a:gd name="connsiteX6" fmla="*/ 8722 w 10000"/>
                <a:gd name="connsiteY6" fmla="*/ 5768 h 10009"/>
                <a:gd name="connsiteX7" fmla="*/ 9098 w 10000"/>
                <a:gd name="connsiteY7" fmla="*/ 4525 h 10009"/>
                <a:gd name="connsiteX8" fmla="*/ 9399 w 10000"/>
                <a:gd name="connsiteY8" fmla="*/ 4160 h 10009"/>
                <a:gd name="connsiteX9" fmla="*/ 10000 w 10000"/>
                <a:gd name="connsiteY9" fmla="*/ 3576 h 10009"/>
                <a:gd name="connsiteX10" fmla="*/ 9774 w 10000"/>
                <a:gd name="connsiteY10" fmla="*/ 3502 h 10009"/>
                <a:gd name="connsiteX11" fmla="*/ 9399 w 10000"/>
                <a:gd name="connsiteY11" fmla="*/ 3140 h 10009"/>
                <a:gd name="connsiteX12" fmla="*/ 9173 w 10000"/>
                <a:gd name="connsiteY12" fmla="*/ 2044 h 10009"/>
                <a:gd name="connsiteX13" fmla="*/ 9173 w 10000"/>
                <a:gd name="connsiteY13" fmla="*/ 1460 h 10009"/>
                <a:gd name="connsiteX14" fmla="*/ 9098 w 10000"/>
                <a:gd name="connsiteY14" fmla="*/ 729 h 10009"/>
                <a:gd name="connsiteX15" fmla="*/ 8873 w 10000"/>
                <a:gd name="connsiteY15" fmla="*/ 511 h 10009"/>
                <a:gd name="connsiteX16" fmla="*/ 8497 w 10000"/>
                <a:gd name="connsiteY16" fmla="*/ 219 h 10009"/>
                <a:gd name="connsiteX17" fmla="*/ 8272 w 10000"/>
                <a:gd name="connsiteY17" fmla="*/ 0 h 10009"/>
                <a:gd name="connsiteX18" fmla="*/ 7821 w 10000"/>
                <a:gd name="connsiteY18" fmla="*/ 293 h 10009"/>
                <a:gd name="connsiteX19" fmla="*/ 7370 w 10000"/>
                <a:gd name="connsiteY19" fmla="*/ 729 h 10009"/>
                <a:gd name="connsiteX20" fmla="*/ 6769 w 10000"/>
                <a:gd name="connsiteY20" fmla="*/ 729 h 10009"/>
                <a:gd name="connsiteX21" fmla="*/ 5717 w 10000"/>
                <a:gd name="connsiteY21" fmla="*/ 729 h 10009"/>
                <a:gd name="connsiteX22" fmla="*/ 5717 w 10000"/>
                <a:gd name="connsiteY22" fmla="*/ 658 h 10009"/>
                <a:gd name="connsiteX23" fmla="*/ 5643 w 10000"/>
                <a:gd name="connsiteY23" fmla="*/ 729 h 10009"/>
                <a:gd name="connsiteX24" fmla="*/ 1961 w 10000"/>
                <a:gd name="connsiteY24" fmla="*/ 729 h 10009"/>
                <a:gd name="connsiteX25" fmla="*/ 1961 w 10000"/>
                <a:gd name="connsiteY25" fmla="*/ 2263 h 10009"/>
                <a:gd name="connsiteX26" fmla="*/ 1285 w 10000"/>
                <a:gd name="connsiteY26" fmla="*/ 2263 h 10009"/>
                <a:gd name="connsiteX27" fmla="*/ 1285 w 10000"/>
                <a:gd name="connsiteY27" fmla="*/ 2556 h 10009"/>
                <a:gd name="connsiteX28" fmla="*/ 1285 w 10000"/>
                <a:gd name="connsiteY28" fmla="*/ 5179 h 10009"/>
                <a:gd name="connsiteX29" fmla="*/ 1135 w 10000"/>
                <a:gd name="connsiteY29" fmla="*/ 5327 h 10009"/>
                <a:gd name="connsiteX30" fmla="*/ 684 w 10000"/>
                <a:gd name="connsiteY30" fmla="*/ 5621 h 10009"/>
                <a:gd name="connsiteX31" fmla="*/ 609 w 10000"/>
                <a:gd name="connsiteY31" fmla="*/ 5986 h 10009"/>
                <a:gd name="connsiteX32" fmla="*/ 384 w 10000"/>
                <a:gd name="connsiteY32" fmla="*/ 6351 h 10009"/>
                <a:gd name="connsiteX33" fmla="*/ 234 w 10000"/>
                <a:gd name="connsiteY33" fmla="*/ 6935 h 10009"/>
                <a:gd name="connsiteX34" fmla="*/ 8 w 10000"/>
                <a:gd name="connsiteY34" fmla="*/ 7593 h 10009"/>
                <a:gd name="connsiteX35" fmla="*/ 384 w 10000"/>
                <a:gd name="connsiteY35" fmla="*/ 7664 h 10009"/>
                <a:gd name="connsiteX36" fmla="*/ 458 w 10000"/>
                <a:gd name="connsiteY36" fmla="*/ 8245 h 10009"/>
                <a:gd name="connsiteX37" fmla="*/ 684 w 10000"/>
                <a:gd name="connsiteY37" fmla="*/ 8831 h 10009"/>
                <a:gd name="connsiteX38" fmla="*/ 1059 w 10000"/>
                <a:gd name="connsiteY38" fmla="*/ 10000 h 10009"/>
                <a:gd name="connsiteX39" fmla="*/ 2394 w 10000"/>
                <a:gd name="connsiteY39" fmla="*/ 9237 h 10009"/>
                <a:gd name="connsiteX40" fmla="*/ 2566 w 10000"/>
                <a:gd name="connsiteY40" fmla="*/ 9433 h 10009"/>
                <a:gd name="connsiteX41" fmla="*/ 2721 w 10000"/>
                <a:gd name="connsiteY41" fmla="*/ 9592 h 10009"/>
                <a:gd name="connsiteX42" fmla="*/ 2979 w 10000"/>
                <a:gd name="connsiteY42" fmla="*/ 9527 h 10009"/>
                <a:gd name="connsiteX43" fmla="*/ 3757 w 10000"/>
                <a:gd name="connsiteY43" fmla="*/ 9508 h 10009"/>
                <a:gd name="connsiteX44" fmla="*/ 3863 w 10000"/>
                <a:gd name="connsiteY44" fmla="*/ 9778 h 10009"/>
                <a:gd name="connsiteX45" fmla="*/ 4219 w 10000"/>
                <a:gd name="connsiteY45" fmla="*/ 9620 h 10009"/>
                <a:gd name="connsiteX46" fmla="*/ 4373 w 10000"/>
                <a:gd name="connsiteY46" fmla="*/ 9293 h 10009"/>
                <a:gd name="connsiteX47" fmla="*/ 5064 w 10000"/>
                <a:gd name="connsiteY47" fmla="*/ 9311 h 10009"/>
                <a:gd name="connsiteX48" fmla="*/ 5457 w 10000"/>
                <a:gd name="connsiteY48" fmla="*/ 8984 h 10009"/>
                <a:gd name="connsiteX49" fmla="*/ 5884 w 10000"/>
                <a:gd name="connsiteY49" fmla="*/ 8740 h 10009"/>
                <a:gd name="connsiteX50" fmla="*/ 6040 w 10000"/>
                <a:gd name="connsiteY50" fmla="*/ 8368 h 10009"/>
                <a:gd name="connsiteX51" fmla="*/ 6382 w 10000"/>
                <a:gd name="connsiteY51" fmla="*/ 7982 h 10009"/>
                <a:gd name="connsiteX52" fmla="*/ 6428 w 10000"/>
                <a:gd name="connsiteY52" fmla="*/ 8181 h 10009"/>
                <a:gd name="connsiteX53" fmla="*/ 6444 w 10000"/>
                <a:gd name="connsiteY53" fmla="*/ 8428 h 10009"/>
                <a:gd name="connsiteX54" fmla="*/ 6766 w 10000"/>
                <a:gd name="connsiteY54" fmla="*/ 9268 h 10009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721 w 10000"/>
                <a:gd name="connsiteY41" fmla="*/ 9592 h 10008"/>
                <a:gd name="connsiteX42" fmla="*/ 2979 w 10000"/>
                <a:gd name="connsiteY42" fmla="*/ 9527 h 10008"/>
                <a:gd name="connsiteX43" fmla="*/ 3757 w 10000"/>
                <a:gd name="connsiteY43" fmla="*/ 9508 h 10008"/>
                <a:gd name="connsiteX44" fmla="*/ 3863 w 10000"/>
                <a:gd name="connsiteY44" fmla="*/ 9778 h 10008"/>
                <a:gd name="connsiteX45" fmla="*/ 4219 w 10000"/>
                <a:gd name="connsiteY45" fmla="*/ 9620 h 10008"/>
                <a:gd name="connsiteX46" fmla="*/ 4373 w 10000"/>
                <a:gd name="connsiteY46" fmla="*/ 9293 h 10008"/>
                <a:gd name="connsiteX47" fmla="*/ 5064 w 10000"/>
                <a:gd name="connsiteY47" fmla="*/ 9311 h 10008"/>
                <a:gd name="connsiteX48" fmla="*/ 5457 w 10000"/>
                <a:gd name="connsiteY48" fmla="*/ 8984 h 10008"/>
                <a:gd name="connsiteX49" fmla="*/ 5884 w 10000"/>
                <a:gd name="connsiteY49" fmla="*/ 8740 h 10008"/>
                <a:gd name="connsiteX50" fmla="*/ 6040 w 10000"/>
                <a:gd name="connsiteY50" fmla="*/ 8368 h 10008"/>
                <a:gd name="connsiteX51" fmla="*/ 6382 w 10000"/>
                <a:gd name="connsiteY51" fmla="*/ 7982 h 10008"/>
                <a:gd name="connsiteX52" fmla="*/ 6428 w 10000"/>
                <a:gd name="connsiteY52" fmla="*/ 8181 h 10008"/>
                <a:gd name="connsiteX53" fmla="*/ 6444 w 10000"/>
                <a:gd name="connsiteY53" fmla="*/ 8428 h 10008"/>
                <a:gd name="connsiteX54" fmla="*/ 6766 w 10000"/>
                <a:gd name="connsiteY54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2413 w 10000"/>
                <a:gd name="connsiteY39" fmla="*/ 920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08"/>
                <a:gd name="connsiteX1" fmla="*/ 7446 w 10000"/>
                <a:gd name="connsiteY1" fmla="*/ 8978 h 10008"/>
                <a:gd name="connsiteX2" fmla="*/ 7821 w 10000"/>
                <a:gd name="connsiteY2" fmla="*/ 8978 h 10008"/>
                <a:gd name="connsiteX3" fmla="*/ 8047 w 10000"/>
                <a:gd name="connsiteY3" fmla="*/ 8029 h 10008"/>
                <a:gd name="connsiteX4" fmla="*/ 8648 w 10000"/>
                <a:gd name="connsiteY4" fmla="*/ 7444 h 10008"/>
                <a:gd name="connsiteX5" fmla="*/ 8873 w 10000"/>
                <a:gd name="connsiteY5" fmla="*/ 6351 h 10008"/>
                <a:gd name="connsiteX6" fmla="*/ 8722 w 10000"/>
                <a:gd name="connsiteY6" fmla="*/ 5768 h 10008"/>
                <a:gd name="connsiteX7" fmla="*/ 9098 w 10000"/>
                <a:gd name="connsiteY7" fmla="*/ 4525 h 10008"/>
                <a:gd name="connsiteX8" fmla="*/ 9399 w 10000"/>
                <a:gd name="connsiteY8" fmla="*/ 4160 h 10008"/>
                <a:gd name="connsiteX9" fmla="*/ 10000 w 10000"/>
                <a:gd name="connsiteY9" fmla="*/ 3576 h 10008"/>
                <a:gd name="connsiteX10" fmla="*/ 9774 w 10000"/>
                <a:gd name="connsiteY10" fmla="*/ 3502 h 10008"/>
                <a:gd name="connsiteX11" fmla="*/ 9399 w 10000"/>
                <a:gd name="connsiteY11" fmla="*/ 3140 h 10008"/>
                <a:gd name="connsiteX12" fmla="*/ 9173 w 10000"/>
                <a:gd name="connsiteY12" fmla="*/ 2044 h 10008"/>
                <a:gd name="connsiteX13" fmla="*/ 9173 w 10000"/>
                <a:gd name="connsiteY13" fmla="*/ 1460 h 10008"/>
                <a:gd name="connsiteX14" fmla="*/ 9098 w 10000"/>
                <a:gd name="connsiteY14" fmla="*/ 729 h 10008"/>
                <a:gd name="connsiteX15" fmla="*/ 8873 w 10000"/>
                <a:gd name="connsiteY15" fmla="*/ 511 h 10008"/>
                <a:gd name="connsiteX16" fmla="*/ 8497 w 10000"/>
                <a:gd name="connsiteY16" fmla="*/ 219 h 10008"/>
                <a:gd name="connsiteX17" fmla="*/ 8272 w 10000"/>
                <a:gd name="connsiteY17" fmla="*/ 0 h 10008"/>
                <a:gd name="connsiteX18" fmla="*/ 7821 w 10000"/>
                <a:gd name="connsiteY18" fmla="*/ 293 h 10008"/>
                <a:gd name="connsiteX19" fmla="*/ 7370 w 10000"/>
                <a:gd name="connsiteY19" fmla="*/ 729 h 10008"/>
                <a:gd name="connsiteX20" fmla="*/ 6769 w 10000"/>
                <a:gd name="connsiteY20" fmla="*/ 729 h 10008"/>
                <a:gd name="connsiteX21" fmla="*/ 5717 w 10000"/>
                <a:gd name="connsiteY21" fmla="*/ 729 h 10008"/>
                <a:gd name="connsiteX22" fmla="*/ 5717 w 10000"/>
                <a:gd name="connsiteY22" fmla="*/ 658 h 10008"/>
                <a:gd name="connsiteX23" fmla="*/ 5643 w 10000"/>
                <a:gd name="connsiteY23" fmla="*/ 729 h 10008"/>
                <a:gd name="connsiteX24" fmla="*/ 1961 w 10000"/>
                <a:gd name="connsiteY24" fmla="*/ 729 h 10008"/>
                <a:gd name="connsiteX25" fmla="*/ 1961 w 10000"/>
                <a:gd name="connsiteY25" fmla="*/ 2263 h 10008"/>
                <a:gd name="connsiteX26" fmla="*/ 1285 w 10000"/>
                <a:gd name="connsiteY26" fmla="*/ 2263 h 10008"/>
                <a:gd name="connsiteX27" fmla="*/ 1285 w 10000"/>
                <a:gd name="connsiteY27" fmla="*/ 2556 h 10008"/>
                <a:gd name="connsiteX28" fmla="*/ 1285 w 10000"/>
                <a:gd name="connsiteY28" fmla="*/ 5179 h 10008"/>
                <a:gd name="connsiteX29" fmla="*/ 1135 w 10000"/>
                <a:gd name="connsiteY29" fmla="*/ 5327 h 10008"/>
                <a:gd name="connsiteX30" fmla="*/ 684 w 10000"/>
                <a:gd name="connsiteY30" fmla="*/ 5621 h 10008"/>
                <a:gd name="connsiteX31" fmla="*/ 609 w 10000"/>
                <a:gd name="connsiteY31" fmla="*/ 5986 h 10008"/>
                <a:gd name="connsiteX32" fmla="*/ 384 w 10000"/>
                <a:gd name="connsiteY32" fmla="*/ 6351 h 10008"/>
                <a:gd name="connsiteX33" fmla="*/ 234 w 10000"/>
                <a:gd name="connsiteY33" fmla="*/ 6935 h 10008"/>
                <a:gd name="connsiteX34" fmla="*/ 8 w 10000"/>
                <a:gd name="connsiteY34" fmla="*/ 7593 h 10008"/>
                <a:gd name="connsiteX35" fmla="*/ 384 w 10000"/>
                <a:gd name="connsiteY35" fmla="*/ 7664 h 10008"/>
                <a:gd name="connsiteX36" fmla="*/ 458 w 10000"/>
                <a:gd name="connsiteY36" fmla="*/ 8245 h 10008"/>
                <a:gd name="connsiteX37" fmla="*/ 684 w 10000"/>
                <a:gd name="connsiteY37" fmla="*/ 8831 h 10008"/>
                <a:gd name="connsiteX38" fmla="*/ 1059 w 10000"/>
                <a:gd name="connsiteY38" fmla="*/ 10000 h 10008"/>
                <a:gd name="connsiteX39" fmla="*/ 1817 w 10000"/>
                <a:gd name="connsiteY39" fmla="*/ 9069 h 10008"/>
                <a:gd name="connsiteX40" fmla="*/ 2566 w 10000"/>
                <a:gd name="connsiteY40" fmla="*/ 9433 h 10008"/>
                <a:gd name="connsiteX41" fmla="*/ 2605 w 10000"/>
                <a:gd name="connsiteY41" fmla="*/ 9461 h 10008"/>
                <a:gd name="connsiteX42" fmla="*/ 2721 w 10000"/>
                <a:gd name="connsiteY42" fmla="*/ 9592 h 10008"/>
                <a:gd name="connsiteX43" fmla="*/ 2979 w 10000"/>
                <a:gd name="connsiteY43" fmla="*/ 9527 h 10008"/>
                <a:gd name="connsiteX44" fmla="*/ 3757 w 10000"/>
                <a:gd name="connsiteY44" fmla="*/ 9508 h 10008"/>
                <a:gd name="connsiteX45" fmla="*/ 3863 w 10000"/>
                <a:gd name="connsiteY45" fmla="*/ 9778 h 10008"/>
                <a:gd name="connsiteX46" fmla="*/ 4219 w 10000"/>
                <a:gd name="connsiteY46" fmla="*/ 9620 h 10008"/>
                <a:gd name="connsiteX47" fmla="*/ 4373 w 10000"/>
                <a:gd name="connsiteY47" fmla="*/ 9293 h 10008"/>
                <a:gd name="connsiteX48" fmla="*/ 5064 w 10000"/>
                <a:gd name="connsiteY48" fmla="*/ 9311 h 10008"/>
                <a:gd name="connsiteX49" fmla="*/ 5457 w 10000"/>
                <a:gd name="connsiteY49" fmla="*/ 8984 h 10008"/>
                <a:gd name="connsiteX50" fmla="*/ 5884 w 10000"/>
                <a:gd name="connsiteY50" fmla="*/ 8740 h 10008"/>
                <a:gd name="connsiteX51" fmla="*/ 6040 w 10000"/>
                <a:gd name="connsiteY51" fmla="*/ 8368 h 10008"/>
                <a:gd name="connsiteX52" fmla="*/ 6382 w 10000"/>
                <a:gd name="connsiteY52" fmla="*/ 7982 h 10008"/>
                <a:gd name="connsiteX53" fmla="*/ 6428 w 10000"/>
                <a:gd name="connsiteY53" fmla="*/ 8181 h 10008"/>
                <a:gd name="connsiteX54" fmla="*/ 6444 w 10000"/>
                <a:gd name="connsiteY54" fmla="*/ 8428 h 10008"/>
                <a:gd name="connsiteX55" fmla="*/ 6766 w 10000"/>
                <a:gd name="connsiteY55" fmla="*/ 9268 h 10008"/>
                <a:gd name="connsiteX0" fmla="*/ 7446 w 10000"/>
                <a:gd name="connsiteY0" fmla="*/ 9488 h 10028"/>
                <a:gd name="connsiteX1" fmla="*/ 7446 w 10000"/>
                <a:gd name="connsiteY1" fmla="*/ 8978 h 10028"/>
                <a:gd name="connsiteX2" fmla="*/ 7821 w 10000"/>
                <a:gd name="connsiteY2" fmla="*/ 8978 h 10028"/>
                <a:gd name="connsiteX3" fmla="*/ 8047 w 10000"/>
                <a:gd name="connsiteY3" fmla="*/ 8029 h 10028"/>
                <a:gd name="connsiteX4" fmla="*/ 8648 w 10000"/>
                <a:gd name="connsiteY4" fmla="*/ 7444 h 10028"/>
                <a:gd name="connsiteX5" fmla="*/ 8873 w 10000"/>
                <a:gd name="connsiteY5" fmla="*/ 6351 h 10028"/>
                <a:gd name="connsiteX6" fmla="*/ 8722 w 10000"/>
                <a:gd name="connsiteY6" fmla="*/ 5768 h 10028"/>
                <a:gd name="connsiteX7" fmla="*/ 9098 w 10000"/>
                <a:gd name="connsiteY7" fmla="*/ 4525 h 10028"/>
                <a:gd name="connsiteX8" fmla="*/ 9399 w 10000"/>
                <a:gd name="connsiteY8" fmla="*/ 4160 h 10028"/>
                <a:gd name="connsiteX9" fmla="*/ 10000 w 10000"/>
                <a:gd name="connsiteY9" fmla="*/ 3576 h 10028"/>
                <a:gd name="connsiteX10" fmla="*/ 9774 w 10000"/>
                <a:gd name="connsiteY10" fmla="*/ 3502 h 10028"/>
                <a:gd name="connsiteX11" fmla="*/ 9399 w 10000"/>
                <a:gd name="connsiteY11" fmla="*/ 3140 h 10028"/>
                <a:gd name="connsiteX12" fmla="*/ 9173 w 10000"/>
                <a:gd name="connsiteY12" fmla="*/ 2044 h 10028"/>
                <a:gd name="connsiteX13" fmla="*/ 9173 w 10000"/>
                <a:gd name="connsiteY13" fmla="*/ 1460 h 10028"/>
                <a:gd name="connsiteX14" fmla="*/ 9098 w 10000"/>
                <a:gd name="connsiteY14" fmla="*/ 729 h 10028"/>
                <a:gd name="connsiteX15" fmla="*/ 8873 w 10000"/>
                <a:gd name="connsiteY15" fmla="*/ 511 h 10028"/>
                <a:gd name="connsiteX16" fmla="*/ 8497 w 10000"/>
                <a:gd name="connsiteY16" fmla="*/ 219 h 10028"/>
                <a:gd name="connsiteX17" fmla="*/ 8272 w 10000"/>
                <a:gd name="connsiteY17" fmla="*/ 0 h 10028"/>
                <a:gd name="connsiteX18" fmla="*/ 7821 w 10000"/>
                <a:gd name="connsiteY18" fmla="*/ 293 h 10028"/>
                <a:gd name="connsiteX19" fmla="*/ 7370 w 10000"/>
                <a:gd name="connsiteY19" fmla="*/ 729 h 10028"/>
                <a:gd name="connsiteX20" fmla="*/ 6769 w 10000"/>
                <a:gd name="connsiteY20" fmla="*/ 729 h 10028"/>
                <a:gd name="connsiteX21" fmla="*/ 5717 w 10000"/>
                <a:gd name="connsiteY21" fmla="*/ 729 h 10028"/>
                <a:gd name="connsiteX22" fmla="*/ 5717 w 10000"/>
                <a:gd name="connsiteY22" fmla="*/ 658 h 10028"/>
                <a:gd name="connsiteX23" fmla="*/ 5643 w 10000"/>
                <a:gd name="connsiteY23" fmla="*/ 729 h 10028"/>
                <a:gd name="connsiteX24" fmla="*/ 1961 w 10000"/>
                <a:gd name="connsiteY24" fmla="*/ 729 h 10028"/>
                <a:gd name="connsiteX25" fmla="*/ 1961 w 10000"/>
                <a:gd name="connsiteY25" fmla="*/ 2263 h 10028"/>
                <a:gd name="connsiteX26" fmla="*/ 1285 w 10000"/>
                <a:gd name="connsiteY26" fmla="*/ 2263 h 10028"/>
                <a:gd name="connsiteX27" fmla="*/ 1285 w 10000"/>
                <a:gd name="connsiteY27" fmla="*/ 2556 h 10028"/>
                <a:gd name="connsiteX28" fmla="*/ 1285 w 10000"/>
                <a:gd name="connsiteY28" fmla="*/ 5179 h 10028"/>
                <a:gd name="connsiteX29" fmla="*/ 1135 w 10000"/>
                <a:gd name="connsiteY29" fmla="*/ 5327 h 10028"/>
                <a:gd name="connsiteX30" fmla="*/ 684 w 10000"/>
                <a:gd name="connsiteY30" fmla="*/ 5621 h 10028"/>
                <a:gd name="connsiteX31" fmla="*/ 609 w 10000"/>
                <a:gd name="connsiteY31" fmla="*/ 5986 h 10028"/>
                <a:gd name="connsiteX32" fmla="*/ 384 w 10000"/>
                <a:gd name="connsiteY32" fmla="*/ 6351 h 10028"/>
                <a:gd name="connsiteX33" fmla="*/ 234 w 10000"/>
                <a:gd name="connsiteY33" fmla="*/ 6935 h 10028"/>
                <a:gd name="connsiteX34" fmla="*/ 8 w 10000"/>
                <a:gd name="connsiteY34" fmla="*/ 7593 h 10028"/>
                <a:gd name="connsiteX35" fmla="*/ 384 w 10000"/>
                <a:gd name="connsiteY35" fmla="*/ 7664 h 10028"/>
                <a:gd name="connsiteX36" fmla="*/ 458 w 10000"/>
                <a:gd name="connsiteY36" fmla="*/ 8245 h 10028"/>
                <a:gd name="connsiteX37" fmla="*/ 684 w 10000"/>
                <a:gd name="connsiteY37" fmla="*/ 8831 h 10028"/>
                <a:gd name="connsiteX38" fmla="*/ 1059 w 10000"/>
                <a:gd name="connsiteY38" fmla="*/ 10000 h 10028"/>
                <a:gd name="connsiteX39" fmla="*/ 1817 w 10000"/>
                <a:gd name="connsiteY39" fmla="*/ 9069 h 10028"/>
                <a:gd name="connsiteX40" fmla="*/ 2566 w 10000"/>
                <a:gd name="connsiteY40" fmla="*/ 9433 h 10028"/>
                <a:gd name="connsiteX41" fmla="*/ 2605 w 10000"/>
                <a:gd name="connsiteY41" fmla="*/ 9461 h 10028"/>
                <a:gd name="connsiteX42" fmla="*/ 2721 w 10000"/>
                <a:gd name="connsiteY42" fmla="*/ 9592 h 10028"/>
                <a:gd name="connsiteX43" fmla="*/ 2979 w 10000"/>
                <a:gd name="connsiteY43" fmla="*/ 9527 h 10028"/>
                <a:gd name="connsiteX44" fmla="*/ 3757 w 10000"/>
                <a:gd name="connsiteY44" fmla="*/ 9508 h 10028"/>
                <a:gd name="connsiteX45" fmla="*/ 3863 w 10000"/>
                <a:gd name="connsiteY45" fmla="*/ 9778 h 10028"/>
                <a:gd name="connsiteX46" fmla="*/ 4219 w 10000"/>
                <a:gd name="connsiteY46" fmla="*/ 9620 h 10028"/>
                <a:gd name="connsiteX47" fmla="*/ 4373 w 10000"/>
                <a:gd name="connsiteY47" fmla="*/ 9293 h 10028"/>
                <a:gd name="connsiteX48" fmla="*/ 5064 w 10000"/>
                <a:gd name="connsiteY48" fmla="*/ 9311 h 10028"/>
                <a:gd name="connsiteX49" fmla="*/ 5457 w 10000"/>
                <a:gd name="connsiteY49" fmla="*/ 8984 h 10028"/>
                <a:gd name="connsiteX50" fmla="*/ 5884 w 10000"/>
                <a:gd name="connsiteY50" fmla="*/ 8740 h 10028"/>
                <a:gd name="connsiteX51" fmla="*/ 6040 w 10000"/>
                <a:gd name="connsiteY51" fmla="*/ 8368 h 10028"/>
                <a:gd name="connsiteX52" fmla="*/ 6382 w 10000"/>
                <a:gd name="connsiteY52" fmla="*/ 7982 h 10028"/>
                <a:gd name="connsiteX53" fmla="*/ 6428 w 10000"/>
                <a:gd name="connsiteY53" fmla="*/ 8181 h 10028"/>
                <a:gd name="connsiteX54" fmla="*/ 6444 w 10000"/>
                <a:gd name="connsiteY54" fmla="*/ 8428 h 10028"/>
                <a:gd name="connsiteX55" fmla="*/ 6766 w 10000"/>
                <a:gd name="connsiteY55" fmla="*/ 9268 h 10028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817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50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702 w 10000"/>
                <a:gd name="connsiteY39" fmla="*/ 9069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87 w 10000"/>
                <a:gd name="connsiteY39" fmla="*/ 9088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97 w 10000"/>
                <a:gd name="connsiteY39" fmla="*/ 9125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1059 w 10000"/>
                <a:gd name="connsiteY38" fmla="*/ 10000 h 10000"/>
                <a:gd name="connsiteX39" fmla="*/ 1568 w 10000"/>
                <a:gd name="connsiteY39" fmla="*/ 9153 h 10000"/>
                <a:gd name="connsiteX40" fmla="*/ 2566 w 10000"/>
                <a:gd name="connsiteY40" fmla="*/ 9433 h 10000"/>
                <a:gd name="connsiteX41" fmla="*/ 2605 w 10000"/>
                <a:gd name="connsiteY41" fmla="*/ 9461 h 10000"/>
                <a:gd name="connsiteX42" fmla="*/ 2721 w 10000"/>
                <a:gd name="connsiteY42" fmla="*/ 9592 h 10000"/>
                <a:gd name="connsiteX43" fmla="*/ 2979 w 10000"/>
                <a:gd name="connsiteY43" fmla="*/ 9527 h 10000"/>
                <a:gd name="connsiteX44" fmla="*/ 3757 w 10000"/>
                <a:gd name="connsiteY44" fmla="*/ 9508 h 10000"/>
                <a:gd name="connsiteX45" fmla="*/ 3863 w 10000"/>
                <a:gd name="connsiteY45" fmla="*/ 9778 h 10000"/>
                <a:gd name="connsiteX46" fmla="*/ 4219 w 10000"/>
                <a:gd name="connsiteY46" fmla="*/ 9620 h 10000"/>
                <a:gd name="connsiteX47" fmla="*/ 4373 w 10000"/>
                <a:gd name="connsiteY47" fmla="*/ 9293 h 10000"/>
                <a:gd name="connsiteX48" fmla="*/ 5064 w 10000"/>
                <a:gd name="connsiteY48" fmla="*/ 9311 h 10000"/>
                <a:gd name="connsiteX49" fmla="*/ 5457 w 10000"/>
                <a:gd name="connsiteY49" fmla="*/ 8984 h 10000"/>
                <a:gd name="connsiteX50" fmla="*/ 5884 w 10000"/>
                <a:gd name="connsiteY50" fmla="*/ 8740 h 10000"/>
                <a:gd name="connsiteX51" fmla="*/ 6040 w 10000"/>
                <a:gd name="connsiteY51" fmla="*/ 8368 h 10000"/>
                <a:gd name="connsiteX52" fmla="*/ 6382 w 10000"/>
                <a:gd name="connsiteY52" fmla="*/ 7982 h 10000"/>
                <a:gd name="connsiteX53" fmla="*/ 6428 w 10000"/>
                <a:gd name="connsiteY53" fmla="*/ 8181 h 10000"/>
                <a:gd name="connsiteX54" fmla="*/ 6444 w 10000"/>
                <a:gd name="connsiteY54" fmla="*/ 8428 h 10000"/>
                <a:gd name="connsiteX55" fmla="*/ 6766 w 10000"/>
                <a:gd name="connsiteY55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6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66 w 10000"/>
                <a:gd name="connsiteY41" fmla="*/ 9433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547 w 10000"/>
                <a:gd name="connsiteY41" fmla="*/ 9256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01 w 10000"/>
                <a:gd name="connsiteY41" fmla="*/ 9069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268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605 w 10000"/>
                <a:gd name="connsiteY42" fmla="*/ 9461 h 10000"/>
                <a:gd name="connsiteX43" fmla="*/ 2721 w 10000"/>
                <a:gd name="connsiteY43" fmla="*/ 9592 h 10000"/>
                <a:gd name="connsiteX44" fmla="*/ 2979 w 10000"/>
                <a:gd name="connsiteY44" fmla="*/ 9527 h 10000"/>
                <a:gd name="connsiteX45" fmla="*/ 3757 w 10000"/>
                <a:gd name="connsiteY45" fmla="*/ 9508 h 10000"/>
                <a:gd name="connsiteX46" fmla="*/ 3863 w 10000"/>
                <a:gd name="connsiteY46" fmla="*/ 9778 h 10000"/>
                <a:gd name="connsiteX47" fmla="*/ 4219 w 10000"/>
                <a:gd name="connsiteY47" fmla="*/ 9620 h 10000"/>
                <a:gd name="connsiteX48" fmla="*/ 4373 w 10000"/>
                <a:gd name="connsiteY48" fmla="*/ 9293 h 10000"/>
                <a:gd name="connsiteX49" fmla="*/ 5064 w 10000"/>
                <a:gd name="connsiteY49" fmla="*/ 9311 h 10000"/>
                <a:gd name="connsiteX50" fmla="*/ 5457 w 10000"/>
                <a:gd name="connsiteY50" fmla="*/ 8984 h 10000"/>
                <a:gd name="connsiteX51" fmla="*/ 5884 w 10000"/>
                <a:gd name="connsiteY51" fmla="*/ 8740 h 10000"/>
                <a:gd name="connsiteX52" fmla="*/ 6040 w 10000"/>
                <a:gd name="connsiteY52" fmla="*/ 8368 h 10000"/>
                <a:gd name="connsiteX53" fmla="*/ 6382 w 10000"/>
                <a:gd name="connsiteY53" fmla="*/ 7982 h 10000"/>
                <a:gd name="connsiteX54" fmla="*/ 6428 w 10000"/>
                <a:gd name="connsiteY54" fmla="*/ 8181 h 10000"/>
                <a:gd name="connsiteX55" fmla="*/ 6444 w 10000"/>
                <a:gd name="connsiteY55" fmla="*/ 8428 h 10000"/>
                <a:gd name="connsiteX56" fmla="*/ 6766 w 10000"/>
                <a:gd name="connsiteY56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153 w 10000"/>
                <a:gd name="connsiteY41" fmla="*/ 8780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336 w 10000"/>
                <a:gd name="connsiteY42" fmla="*/ 8985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  <a:gd name="connsiteX0" fmla="*/ 7446 w 10000"/>
                <a:gd name="connsiteY0" fmla="*/ 9488 h 10000"/>
                <a:gd name="connsiteX1" fmla="*/ 7446 w 10000"/>
                <a:gd name="connsiteY1" fmla="*/ 8978 h 10000"/>
                <a:gd name="connsiteX2" fmla="*/ 7821 w 10000"/>
                <a:gd name="connsiteY2" fmla="*/ 8978 h 10000"/>
                <a:gd name="connsiteX3" fmla="*/ 8047 w 10000"/>
                <a:gd name="connsiteY3" fmla="*/ 8029 h 10000"/>
                <a:gd name="connsiteX4" fmla="*/ 8648 w 10000"/>
                <a:gd name="connsiteY4" fmla="*/ 7444 h 10000"/>
                <a:gd name="connsiteX5" fmla="*/ 8873 w 10000"/>
                <a:gd name="connsiteY5" fmla="*/ 6351 h 10000"/>
                <a:gd name="connsiteX6" fmla="*/ 8722 w 10000"/>
                <a:gd name="connsiteY6" fmla="*/ 5768 h 10000"/>
                <a:gd name="connsiteX7" fmla="*/ 9098 w 10000"/>
                <a:gd name="connsiteY7" fmla="*/ 4525 h 10000"/>
                <a:gd name="connsiteX8" fmla="*/ 9399 w 10000"/>
                <a:gd name="connsiteY8" fmla="*/ 4160 h 10000"/>
                <a:gd name="connsiteX9" fmla="*/ 10000 w 10000"/>
                <a:gd name="connsiteY9" fmla="*/ 3576 h 10000"/>
                <a:gd name="connsiteX10" fmla="*/ 9774 w 10000"/>
                <a:gd name="connsiteY10" fmla="*/ 3502 h 10000"/>
                <a:gd name="connsiteX11" fmla="*/ 9399 w 10000"/>
                <a:gd name="connsiteY11" fmla="*/ 3140 h 10000"/>
                <a:gd name="connsiteX12" fmla="*/ 9173 w 10000"/>
                <a:gd name="connsiteY12" fmla="*/ 2044 h 10000"/>
                <a:gd name="connsiteX13" fmla="*/ 9173 w 10000"/>
                <a:gd name="connsiteY13" fmla="*/ 1460 h 10000"/>
                <a:gd name="connsiteX14" fmla="*/ 9098 w 10000"/>
                <a:gd name="connsiteY14" fmla="*/ 729 h 10000"/>
                <a:gd name="connsiteX15" fmla="*/ 8873 w 10000"/>
                <a:gd name="connsiteY15" fmla="*/ 511 h 10000"/>
                <a:gd name="connsiteX16" fmla="*/ 8497 w 10000"/>
                <a:gd name="connsiteY16" fmla="*/ 219 h 10000"/>
                <a:gd name="connsiteX17" fmla="*/ 8272 w 10000"/>
                <a:gd name="connsiteY17" fmla="*/ 0 h 10000"/>
                <a:gd name="connsiteX18" fmla="*/ 7821 w 10000"/>
                <a:gd name="connsiteY18" fmla="*/ 293 h 10000"/>
                <a:gd name="connsiteX19" fmla="*/ 7370 w 10000"/>
                <a:gd name="connsiteY19" fmla="*/ 729 h 10000"/>
                <a:gd name="connsiteX20" fmla="*/ 6769 w 10000"/>
                <a:gd name="connsiteY20" fmla="*/ 729 h 10000"/>
                <a:gd name="connsiteX21" fmla="*/ 5717 w 10000"/>
                <a:gd name="connsiteY21" fmla="*/ 729 h 10000"/>
                <a:gd name="connsiteX22" fmla="*/ 5717 w 10000"/>
                <a:gd name="connsiteY22" fmla="*/ 658 h 10000"/>
                <a:gd name="connsiteX23" fmla="*/ 5643 w 10000"/>
                <a:gd name="connsiteY23" fmla="*/ 729 h 10000"/>
                <a:gd name="connsiteX24" fmla="*/ 1961 w 10000"/>
                <a:gd name="connsiteY24" fmla="*/ 729 h 10000"/>
                <a:gd name="connsiteX25" fmla="*/ 1961 w 10000"/>
                <a:gd name="connsiteY25" fmla="*/ 2263 h 10000"/>
                <a:gd name="connsiteX26" fmla="*/ 1285 w 10000"/>
                <a:gd name="connsiteY26" fmla="*/ 2263 h 10000"/>
                <a:gd name="connsiteX27" fmla="*/ 1285 w 10000"/>
                <a:gd name="connsiteY27" fmla="*/ 2556 h 10000"/>
                <a:gd name="connsiteX28" fmla="*/ 1285 w 10000"/>
                <a:gd name="connsiteY28" fmla="*/ 5179 h 10000"/>
                <a:gd name="connsiteX29" fmla="*/ 1135 w 10000"/>
                <a:gd name="connsiteY29" fmla="*/ 5327 h 10000"/>
                <a:gd name="connsiteX30" fmla="*/ 684 w 10000"/>
                <a:gd name="connsiteY30" fmla="*/ 5621 h 10000"/>
                <a:gd name="connsiteX31" fmla="*/ 609 w 10000"/>
                <a:gd name="connsiteY31" fmla="*/ 5986 h 10000"/>
                <a:gd name="connsiteX32" fmla="*/ 384 w 10000"/>
                <a:gd name="connsiteY32" fmla="*/ 6351 h 10000"/>
                <a:gd name="connsiteX33" fmla="*/ 234 w 10000"/>
                <a:gd name="connsiteY33" fmla="*/ 6935 h 10000"/>
                <a:gd name="connsiteX34" fmla="*/ 8 w 10000"/>
                <a:gd name="connsiteY34" fmla="*/ 7593 h 10000"/>
                <a:gd name="connsiteX35" fmla="*/ 384 w 10000"/>
                <a:gd name="connsiteY35" fmla="*/ 7664 h 10000"/>
                <a:gd name="connsiteX36" fmla="*/ 458 w 10000"/>
                <a:gd name="connsiteY36" fmla="*/ 8245 h 10000"/>
                <a:gd name="connsiteX37" fmla="*/ 684 w 10000"/>
                <a:gd name="connsiteY37" fmla="*/ 8831 h 10000"/>
                <a:gd name="connsiteX38" fmla="*/ 982 w 10000"/>
                <a:gd name="connsiteY38" fmla="*/ 9237 h 10000"/>
                <a:gd name="connsiteX39" fmla="*/ 1059 w 10000"/>
                <a:gd name="connsiteY39" fmla="*/ 10000 h 10000"/>
                <a:gd name="connsiteX40" fmla="*/ 1578 w 10000"/>
                <a:gd name="connsiteY40" fmla="*/ 9153 h 10000"/>
                <a:gd name="connsiteX41" fmla="*/ 2076 w 10000"/>
                <a:gd name="connsiteY41" fmla="*/ 8799 h 10000"/>
                <a:gd name="connsiteX42" fmla="*/ 2250 w 10000"/>
                <a:gd name="connsiteY42" fmla="*/ 9060 h 10000"/>
                <a:gd name="connsiteX43" fmla="*/ 2605 w 10000"/>
                <a:gd name="connsiteY43" fmla="*/ 9461 h 10000"/>
                <a:gd name="connsiteX44" fmla="*/ 2721 w 10000"/>
                <a:gd name="connsiteY44" fmla="*/ 9592 h 10000"/>
                <a:gd name="connsiteX45" fmla="*/ 2979 w 10000"/>
                <a:gd name="connsiteY45" fmla="*/ 9527 h 10000"/>
                <a:gd name="connsiteX46" fmla="*/ 3757 w 10000"/>
                <a:gd name="connsiteY46" fmla="*/ 9508 h 10000"/>
                <a:gd name="connsiteX47" fmla="*/ 3863 w 10000"/>
                <a:gd name="connsiteY47" fmla="*/ 9778 h 10000"/>
                <a:gd name="connsiteX48" fmla="*/ 4219 w 10000"/>
                <a:gd name="connsiteY48" fmla="*/ 9620 h 10000"/>
                <a:gd name="connsiteX49" fmla="*/ 4373 w 10000"/>
                <a:gd name="connsiteY49" fmla="*/ 9293 h 10000"/>
                <a:gd name="connsiteX50" fmla="*/ 5064 w 10000"/>
                <a:gd name="connsiteY50" fmla="*/ 9311 h 10000"/>
                <a:gd name="connsiteX51" fmla="*/ 5457 w 10000"/>
                <a:gd name="connsiteY51" fmla="*/ 8984 h 10000"/>
                <a:gd name="connsiteX52" fmla="*/ 5884 w 10000"/>
                <a:gd name="connsiteY52" fmla="*/ 8740 h 10000"/>
                <a:gd name="connsiteX53" fmla="*/ 6040 w 10000"/>
                <a:gd name="connsiteY53" fmla="*/ 8368 h 10000"/>
                <a:gd name="connsiteX54" fmla="*/ 6382 w 10000"/>
                <a:gd name="connsiteY54" fmla="*/ 7982 h 10000"/>
                <a:gd name="connsiteX55" fmla="*/ 6428 w 10000"/>
                <a:gd name="connsiteY55" fmla="*/ 8181 h 10000"/>
                <a:gd name="connsiteX56" fmla="*/ 6444 w 10000"/>
                <a:gd name="connsiteY56" fmla="*/ 8428 h 10000"/>
                <a:gd name="connsiteX57" fmla="*/ 6766 w 10000"/>
                <a:gd name="connsiteY57" fmla="*/ 926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00" h="10000">
                  <a:moveTo>
                    <a:pt x="7446" y="9488"/>
                  </a:moveTo>
                  <a:cubicBezTo>
                    <a:pt x="7596" y="9168"/>
                    <a:pt x="7370" y="9271"/>
                    <a:pt x="7446" y="8978"/>
                  </a:cubicBezTo>
                  <a:cubicBezTo>
                    <a:pt x="7671" y="8613"/>
                    <a:pt x="7671" y="9051"/>
                    <a:pt x="7821" y="8978"/>
                  </a:cubicBezTo>
                  <a:cubicBezTo>
                    <a:pt x="7896" y="8831"/>
                    <a:pt x="7821" y="8245"/>
                    <a:pt x="8047" y="8029"/>
                  </a:cubicBezTo>
                  <a:cubicBezTo>
                    <a:pt x="8272" y="7956"/>
                    <a:pt x="8197" y="7444"/>
                    <a:pt x="8648" y="7444"/>
                  </a:cubicBezTo>
                  <a:cubicBezTo>
                    <a:pt x="8497" y="7153"/>
                    <a:pt x="8722" y="7006"/>
                    <a:pt x="8873" y="6351"/>
                  </a:cubicBezTo>
                  <a:cubicBezTo>
                    <a:pt x="8873" y="6131"/>
                    <a:pt x="8648" y="5912"/>
                    <a:pt x="8722" y="5768"/>
                  </a:cubicBezTo>
                  <a:cubicBezTo>
                    <a:pt x="8873" y="5547"/>
                    <a:pt x="9098" y="5179"/>
                    <a:pt x="9098" y="4525"/>
                  </a:cubicBezTo>
                  <a:cubicBezTo>
                    <a:pt x="8948" y="4086"/>
                    <a:pt x="9173" y="4599"/>
                    <a:pt x="9399" y="4160"/>
                  </a:cubicBezTo>
                  <a:cubicBezTo>
                    <a:pt x="9549" y="3942"/>
                    <a:pt x="9774" y="4306"/>
                    <a:pt x="10000" y="3576"/>
                  </a:cubicBezTo>
                  <a:cubicBezTo>
                    <a:pt x="10000" y="3502"/>
                    <a:pt x="9850" y="3357"/>
                    <a:pt x="9774" y="3502"/>
                  </a:cubicBezTo>
                  <a:cubicBezTo>
                    <a:pt x="9624" y="3502"/>
                    <a:pt x="9624" y="3140"/>
                    <a:pt x="9399" y="3140"/>
                  </a:cubicBezTo>
                  <a:cubicBezTo>
                    <a:pt x="9323" y="3285"/>
                    <a:pt x="9098" y="2117"/>
                    <a:pt x="9173" y="2044"/>
                  </a:cubicBezTo>
                  <a:cubicBezTo>
                    <a:pt x="9323" y="1678"/>
                    <a:pt x="8948" y="1460"/>
                    <a:pt x="9173" y="1460"/>
                  </a:cubicBezTo>
                  <a:cubicBezTo>
                    <a:pt x="9399" y="1533"/>
                    <a:pt x="9098" y="1311"/>
                    <a:pt x="9098" y="729"/>
                  </a:cubicBezTo>
                  <a:cubicBezTo>
                    <a:pt x="8948" y="658"/>
                    <a:pt x="8948" y="511"/>
                    <a:pt x="8873" y="511"/>
                  </a:cubicBezTo>
                  <a:cubicBezTo>
                    <a:pt x="8648" y="511"/>
                    <a:pt x="8722" y="219"/>
                    <a:pt x="8497" y="219"/>
                  </a:cubicBezTo>
                  <a:cubicBezTo>
                    <a:pt x="8422" y="219"/>
                    <a:pt x="8272" y="74"/>
                    <a:pt x="8272" y="0"/>
                  </a:cubicBezTo>
                  <a:cubicBezTo>
                    <a:pt x="8047" y="293"/>
                    <a:pt x="7896" y="0"/>
                    <a:pt x="7821" y="293"/>
                  </a:cubicBezTo>
                  <a:cubicBezTo>
                    <a:pt x="7671" y="658"/>
                    <a:pt x="7446" y="511"/>
                    <a:pt x="7370" y="729"/>
                  </a:cubicBezTo>
                  <a:cubicBezTo>
                    <a:pt x="7220" y="1021"/>
                    <a:pt x="6995" y="1094"/>
                    <a:pt x="6769" y="729"/>
                  </a:cubicBezTo>
                  <a:lnTo>
                    <a:pt x="5717" y="729"/>
                  </a:lnTo>
                  <a:lnTo>
                    <a:pt x="5717" y="658"/>
                  </a:lnTo>
                  <a:cubicBezTo>
                    <a:pt x="5692" y="681"/>
                    <a:pt x="5668" y="707"/>
                    <a:pt x="5643" y="729"/>
                  </a:cubicBezTo>
                  <a:lnTo>
                    <a:pt x="1961" y="729"/>
                  </a:lnTo>
                  <a:lnTo>
                    <a:pt x="1961" y="2263"/>
                  </a:lnTo>
                  <a:lnTo>
                    <a:pt x="1285" y="2263"/>
                  </a:lnTo>
                  <a:lnTo>
                    <a:pt x="1285" y="2556"/>
                  </a:lnTo>
                  <a:lnTo>
                    <a:pt x="1285" y="5179"/>
                  </a:lnTo>
                  <a:lnTo>
                    <a:pt x="1135" y="5327"/>
                  </a:lnTo>
                  <a:cubicBezTo>
                    <a:pt x="909" y="5327"/>
                    <a:pt x="684" y="5327"/>
                    <a:pt x="684" y="5621"/>
                  </a:cubicBezTo>
                  <a:cubicBezTo>
                    <a:pt x="684" y="5986"/>
                    <a:pt x="458" y="5768"/>
                    <a:pt x="609" y="5986"/>
                  </a:cubicBezTo>
                  <a:cubicBezTo>
                    <a:pt x="609" y="6351"/>
                    <a:pt x="234" y="5986"/>
                    <a:pt x="384" y="6351"/>
                  </a:cubicBezTo>
                  <a:cubicBezTo>
                    <a:pt x="609" y="6642"/>
                    <a:pt x="8" y="6568"/>
                    <a:pt x="234" y="6935"/>
                  </a:cubicBezTo>
                  <a:cubicBezTo>
                    <a:pt x="458" y="7225"/>
                    <a:pt x="-67" y="7225"/>
                    <a:pt x="8" y="7593"/>
                  </a:cubicBezTo>
                  <a:cubicBezTo>
                    <a:pt x="158" y="7664"/>
                    <a:pt x="384" y="7371"/>
                    <a:pt x="384" y="7664"/>
                  </a:cubicBezTo>
                  <a:cubicBezTo>
                    <a:pt x="384" y="8029"/>
                    <a:pt x="458" y="7956"/>
                    <a:pt x="458" y="8245"/>
                  </a:cubicBezTo>
                  <a:cubicBezTo>
                    <a:pt x="458" y="8613"/>
                    <a:pt x="835" y="8392"/>
                    <a:pt x="684" y="8831"/>
                  </a:cubicBezTo>
                  <a:cubicBezTo>
                    <a:pt x="765" y="8992"/>
                    <a:pt x="920" y="9042"/>
                    <a:pt x="982" y="9237"/>
                  </a:cubicBezTo>
                  <a:cubicBezTo>
                    <a:pt x="1044" y="9432"/>
                    <a:pt x="1186" y="9449"/>
                    <a:pt x="1059" y="10000"/>
                  </a:cubicBezTo>
                  <a:cubicBezTo>
                    <a:pt x="1163" y="9440"/>
                    <a:pt x="1836" y="9946"/>
                    <a:pt x="1578" y="9153"/>
                  </a:cubicBezTo>
                  <a:cubicBezTo>
                    <a:pt x="1379" y="8778"/>
                    <a:pt x="2034" y="8798"/>
                    <a:pt x="2076" y="8799"/>
                  </a:cubicBezTo>
                  <a:cubicBezTo>
                    <a:pt x="2250" y="8835"/>
                    <a:pt x="2175" y="8947"/>
                    <a:pt x="2250" y="9060"/>
                  </a:cubicBezTo>
                  <a:cubicBezTo>
                    <a:pt x="2287" y="9201"/>
                    <a:pt x="2570" y="9088"/>
                    <a:pt x="2605" y="9461"/>
                  </a:cubicBezTo>
                  <a:cubicBezTo>
                    <a:pt x="2688" y="9582"/>
                    <a:pt x="2654" y="9583"/>
                    <a:pt x="2721" y="9592"/>
                  </a:cubicBezTo>
                  <a:cubicBezTo>
                    <a:pt x="2788" y="9601"/>
                    <a:pt x="2834" y="9598"/>
                    <a:pt x="2979" y="9527"/>
                  </a:cubicBezTo>
                  <a:cubicBezTo>
                    <a:pt x="3195" y="9495"/>
                    <a:pt x="3447" y="9466"/>
                    <a:pt x="3757" y="9508"/>
                  </a:cubicBezTo>
                  <a:cubicBezTo>
                    <a:pt x="3870" y="9662"/>
                    <a:pt x="3740" y="9750"/>
                    <a:pt x="3863" y="9778"/>
                  </a:cubicBezTo>
                  <a:cubicBezTo>
                    <a:pt x="3938" y="9834"/>
                    <a:pt x="4239" y="9749"/>
                    <a:pt x="4219" y="9620"/>
                  </a:cubicBezTo>
                  <a:cubicBezTo>
                    <a:pt x="4362" y="9594"/>
                    <a:pt x="4191" y="9348"/>
                    <a:pt x="4373" y="9293"/>
                  </a:cubicBezTo>
                  <a:cubicBezTo>
                    <a:pt x="4851" y="9186"/>
                    <a:pt x="4698" y="9336"/>
                    <a:pt x="5064" y="9311"/>
                  </a:cubicBezTo>
                  <a:cubicBezTo>
                    <a:pt x="5266" y="9314"/>
                    <a:pt x="5218" y="8965"/>
                    <a:pt x="5457" y="8984"/>
                  </a:cubicBezTo>
                  <a:cubicBezTo>
                    <a:pt x="5797" y="9049"/>
                    <a:pt x="6015" y="9089"/>
                    <a:pt x="5884" y="8740"/>
                  </a:cubicBezTo>
                  <a:cubicBezTo>
                    <a:pt x="5964" y="8593"/>
                    <a:pt x="6043" y="8363"/>
                    <a:pt x="6040" y="8368"/>
                  </a:cubicBezTo>
                  <a:cubicBezTo>
                    <a:pt x="6032" y="8083"/>
                    <a:pt x="6101" y="8080"/>
                    <a:pt x="6382" y="7982"/>
                  </a:cubicBezTo>
                  <a:cubicBezTo>
                    <a:pt x="6464" y="8031"/>
                    <a:pt x="6373" y="8102"/>
                    <a:pt x="6428" y="8181"/>
                  </a:cubicBezTo>
                  <a:cubicBezTo>
                    <a:pt x="6437" y="8304"/>
                    <a:pt x="6435" y="8305"/>
                    <a:pt x="6444" y="8428"/>
                  </a:cubicBezTo>
                  <a:cubicBezTo>
                    <a:pt x="6530" y="9042"/>
                    <a:pt x="6771" y="9273"/>
                    <a:pt x="6766" y="9268"/>
                  </a:cubicBezTo>
                </a:path>
              </a:pathLst>
            </a:custGeom>
            <a:solidFill>
              <a:srgbClr val="968C6D"/>
            </a:solidFill>
            <a:ln w="317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6180" y="6322615"/>
            <a:ext cx="200026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l-GR" sz="2800" dirty="0" smtClean="0">
                <a:latin typeface="+mj-lt"/>
              </a:rPr>
              <a:t>Ιούνιος </a:t>
            </a:r>
            <a:r>
              <a:rPr lang="en-GB" sz="2800" dirty="0" smtClean="0">
                <a:latin typeface="+mj-lt"/>
              </a:rPr>
              <a:t> 20</a:t>
            </a:r>
            <a:r>
              <a:rPr lang="el-GR" sz="2800" dirty="0" smtClean="0">
                <a:latin typeface="+mj-lt"/>
              </a:rPr>
              <a:t>20</a:t>
            </a:r>
            <a:endParaRPr lang="en-GB" sz="2800" dirty="0" smtClean="0">
              <a:latin typeface="+mj-lt"/>
            </a:endParaRPr>
          </a:p>
          <a:p>
            <a:pPr>
              <a:spcAft>
                <a:spcPts val="900"/>
              </a:spcAft>
            </a:pP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668" y="1137425"/>
            <a:ext cx="6445309" cy="12144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l-GR" sz="2900" b="1" i="1" dirty="0" smtClean="0">
                <a:latin typeface="+mj-lt"/>
                <a:ea typeface="+mj-ea"/>
                <a:cs typeface="+mj-cs"/>
              </a:rPr>
              <a:t>Εργαστήριο ψηφιακών πολιτικών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l-GR" sz="2900" b="1" i="1" dirty="0" smtClean="0">
                <a:latin typeface="+mj-lt"/>
                <a:ea typeface="+mj-ea"/>
                <a:cs typeface="+mj-cs"/>
              </a:rPr>
              <a:t>Τμήμα Οικονομικών και Εμπορικών Υποθέσεων</a:t>
            </a:r>
            <a:endParaRPr lang="en-US" sz="2900" b="1" i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 smtClean="0">
                <a:latin typeface="+mj-lt"/>
                <a:ea typeface="+mj-ea"/>
                <a:cs typeface="+mj-cs"/>
              </a:rPr>
              <a:t>(</a:t>
            </a:r>
            <a:r>
              <a:rPr lang="el-GR" b="1" i="1" dirty="0" smtClean="0">
                <a:latin typeface="+mj-lt"/>
                <a:ea typeface="+mj-ea"/>
                <a:cs typeface="+mj-cs"/>
              </a:rPr>
              <a:t>3</a:t>
            </a:r>
            <a:r>
              <a:rPr lang="el-GR" b="1" i="1" baseline="30000" dirty="0" smtClean="0">
                <a:latin typeface="+mj-lt"/>
                <a:ea typeface="+mj-ea"/>
                <a:cs typeface="+mj-cs"/>
              </a:rPr>
              <a:t>η</a:t>
            </a:r>
            <a:r>
              <a:rPr lang="el-GR" b="1" i="1" dirty="0" smtClean="0">
                <a:latin typeface="+mj-lt"/>
                <a:ea typeface="+mj-ea"/>
                <a:cs typeface="+mj-cs"/>
              </a:rPr>
              <a:t> παρουσίαση)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endParaRPr lang="el-GR" sz="2900" b="1" i="1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Aft>
                <a:spcPts val="900"/>
              </a:spcAft>
            </a:pPr>
            <a:endParaRPr lang="en-US" sz="2900" b="1" i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1"/>
          <a:stretch/>
        </p:blipFill>
        <p:spPr bwMode="auto">
          <a:xfrm>
            <a:off x="227312" y="225468"/>
            <a:ext cx="1582699" cy="46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1652" y="180231"/>
            <a:ext cx="2133600" cy="6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" name="TextBox 7"/>
          <p:cNvSpPr txBox="1"/>
          <p:nvPr/>
        </p:nvSpPr>
        <p:spPr>
          <a:xfrm>
            <a:off x="666180" y="3996655"/>
            <a:ext cx="28083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l-GR" dirty="0" smtClean="0">
                <a:latin typeface="+mj-lt"/>
              </a:rPr>
              <a:t>Εισηγήτρια</a:t>
            </a:r>
            <a:r>
              <a:rPr lang="en-US" dirty="0" smtClean="0">
                <a:latin typeface="+mj-lt"/>
              </a:rPr>
              <a:t>:</a:t>
            </a:r>
          </a:p>
          <a:p>
            <a:pPr>
              <a:spcAft>
                <a:spcPts val="900"/>
              </a:spcAft>
            </a:pPr>
            <a:r>
              <a:rPr lang="el-GR" dirty="0" smtClean="0">
                <a:latin typeface="+mj-lt"/>
              </a:rPr>
              <a:t>Ελένη </a:t>
            </a:r>
            <a:r>
              <a:rPr lang="el-GR" dirty="0" err="1" smtClean="0">
                <a:latin typeface="+mj-lt"/>
              </a:rPr>
              <a:t>Μακρυπίδη</a:t>
            </a:r>
            <a:endParaRPr lang="el-GR" dirty="0" smtClean="0">
              <a:latin typeface="+mj-lt"/>
            </a:endParaRPr>
          </a:p>
          <a:p>
            <a:pPr>
              <a:spcAft>
                <a:spcPts val="900"/>
              </a:spcAft>
            </a:pPr>
            <a:r>
              <a:rPr lang="el-GR" dirty="0" smtClean="0">
                <a:latin typeface="+mj-lt"/>
              </a:rPr>
              <a:t>Γραμματέας ΟΕΥ Α’ </a:t>
            </a:r>
            <a:endParaRPr lang="en-GB" dirty="0" smtClean="0">
              <a:latin typeface="+mj-lt"/>
            </a:endParaRPr>
          </a:p>
          <a:p>
            <a:pPr>
              <a:spcAft>
                <a:spcPts val="900"/>
              </a:spcAft>
            </a:pPr>
            <a:endParaRPr lang="en-US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ΣΔΠ στα Γραφεία ΟΕΥ – Επιχειρησιακές διεργασίες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8" name="Diagram 5"/>
          <p:cNvGraphicFramePr/>
          <p:nvPr/>
        </p:nvGraphicFramePr>
        <p:xfrm>
          <a:off x="772958" y="1692399"/>
          <a:ext cx="428628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7"/>
          <p:cNvGraphicFramePr/>
          <p:nvPr/>
        </p:nvGraphicFramePr>
        <p:xfrm>
          <a:off x="5130676" y="1692399"/>
          <a:ext cx="428628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ounded Rectangle 8"/>
          <p:cNvSpPr/>
          <p:nvPr/>
        </p:nvSpPr>
        <p:spPr>
          <a:xfrm>
            <a:off x="772958" y="1763837"/>
            <a:ext cx="4286280" cy="5072098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5130676" y="3478349"/>
            <a:ext cx="4286280" cy="1143008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lbow Connector 90"/>
          <p:cNvCxnSpPr>
            <a:endCxn id="22" idx="1"/>
          </p:cNvCxnSpPr>
          <p:nvPr/>
        </p:nvCxnSpPr>
        <p:spPr bwMode="auto">
          <a:xfrm rot="16200000" flipH="1">
            <a:off x="6348451" y="5455897"/>
            <a:ext cx="888972" cy="27354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AutoShape 59"/>
          <p:cNvSpPr>
            <a:spLocks noChangeArrowheads="1"/>
          </p:cNvSpPr>
          <p:nvPr/>
        </p:nvSpPr>
        <p:spPr bwMode="blackWhite">
          <a:xfrm>
            <a:off x="162124" y="1620392"/>
            <a:ext cx="2950775" cy="1674830"/>
          </a:xfrm>
          <a:prstGeom prst="roundRect">
            <a:avLst>
              <a:gd name="adj" fmla="val 10588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Ετήσια καταγραφή αιτημάτων ελληνικών επιχειρήσεων </a:t>
            </a:r>
            <a:endParaRPr lang="el-GR" sz="1100" dirty="0">
              <a:latin typeface="Georgia" pitchFamily="18" charset="0"/>
            </a:endParaRPr>
          </a:p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Εγχώριες Εταιρείες με ελληνική εταιρική συμμετοχή</a:t>
            </a:r>
          </a:p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Έλληνες στελέχη εγχώριων επιχειρήσεων</a:t>
            </a:r>
          </a:p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Κατάλογος οικονομικών εταίρων ελληνικών επιχειρήσεων</a:t>
            </a:r>
          </a:p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Πηγές πληροφόρησης </a:t>
            </a:r>
            <a:r>
              <a:rPr lang="el-GR" sz="1100" dirty="0"/>
              <a:t>και ενημέρωσης</a:t>
            </a:r>
            <a:endParaRPr lang="en-GB" sz="1100" dirty="0"/>
          </a:p>
        </p:txBody>
      </p:sp>
      <p:cxnSp>
        <p:nvCxnSpPr>
          <p:cNvPr id="15" name="AutoShape 86"/>
          <p:cNvCxnSpPr>
            <a:cxnSpLocks noChangeShapeType="1"/>
            <a:endCxn id="14" idx="3"/>
          </p:cNvCxnSpPr>
          <p:nvPr/>
        </p:nvCxnSpPr>
        <p:spPr bwMode="blackWhite">
          <a:xfrm rot="10800000">
            <a:off x="3112900" y="2457808"/>
            <a:ext cx="1023169" cy="88679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" name="AutoShape 102"/>
          <p:cNvCxnSpPr>
            <a:cxnSpLocks noChangeShapeType="1"/>
            <a:endCxn id="20" idx="3"/>
          </p:cNvCxnSpPr>
          <p:nvPr/>
        </p:nvCxnSpPr>
        <p:spPr bwMode="blackWhite">
          <a:xfrm rot="5400000">
            <a:off x="3561854" y="6049222"/>
            <a:ext cx="774671" cy="20274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" name="Straight Arrow Connector 116"/>
          <p:cNvCxnSpPr>
            <a:endCxn id="26" idx="2"/>
          </p:cNvCxnSpPr>
          <p:nvPr/>
        </p:nvCxnSpPr>
        <p:spPr bwMode="auto">
          <a:xfrm flipH="1" flipV="1">
            <a:off x="5060354" y="2154469"/>
            <a:ext cx="11634" cy="8334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AutoShape 59"/>
          <p:cNvSpPr>
            <a:spLocks noChangeArrowheads="1"/>
          </p:cNvSpPr>
          <p:nvPr/>
        </p:nvSpPr>
        <p:spPr bwMode="blackWhite">
          <a:xfrm>
            <a:off x="162124" y="3492599"/>
            <a:ext cx="2950774" cy="1204188"/>
          </a:xfrm>
          <a:prstGeom prst="roundRect">
            <a:avLst>
              <a:gd name="adj" fmla="val 10588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endParaRPr lang="en-GB" sz="8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Διεθνείς Εμπορικές Εκθέσεις</a:t>
            </a:r>
          </a:p>
          <a:p>
            <a:pPr marL="180975" lvl="2" indent="-177800">
              <a:spcBef>
                <a:spcPct val="0"/>
              </a:spcBef>
              <a:spcAft>
                <a:spcPts val="300"/>
              </a:spcAft>
              <a:buFontTx/>
              <a:buChar char="•"/>
            </a:pPr>
            <a:r>
              <a:rPr lang="el-GR" sz="1100" dirty="0" smtClean="0"/>
              <a:t>Συμπλήρωση Κοινού Ημερολογίου Δράσεων Εξωστρέφειας για το επόμενο έτος</a:t>
            </a:r>
            <a:endParaRPr lang="en-GB" sz="11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blackWhite">
          <a:xfrm>
            <a:off x="1602284" y="6198881"/>
            <a:ext cx="2245535" cy="678094"/>
          </a:xfrm>
          <a:prstGeom prst="roundRect">
            <a:avLst>
              <a:gd name="adj" fmla="val 18402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 anchor="ctr" anchorCtr="0"/>
          <a:lstStyle/>
          <a:p>
            <a:pPr algn="ctr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r>
              <a:rPr lang="el-GR" sz="1100" dirty="0" smtClean="0"/>
              <a:t>Επικαιροποίηση Οδηγών Επιχειρείν  </a:t>
            </a:r>
            <a:endParaRPr lang="en-GB" sz="11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AutoShape 59"/>
          <p:cNvSpPr>
            <a:spLocks noChangeArrowheads="1"/>
          </p:cNvSpPr>
          <p:nvPr/>
        </p:nvSpPr>
        <p:spPr bwMode="blackWhite">
          <a:xfrm>
            <a:off x="6929710" y="5197337"/>
            <a:ext cx="3457550" cy="1679638"/>
          </a:xfrm>
          <a:prstGeom prst="roundRect">
            <a:avLst>
              <a:gd name="adj" fmla="val 18402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 anchor="ctr" anchorCtr="0"/>
          <a:lstStyle/>
          <a:p>
            <a:pPr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  <a:buFont typeface="Arial" pitchFamily="34" charset="0"/>
              <a:buChar char="•"/>
            </a:pPr>
            <a:r>
              <a:rPr lang="el-GR" sz="1100" dirty="0" smtClean="0"/>
              <a:t>Απολογισμός Κοινού Ημερολογίου Α΄ εξαμήνου – Επικαιροποίηση δράσεων Β΄ εξαμήνου</a:t>
            </a:r>
            <a:endParaRPr lang="en-US" sz="1100" dirty="0" smtClean="0"/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  <a:buFont typeface="Arial" pitchFamily="34" charset="0"/>
              <a:buChar char="•"/>
            </a:pPr>
            <a:r>
              <a:rPr lang="el-GR" sz="1100" dirty="0" smtClean="0"/>
              <a:t>Επικαιροποίηση Ετήσιας Έκθεσης Γραφείων ΟΕΥ </a:t>
            </a:r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  <a:buFont typeface="Arial" pitchFamily="34" charset="0"/>
              <a:buChar char="•"/>
            </a:pPr>
            <a:r>
              <a:rPr lang="el-GR" sz="1100" dirty="0" smtClean="0"/>
              <a:t>Επικαιροποίηση  «Οικονομικού προφίλ χώρας» -</a:t>
            </a:r>
          </a:p>
          <a:p>
            <a:pPr marL="0" lvl="2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  <a:buFont typeface="Arial" pitchFamily="34" charset="0"/>
              <a:buChar char="•"/>
            </a:pPr>
            <a:r>
              <a:rPr lang="el-GR" sz="1100" dirty="0" smtClean="0"/>
              <a:t>Χρήσιμες Διευθύνσεις </a:t>
            </a:r>
            <a:endParaRPr lang="en-GB" sz="1100" dirty="0" smtClean="0">
              <a:latin typeface="Georgia" pitchFamily="18" charset="0"/>
            </a:endParaRPr>
          </a:p>
          <a:p>
            <a:pPr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  <a:buFont typeface="Arial" pitchFamily="34" charset="0"/>
              <a:buChar char="•"/>
            </a:pPr>
            <a:endParaRPr lang="en-GB" sz="8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6" name="AutoShape 59"/>
          <p:cNvSpPr>
            <a:spLocks noChangeArrowheads="1"/>
          </p:cNvSpPr>
          <p:nvPr/>
        </p:nvSpPr>
        <p:spPr bwMode="blackWhite">
          <a:xfrm>
            <a:off x="4231679" y="1620392"/>
            <a:ext cx="1657350" cy="534077"/>
          </a:xfrm>
          <a:prstGeom prst="roundRect">
            <a:avLst>
              <a:gd name="adj" fmla="val 18402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 anchor="ctr" anchorCtr="0"/>
          <a:lstStyle/>
          <a:p>
            <a:pPr algn="ctr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endParaRPr lang="el-GR" sz="800" b="1" dirty="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r>
              <a:rPr lang="el-GR" sz="1100" dirty="0" smtClean="0"/>
              <a:t> Απολογισμός δραστηριοτήτων</a:t>
            </a:r>
            <a:endParaRPr lang="en-GB" sz="1100" b="1" dirty="0" smtClean="0">
              <a:latin typeface="Georgia" pitchFamily="18" charset="0"/>
            </a:endParaRPr>
          </a:p>
          <a:p>
            <a:pPr algn="ctr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endParaRPr lang="en-GB" sz="11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2152" y="2833556"/>
            <a:ext cx="3372079" cy="3384000"/>
            <a:chOff x="3412152" y="2874503"/>
            <a:chExt cx="3372079" cy="3384000"/>
          </a:xfrm>
        </p:grpSpPr>
        <p:grpSp>
          <p:nvGrpSpPr>
            <p:cNvPr id="3" name="Group 2"/>
            <p:cNvGrpSpPr/>
            <p:nvPr/>
          </p:nvGrpSpPr>
          <p:grpSpPr>
            <a:xfrm>
              <a:off x="3560019" y="2874503"/>
              <a:ext cx="3224212" cy="3384000"/>
              <a:chOff x="3560019" y="2874504"/>
              <a:chExt cx="3224212" cy="3283775"/>
            </a:xfrm>
          </p:grpSpPr>
          <p:sp>
            <p:nvSpPr>
              <p:cNvPr id="30" name="AutoShape 4"/>
              <p:cNvSpPr>
                <a:spLocks noChangeArrowheads="1"/>
              </p:cNvSpPr>
              <p:nvPr/>
            </p:nvSpPr>
            <p:spPr bwMode="blackWhite">
              <a:xfrm>
                <a:off x="3560019" y="3029317"/>
                <a:ext cx="3224212" cy="3128962"/>
              </a:xfrm>
              <a:custGeom>
                <a:avLst/>
                <a:gdLst>
                  <a:gd name="T0" fmla="*/ 1016 w 21600"/>
                  <a:gd name="T1" fmla="*/ 0 h 21600"/>
                  <a:gd name="T2" fmla="*/ 297 w 21600"/>
                  <a:gd name="T3" fmla="*/ 289 h 21600"/>
                  <a:gd name="T4" fmla="*/ 0 w 21600"/>
                  <a:gd name="T5" fmla="*/ 986 h 21600"/>
                  <a:gd name="T6" fmla="*/ 297 w 21600"/>
                  <a:gd name="T7" fmla="*/ 1682 h 21600"/>
                  <a:gd name="T8" fmla="*/ 1016 w 21600"/>
                  <a:gd name="T9" fmla="*/ 1971 h 21600"/>
                  <a:gd name="T10" fmla="*/ 1734 w 21600"/>
                  <a:gd name="T11" fmla="*/ 1682 h 21600"/>
                  <a:gd name="T12" fmla="*/ 2031 w 21600"/>
                  <a:gd name="T13" fmla="*/ 986 h 21600"/>
                  <a:gd name="T14" fmla="*/ 1734 w 21600"/>
                  <a:gd name="T15" fmla="*/ 28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9 w 21600"/>
                  <a:gd name="T25" fmla="*/ 3167 h 21600"/>
                  <a:gd name="T26" fmla="*/ 18441 w 21600"/>
                  <a:gd name="T27" fmla="*/ 1843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63" y="10800"/>
                    </a:moveTo>
                    <a:cubicBezTo>
                      <a:pt x="3063" y="15073"/>
                      <a:pt x="6527" y="18537"/>
                      <a:pt x="10800" y="18537"/>
                    </a:cubicBezTo>
                    <a:cubicBezTo>
                      <a:pt x="15073" y="18537"/>
                      <a:pt x="18537" y="15073"/>
                      <a:pt x="18537" y="10800"/>
                    </a:cubicBezTo>
                    <a:cubicBezTo>
                      <a:pt x="18537" y="6527"/>
                      <a:pt x="15073" y="3063"/>
                      <a:pt x="10800" y="3063"/>
                    </a:cubicBezTo>
                    <a:cubicBezTo>
                      <a:pt x="6527" y="3063"/>
                      <a:pt x="3063" y="6527"/>
                      <a:pt x="3063" y="1080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63500" tIns="0" rIns="64800" bIns="0" anchor="ctr"/>
              <a:lstStyle/>
              <a:p>
                <a:endParaRPr lang="en-GB"/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blackWhite">
              <a:xfrm rot="4643483" flipV="1">
                <a:off x="5852277" y="3396231"/>
                <a:ext cx="360634" cy="2089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blackWhite">
              <a:xfrm rot="4643483">
                <a:off x="5857675" y="3376420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blackWhite">
              <a:xfrm rot="2842381" flipV="1">
                <a:off x="5031555" y="3101517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blackWhite">
              <a:xfrm rot="2842381">
                <a:off x="5239806" y="3171039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blackWhite">
              <a:xfrm rot="6128445" flipV="1">
                <a:off x="6333031" y="3904482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6" name="Line 13"/>
              <p:cNvSpPr>
                <a:spLocks noChangeShapeType="1"/>
              </p:cNvSpPr>
              <p:nvPr/>
            </p:nvSpPr>
            <p:spPr bwMode="blackWhite">
              <a:xfrm rot="6128445">
                <a:off x="6290148" y="3824481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blackWhite">
              <a:xfrm rot="8069916" flipV="1">
                <a:off x="6469447" y="4688141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blackWhite">
              <a:xfrm rot="8069916">
                <a:off x="6378746" y="4437658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blackWhite">
              <a:xfrm rot="10122123" flipV="1">
                <a:off x="6201954" y="5461699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blackWhite">
              <a:xfrm rot="10122123">
                <a:off x="6167795" y="5033109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blackWhite">
              <a:xfrm rot="11508232" flipV="1">
                <a:off x="5635725" y="5957294"/>
                <a:ext cx="350368" cy="4623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2" name="Line 22"/>
              <p:cNvSpPr>
                <a:spLocks noChangeShapeType="1"/>
              </p:cNvSpPr>
              <p:nvPr/>
            </p:nvSpPr>
            <p:spPr bwMode="blackWhite">
              <a:xfrm rot="11508232">
                <a:off x="5691935" y="5455915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blackWhite">
              <a:xfrm rot="13339526" flipV="1">
                <a:off x="4858655" y="6127265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blackWhite">
              <a:xfrm rot="13339526">
                <a:off x="5076451" y="5562023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5" name="Line 27"/>
              <p:cNvSpPr>
                <a:spLocks noChangeShapeType="1"/>
              </p:cNvSpPr>
              <p:nvPr/>
            </p:nvSpPr>
            <p:spPr bwMode="blackWhite">
              <a:xfrm rot="15397566" flipV="1">
                <a:off x="4086918" y="5838093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6" name="Line 28"/>
              <p:cNvSpPr>
                <a:spLocks noChangeShapeType="1"/>
              </p:cNvSpPr>
              <p:nvPr/>
            </p:nvSpPr>
            <p:spPr bwMode="blackWhite">
              <a:xfrm rot="15397566">
                <a:off x="4485291" y="5322889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7" name="Line 30"/>
              <p:cNvSpPr>
                <a:spLocks noChangeShapeType="1"/>
              </p:cNvSpPr>
              <p:nvPr/>
            </p:nvSpPr>
            <p:spPr bwMode="blackWhite">
              <a:xfrm rot="16956104" flipV="1">
                <a:off x="3563938" y="5281318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8" name="Line 31"/>
              <p:cNvSpPr>
                <a:spLocks noChangeShapeType="1"/>
              </p:cNvSpPr>
              <p:nvPr/>
            </p:nvSpPr>
            <p:spPr bwMode="blackWhite">
              <a:xfrm rot="16956104">
                <a:off x="4062186" y="4868195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blackWhite">
              <a:xfrm rot="18922848">
                <a:off x="3956797" y="4258626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blackWhite">
              <a:xfrm rot="21042272" flipV="1">
                <a:off x="3702481" y="3740344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blackWhite">
              <a:xfrm rot="21042272">
                <a:off x="4184183" y="3682649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blackWhite">
              <a:xfrm rot="692573" flipV="1">
                <a:off x="4243937" y="3278415"/>
                <a:ext cx="454025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blackWhite">
              <a:xfrm rot="692573">
                <a:off x="4641406" y="3298897"/>
                <a:ext cx="0" cy="49530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63500" tIns="0" rIns="64800" bIns="0"/>
              <a:lstStyle/>
              <a:p>
                <a:endParaRPr lang="en-GB"/>
              </a:p>
            </p:txBody>
          </p:sp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blackWhite">
              <a:xfrm rot="1163627">
                <a:off x="5360561" y="3253154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March</a:t>
                </a:r>
              </a:p>
            </p:txBody>
          </p:sp>
          <p:sp>
            <p:nvSpPr>
              <p:cNvPr id="55" name="Text Box 42"/>
              <p:cNvSpPr txBox="1">
                <a:spLocks noChangeArrowheads="1"/>
              </p:cNvSpPr>
              <p:nvPr/>
            </p:nvSpPr>
            <p:spPr bwMode="blackWhite">
              <a:xfrm rot="2789360">
                <a:off x="5923806" y="3680192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April</a:t>
                </a:r>
              </a:p>
            </p:txBody>
          </p:sp>
          <p:sp>
            <p:nvSpPr>
              <p:cNvPr id="56" name="Text Box 43"/>
              <p:cNvSpPr txBox="1">
                <a:spLocks noChangeArrowheads="1"/>
              </p:cNvSpPr>
              <p:nvPr/>
            </p:nvSpPr>
            <p:spPr bwMode="blackWhite">
              <a:xfrm rot="4891731">
                <a:off x="6195269" y="4345354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May</a:t>
                </a:r>
              </a:p>
            </p:txBody>
          </p:sp>
          <p:sp>
            <p:nvSpPr>
              <p:cNvPr id="57" name="Text Box 44"/>
              <p:cNvSpPr txBox="1">
                <a:spLocks noChangeArrowheads="1"/>
              </p:cNvSpPr>
              <p:nvPr/>
            </p:nvSpPr>
            <p:spPr bwMode="blackWhite">
              <a:xfrm rot="17380227">
                <a:off x="6092081" y="5043854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June</a:t>
                </a:r>
              </a:p>
            </p:txBody>
          </p:sp>
          <p:sp>
            <p:nvSpPr>
              <p:cNvPr id="58" name="Text Box 45"/>
              <p:cNvSpPr txBox="1">
                <a:spLocks noChangeArrowheads="1"/>
              </p:cNvSpPr>
              <p:nvPr/>
            </p:nvSpPr>
            <p:spPr bwMode="blackWhite">
              <a:xfrm rot="19369147">
                <a:off x="5634881" y="5582017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July</a:t>
                </a:r>
              </a:p>
            </p:txBody>
          </p:sp>
          <p:sp>
            <p:nvSpPr>
              <p:cNvPr id="59" name="Text Box 46"/>
              <p:cNvSpPr txBox="1">
                <a:spLocks noChangeArrowheads="1"/>
              </p:cNvSpPr>
              <p:nvPr/>
            </p:nvSpPr>
            <p:spPr bwMode="blackWhite">
              <a:xfrm rot="21113635">
                <a:off x="4987181" y="5842367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August</a:t>
                </a:r>
              </a:p>
            </p:txBody>
          </p:sp>
          <p:sp>
            <p:nvSpPr>
              <p:cNvPr id="60" name="Text Box 47"/>
              <p:cNvSpPr txBox="1">
                <a:spLocks noChangeArrowheads="1"/>
              </p:cNvSpPr>
              <p:nvPr/>
            </p:nvSpPr>
            <p:spPr bwMode="blackWhite">
              <a:xfrm rot="1396014">
                <a:off x="4264869" y="5720129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Sept</a:t>
                </a:r>
              </a:p>
            </p:txBody>
          </p:sp>
          <p:sp>
            <p:nvSpPr>
              <p:cNvPr id="61" name="Text Box 48"/>
              <p:cNvSpPr txBox="1">
                <a:spLocks noChangeArrowheads="1"/>
              </p:cNvSpPr>
              <p:nvPr/>
            </p:nvSpPr>
            <p:spPr bwMode="blackWhite">
              <a:xfrm rot="2862653">
                <a:off x="3733056" y="5301029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Oct</a:t>
                </a:r>
              </a:p>
            </p:txBody>
          </p:sp>
          <p:sp>
            <p:nvSpPr>
              <p:cNvPr id="62" name="Text Box 49"/>
              <p:cNvSpPr txBox="1">
                <a:spLocks noChangeArrowheads="1"/>
              </p:cNvSpPr>
              <p:nvPr/>
            </p:nvSpPr>
            <p:spPr bwMode="blackWhite">
              <a:xfrm rot="4712567">
                <a:off x="3471119" y="4726354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Nov</a:t>
                </a:r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blackWhite">
              <a:xfrm rot="17710613">
                <a:off x="3542557" y="4008804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Dec</a:t>
                </a:r>
              </a:p>
            </p:txBody>
          </p:sp>
          <p:sp>
            <p:nvSpPr>
              <p:cNvPr id="64" name="Text Box 51"/>
              <p:cNvSpPr txBox="1">
                <a:spLocks noChangeArrowheads="1"/>
              </p:cNvSpPr>
              <p:nvPr/>
            </p:nvSpPr>
            <p:spPr bwMode="blackWhite">
              <a:xfrm rot="19225953">
                <a:off x="3958481" y="3470642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Jan</a:t>
                </a:r>
              </a:p>
            </p:txBody>
          </p:sp>
          <p:sp>
            <p:nvSpPr>
              <p:cNvPr id="65" name="Text Box 52"/>
              <p:cNvSpPr txBox="1">
                <a:spLocks noChangeArrowheads="1"/>
              </p:cNvSpPr>
              <p:nvPr/>
            </p:nvSpPr>
            <p:spPr bwMode="blackWhite">
              <a:xfrm rot="21168794">
                <a:off x="4618881" y="3176954"/>
                <a:ext cx="685800" cy="1524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63500" tIns="0" rIns="6480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 b="1" i="1">
                    <a:solidFill>
                      <a:schemeClr val="bg1"/>
                    </a:solidFill>
                    <a:latin typeface="Georgia" pitchFamily="18" charset="0"/>
                  </a:rPr>
                  <a:t>Feb</a:t>
                </a:r>
              </a:p>
            </p:txBody>
          </p:sp>
        </p:grpSp>
        <p:sp>
          <p:nvSpPr>
            <p:cNvPr id="29" name="Line 33"/>
            <p:cNvSpPr>
              <a:spLocks noChangeShapeType="1"/>
            </p:cNvSpPr>
            <p:nvPr/>
          </p:nvSpPr>
          <p:spPr bwMode="blackWhite">
            <a:xfrm rot="18922848" flipV="1">
              <a:off x="3412152" y="4538657"/>
              <a:ext cx="454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lIns="63500" tIns="0" rIns="64800" bIns="0"/>
            <a:lstStyle/>
            <a:p>
              <a:endParaRPr lang="en-GB"/>
            </a:p>
          </p:txBody>
        </p:sp>
      </p:grpSp>
      <p:sp>
        <p:nvSpPr>
          <p:cNvPr id="68" name="TextBox 279"/>
          <p:cNvSpPr txBox="1">
            <a:spLocks noChangeArrowheads="1"/>
          </p:cNvSpPr>
          <p:nvPr/>
        </p:nvSpPr>
        <p:spPr bwMode="auto">
          <a:xfrm>
            <a:off x="532185" y="396255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04306" tIns="52153" rIns="104306" bIns="52153" rtlCol="0" anchor="t" anchorCtr="0">
            <a:spAutoFit/>
          </a:bodyPr>
          <a:lstStyle/>
          <a:p>
            <a:pPr marL="0" marR="0" lvl="0" indent="0" algn="l" defTabSz="1018705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Το Σύστημα Διαχείρισης Ποιότητας στα Γραφεία ΟΕΥ </a:t>
            </a:r>
            <a:endParaRPr kumimoji="0" lang="el-GR" sz="25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73" name="AutoShape 104"/>
          <p:cNvCxnSpPr>
            <a:cxnSpLocks noChangeShapeType="1"/>
            <a:endCxn id="74" idx="0"/>
          </p:cNvCxnSpPr>
          <p:nvPr/>
        </p:nvCxnSpPr>
        <p:spPr bwMode="blackWhite">
          <a:xfrm rot="10800000" flipV="1">
            <a:off x="2006455" y="4932759"/>
            <a:ext cx="1614781" cy="21909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4" name="AutoShape 59"/>
          <p:cNvSpPr>
            <a:spLocks noChangeArrowheads="1"/>
          </p:cNvSpPr>
          <p:nvPr/>
        </p:nvSpPr>
        <p:spPr bwMode="blackWhite">
          <a:xfrm>
            <a:off x="532186" y="5151857"/>
            <a:ext cx="2948536" cy="692578"/>
          </a:xfrm>
          <a:prstGeom prst="roundRect">
            <a:avLst>
              <a:gd name="adj" fmla="val 18402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 anchor="ctr" anchorCtr="0"/>
          <a:lstStyle/>
          <a:p>
            <a:pPr algn="ctr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r>
              <a:rPr lang="el-GR" sz="1100" dirty="0" smtClean="0"/>
              <a:t>Ετήσιος προγραμματισμός Δράσεων Γραφείων ΟΕΥ </a:t>
            </a:r>
          </a:p>
          <a:p>
            <a:pPr algn="ctr">
              <a:spcBef>
                <a:spcPct val="0"/>
              </a:spcBef>
              <a:spcAft>
                <a:spcPts val="300"/>
              </a:spcAft>
              <a:buClr>
                <a:srgbClr val="83AE42"/>
              </a:buClr>
            </a:pPr>
            <a:r>
              <a:rPr lang="el-GR" sz="1100" dirty="0" smtClean="0"/>
              <a:t>Στόχοι &amp; δείκτες Γραφείων ΟΕΥ</a:t>
            </a:r>
            <a:endParaRPr lang="en-GB" sz="11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88" name="Straight Arrow Connector 71"/>
          <p:cNvCxnSpPr/>
          <p:nvPr/>
        </p:nvCxnSpPr>
        <p:spPr bwMode="auto">
          <a:xfrm flipH="1">
            <a:off x="3114453" y="4068663"/>
            <a:ext cx="59100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" name="91 - Καμπύλο αριστερό βέλος"/>
          <p:cNvSpPr/>
          <p:nvPr/>
        </p:nvSpPr>
        <p:spPr bwMode="ltGray">
          <a:xfrm rot="19759355">
            <a:off x="6231374" y="2456363"/>
            <a:ext cx="731520" cy="2539488"/>
          </a:xfrm>
          <a:prstGeom prst="curvedLeftArrow">
            <a:avLst>
              <a:gd name="adj1" fmla="val 25000"/>
              <a:gd name="adj2" fmla="val 4021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6" name="95 - Πλαίσιο"/>
          <p:cNvSpPr/>
          <p:nvPr/>
        </p:nvSpPr>
        <p:spPr bwMode="ltGray">
          <a:xfrm>
            <a:off x="7559536" y="1809298"/>
            <a:ext cx="2592288" cy="1086071"/>
          </a:xfrm>
          <a:prstGeom prst="fram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Επεξεργασία Αρχείων από ΚΥ</a:t>
            </a:r>
          </a:p>
        </p:txBody>
      </p:sp>
      <p:sp>
        <p:nvSpPr>
          <p:cNvPr id="98" name="97 - Πλαίσιο"/>
          <p:cNvSpPr/>
          <p:nvPr/>
        </p:nvSpPr>
        <p:spPr bwMode="ltGray">
          <a:xfrm>
            <a:off x="7559536" y="3449614"/>
            <a:ext cx="2592288" cy="1086071"/>
          </a:xfrm>
          <a:prstGeom prst="fram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Προτάσεις βελτίωσης</a:t>
            </a:r>
          </a:p>
        </p:txBody>
      </p:sp>
      <p:cxnSp>
        <p:nvCxnSpPr>
          <p:cNvPr id="100" name="99 - Ευθύγραμμο βέλος σύνδεσης"/>
          <p:cNvCxnSpPr>
            <a:stCxn id="96" idx="2"/>
            <a:endCxn id="98" idx="0"/>
          </p:cNvCxnSpPr>
          <p:nvPr/>
        </p:nvCxnSpPr>
        <p:spPr>
          <a:xfrm>
            <a:off x="8855680" y="2895369"/>
            <a:ext cx="0" cy="55424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21"/>
          <p:cNvSpPr>
            <a:spLocks/>
          </p:cNvSpPr>
          <p:nvPr/>
        </p:nvSpPr>
        <p:spPr bwMode="auto">
          <a:xfrm>
            <a:off x="4766641" y="4082766"/>
            <a:ext cx="868091" cy="949775"/>
          </a:xfrm>
          <a:custGeom>
            <a:avLst/>
            <a:gdLst>
              <a:gd name="T0" fmla="*/ 46 w 464"/>
              <a:gd name="T1" fmla="*/ 310 h 488"/>
              <a:gd name="T2" fmla="*/ 38 w 464"/>
              <a:gd name="T3" fmla="*/ 314 h 488"/>
              <a:gd name="T4" fmla="*/ 26 w 464"/>
              <a:gd name="T5" fmla="*/ 328 h 488"/>
              <a:gd name="T6" fmla="*/ 12 w 464"/>
              <a:gd name="T7" fmla="*/ 360 h 488"/>
              <a:gd name="T8" fmla="*/ 4 w 464"/>
              <a:gd name="T9" fmla="*/ 412 h 488"/>
              <a:gd name="T10" fmla="*/ 0 w 464"/>
              <a:gd name="T11" fmla="*/ 478 h 488"/>
              <a:gd name="T12" fmla="*/ 464 w 464"/>
              <a:gd name="T13" fmla="*/ 488 h 488"/>
              <a:gd name="T14" fmla="*/ 464 w 464"/>
              <a:gd name="T15" fmla="*/ 478 h 488"/>
              <a:gd name="T16" fmla="*/ 460 w 464"/>
              <a:gd name="T17" fmla="*/ 412 h 488"/>
              <a:gd name="T18" fmla="*/ 452 w 464"/>
              <a:gd name="T19" fmla="*/ 360 h 488"/>
              <a:gd name="T20" fmla="*/ 438 w 464"/>
              <a:gd name="T21" fmla="*/ 328 h 488"/>
              <a:gd name="T22" fmla="*/ 426 w 464"/>
              <a:gd name="T23" fmla="*/ 314 h 488"/>
              <a:gd name="T24" fmla="*/ 312 w 464"/>
              <a:gd name="T25" fmla="*/ 266 h 488"/>
              <a:gd name="T26" fmla="*/ 302 w 464"/>
              <a:gd name="T27" fmla="*/ 260 h 488"/>
              <a:gd name="T28" fmla="*/ 286 w 464"/>
              <a:gd name="T29" fmla="*/ 244 h 488"/>
              <a:gd name="T30" fmla="*/ 282 w 464"/>
              <a:gd name="T31" fmla="*/ 238 h 488"/>
              <a:gd name="T32" fmla="*/ 302 w 464"/>
              <a:gd name="T33" fmla="*/ 212 h 488"/>
              <a:gd name="T34" fmla="*/ 312 w 464"/>
              <a:gd name="T35" fmla="*/ 184 h 488"/>
              <a:gd name="T36" fmla="*/ 320 w 464"/>
              <a:gd name="T37" fmla="*/ 180 h 488"/>
              <a:gd name="T38" fmla="*/ 328 w 464"/>
              <a:gd name="T39" fmla="*/ 146 h 488"/>
              <a:gd name="T40" fmla="*/ 330 w 464"/>
              <a:gd name="T41" fmla="*/ 116 h 488"/>
              <a:gd name="T42" fmla="*/ 324 w 464"/>
              <a:gd name="T43" fmla="*/ 112 h 488"/>
              <a:gd name="T44" fmla="*/ 324 w 464"/>
              <a:gd name="T45" fmla="*/ 78 h 488"/>
              <a:gd name="T46" fmla="*/ 318 w 464"/>
              <a:gd name="T47" fmla="*/ 46 h 488"/>
              <a:gd name="T48" fmla="*/ 310 w 464"/>
              <a:gd name="T49" fmla="*/ 36 h 488"/>
              <a:gd name="T50" fmla="*/ 294 w 464"/>
              <a:gd name="T51" fmla="*/ 20 h 488"/>
              <a:gd name="T52" fmla="*/ 272 w 464"/>
              <a:gd name="T53" fmla="*/ 8 h 488"/>
              <a:gd name="T54" fmla="*/ 248 w 464"/>
              <a:gd name="T55" fmla="*/ 2 h 488"/>
              <a:gd name="T56" fmla="*/ 226 w 464"/>
              <a:gd name="T57" fmla="*/ 0 h 488"/>
              <a:gd name="T58" fmla="*/ 216 w 464"/>
              <a:gd name="T59" fmla="*/ 2 h 488"/>
              <a:gd name="T60" fmla="*/ 192 w 464"/>
              <a:gd name="T61" fmla="*/ 8 h 488"/>
              <a:gd name="T62" fmla="*/ 170 w 464"/>
              <a:gd name="T63" fmla="*/ 20 h 488"/>
              <a:gd name="T64" fmla="*/ 154 w 464"/>
              <a:gd name="T65" fmla="*/ 36 h 488"/>
              <a:gd name="T66" fmla="*/ 146 w 464"/>
              <a:gd name="T67" fmla="*/ 46 h 488"/>
              <a:gd name="T68" fmla="*/ 140 w 464"/>
              <a:gd name="T69" fmla="*/ 78 h 488"/>
              <a:gd name="T70" fmla="*/ 140 w 464"/>
              <a:gd name="T71" fmla="*/ 112 h 488"/>
              <a:gd name="T72" fmla="*/ 134 w 464"/>
              <a:gd name="T73" fmla="*/ 116 h 488"/>
              <a:gd name="T74" fmla="*/ 136 w 464"/>
              <a:gd name="T75" fmla="*/ 146 h 488"/>
              <a:gd name="T76" fmla="*/ 144 w 464"/>
              <a:gd name="T77" fmla="*/ 180 h 488"/>
              <a:gd name="T78" fmla="*/ 152 w 464"/>
              <a:gd name="T79" fmla="*/ 184 h 488"/>
              <a:gd name="T80" fmla="*/ 162 w 464"/>
              <a:gd name="T81" fmla="*/ 212 h 488"/>
              <a:gd name="T82" fmla="*/ 182 w 464"/>
              <a:gd name="T83" fmla="*/ 238 h 488"/>
              <a:gd name="T84" fmla="*/ 178 w 464"/>
              <a:gd name="T85" fmla="*/ 244 h 488"/>
              <a:gd name="T86" fmla="*/ 162 w 464"/>
              <a:gd name="T87" fmla="*/ 26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4" h="488">
                <a:moveTo>
                  <a:pt x="152" y="266"/>
                </a:moveTo>
                <a:lnTo>
                  <a:pt x="46" y="310"/>
                </a:lnTo>
                <a:lnTo>
                  <a:pt x="46" y="310"/>
                </a:lnTo>
                <a:lnTo>
                  <a:pt x="38" y="314"/>
                </a:lnTo>
                <a:lnTo>
                  <a:pt x="32" y="320"/>
                </a:lnTo>
                <a:lnTo>
                  <a:pt x="26" y="328"/>
                </a:lnTo>
                <a:lnTo>
                  <a:pt x="20" y="338"/>
                </a:lnTo>
                <a:lnTo>
                  <a:pt x="12" y="360"/>
                </a:lnTo>
                <a:lnTo>
                  <a:pt x="8" y="386"/>
                </a:lnTo>
                <a:lnTo>
                  <a:pt x="4" y="412"/>
                </a:lnTo>
                <a:lnTo>
                  <a:pt x="2" y="438"/>
                </a:lnTo>
                <a:lnTo>
                  <a:pt x="0" y="478"/>
                </a:lnTo>
                <a:lnTo>
                  <a:pt x="0" y="488"/>
                </a:lnTo>
                <a:lnTo>
                  <a:pt x="464" y="488"/>
                </a:lnTo>
                <a:lnTo>
                  <a:pt x="464" y="478"/>
                </a:lnTo>
                <a:lnTo>
                  <a:pt x="464" y="478"/>
                </a:lnTo>
                <a:lnTo>
                  <a:pt x="462" y="438"/>
                </a:lnTo>
                <a:lnTo>
                  <a:pt x="460" y="412"/>
                </a:lnTo>
                <a:lnTo>
                  <a:pt x="456" y="386"/>
                </a:lnTo>
                <a:lnTo>
                  <a:pt x="452" y="360"/>
                </a:lnTo>
                <a:lnTo>
                  <a:pt x="444" y="338"/>
                </a:lnTo>
                <a:lnTo>
                  <a:pt x="438" y="328"/>
                </a:lnTo>
                <a:lnTo>
                  <a:pt x="432" y="320"/>
                </a:lnTo>
                <a:lnTo>
                  <a:pt x="426" y="314"/>
                </a:lnTo>
                <a:lnTo>
                  <a:pt x="418" y="310"/>
                </a:lnTo>
                <a:lnTo>
                  <a:pt x="312" y="266"/>
                </a:lnTo>
                <a:lnTo>
                  <a:pt x="312" y="266"/>
                </a:lnTo>
                <a:lnTo>
                  <a:pt x="302" y="260"/>
                </a:lnTo>
                <a:lnTo>
                  <a:pt x="294" y="252"/>
                </a:lnTo>
                <a:lnTo>
                  <a:pt x="286" y="244"/>
                </a:lnTo>
                <a:lnTo>
                  <a:pt x="282" y="238"/>
                </a:lnTo>
                <a:lnTo>
                  <a:pt x="282" y="238"/>
                </a:lnTo>
                <a:lnTo>
                  <a:pt x="292" y="224"/>
                </a:lnTo>
                <a:lnTo>
                  <a:pt x="302" y="212"/>
                </a:lnTo>
                <a:lnTo>
                  <a:pt x="308" y="198"/>
                </a:lnTo>
                <a:lnTo>
                  <a:pt x="312" y="184"/>
                </a:lnTo>
                <a:lnTo>
                  <a:pt x="320" y="180"/>
                </a:lnTo>
                <a:lnTo>
                  <a:pt x="320" y="180"/>
                </a:lnTo>
                <a:lnTo>
                  <a:pt x="324" y="162"/>
                </a:lnTo>
                <a:lnTo>
                  <a:pt x="328" y="146"/>
                </a:lnTo>
                <a:lnTo>
                  <a:pt x="330" y="130"/>
                </a:lnTo>
                <a:lnTo>
                  <a:pt x="330" y="116"/>
                </a:lnTo>
                <a:lnTo>
                  <a:pt x="324" y="112"/>
                </a:lnTo>
                <a:lnTo>
                  <a:pt x="324" y="112"/>
                </a:lnTo>
                <a:lnTo>
                  <a:pt x="326" y="96"/>
                </a:lnTo>
                <a:lnTo>
                  <a:pt x="324" y="78"/>
                </a:lnTo>
                <a:lnTo>
                  <a:pt x="322" y="60"/>
                </a:lnTo>
                <a:lnTo>
                  <a:pt x="318" y="46"/>
                </a:lnTo>
                <a:lnTo>
                  <a:pt x="318" y="46"/>
                </a:lnTo>
                <a:lnTo>
                  <a:pt x="310" y="36"/>
                </a:lnTo>
                <a:lnTo>
                  <a:pt x="302" y="28"/>
                </a:lnTo>
                <a:lnTo>
                  <a:pt x="294" y="20"/>
                </a:lnTo>
                <a:lnTo>
                  <a:pt x="282" y="14"/>
                </a:lnTo>
                <a:lnTo>
                  <a:pt x="272" y="8"/>
                </a:lnTo>
                <a:lnTo>
                  <a:pt x="260" y="4"/>
                </a:lnTo>
                <a:lnTo>
                  <a:pt x="248" y="2"/>
                </a:lnTo>
                <a:lnTo>
                  <a:pt x="238" y="0"/>
                </a:lnTo>
                <a:lnTo>
                  <a:pt x="226" y="0"/>
                </a:lnTo>
                <a:lnTo>
                  <a:pt x="226" y="0"/>
                </a:lnTo>
                <a:lnTo>
                  <a:pt x="216" y="2"/>
                </a:lnTo>
                <a:lnTo>
                  <a:pt x="204" y="4"/>
                </a:lnTo>
                <a:lnTo>
                  <a:pt x="192" y="8"/>
                </a:lnTo>
                <a:lnTo>
                  <a:pt x="182" y="14"/>
                </a:lnTo>
                <a:lnTo>
                  <a:pt x="170" y="20"/>
                </a:lnTo>
                <a:lnTo>
                  <a:pt x="162" y="28"/>
                </a:lnTo>
                <a:lnTo>
                  <a:pt x="154" y="36"/>
                </a:lnTo>
                <a:lnTo>
                  <a:pt x="146" y="46"/>
                </a:lnTo>
                <a:lnTo>
                  <a:pt x="146" y="46"/>
                </a:lnTo>
                <a:lnTo>
                  <a:pt x="142" y="60"/>
                </a:lnTo>
                <a:lnTo>
                  <a:pt x="140" y="78"/>
                </a:lnTo>
                <a:lnTo>
                  <a:pt x="138" y="96"/>
                </a:lnTo>
                <a:lnTo>
                  <a:pt x="140" y="112"/>
                </a:lnTo>
                <a:lnTo>
                  <a:pt x="134" y="116"/>
                </a:lnTo>
                <a:lnTo>
                  <a:pt x="134" y="116"/>
                </a:lnTo>
                <a:lnTo>
                  <a:pt x="134" y="130"/>
                </a:lnTo>
                <a:lnTo>
                  <a:pt x="136" y="146"/>
                </a:lnTo>
                <a:lnTo>
                  <a:pt x="140" y="162"/>
                </a:lnTo>
                <a:lnTo>
                  <a:pt x="144" y="180"/>
                </a:lnTo>
                <a:lnTo>
                  <a:pt x="152" y="184"/>
                </a:lnTo>
                <a:lnTo>
                  <a:pt x="152" y="184"/>
                </a:lnTo>
                <a:lnTo>
                  <a:pt x="156" y="198"/>
                </a:lnTo>
                <a:lnTo>
                  <a:pt x="162" y="212"/>
                </a:lnTo>
                <a:lnTo>
                  <a:pt x="172" y="224"/>
                </a:lnTo>
                <a:lnTo>
                  <a:pt x="182" y="238"/>
                </a:lnTo>
                <a:lnTo>
                  <a:pt x="182" y="238"/>
                </a:lnTo>
                <a:lnTo>
                  <a:pt x="178" y="244"/>
                </a:lnTo>
                <a:lnTo>
                  <a:pt x="170" y="252"/>
                </a:lnTo>
                <a:lnTo>
                  <a:pt x="162" y="260"/>
                </a:lnTo>
                <a:lnTo>
                  <a:pt x="152" y="266"/>
                </a:lnTo>
                <a:close/>
              </a:path>
            </a:pathLst>
          </a:custGeom>
          <a:solidFill>
            <a:srgbClr val="A79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ΣΔΠ στα Γραφεία ΟΕΥ – Επιχειρησιακές διεργασίες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8" name="Diagram 14"/>
          <p:cNvGraphicFramePr/>
          <p:nvPr/>
        </p:nvGraphicFramePr>
        <p:xfrm>
          <a:off x="675611" y="1575248"/>
          <a:ext cx="7769478" cy="543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Object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98605"/>
              </p:ext>
            </p:extLst>
          </p:nvPr>
        </p:nvGraphicFramePr>
        <p:xfrm>
          <a:off x="9029888" y="3623104"/>
          <a:ext cx="1069340" cy="78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2" name="Document" showAsIcon="1" r:id="rId9" imgW="914400" imgH="714375" progId="Word.Document.8">
                  <p:embed/>
                </p:oleObj>
              </mc:Choice>
              <mc:Fallback>
                <p:oleObj name="Document" showAsIcon="1" r:id="rId9" imgW="914400" imgH="71437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888" y="3623104"/>
                        <a:ext cx="1069340" cy="787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029888" y="5434675"/>
          <a:ext cx="1069340" cy="78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3" name="Worksheet" showAsIcon="1" r:id="rId11" imgW="914400" imgH="714375" progId="Excel.Sheet.8">
                  <p:embed/>
                </p:oleObj>
              </mc:Choice>
              <mc:Fallback>
                <p:oleObj name="Worksheet" showAsIcon="1" r:id="rId11" imgW="914400" imgH="714375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888" y="5434675"/>
                        <a:ext cx="1069340" cy="787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89792"/>
              </p:ext>
            </p:extLst>
          </p:nvPr>
        </p:nvGraphicFramePr>
        <p:xfrm>
          <a:off x="9029888" y="4489505"/>
          <a:ext cx="1069340" cy="78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4" name="Document" showAsIcon="1" r:id="rId13" imgW="914400" imgH="714375" progId="Word.Document.12">
                  <p:embed/>
                </p:oleObj>
              </mc:Choice>
              <mc:Fallback>
                <p:oleObj name="Document" showAsIcon="1" r:id="rId13" imgW="914400" imgH="71437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888" y="4489505"/>
                        <a:ext cx="1069340" cy="787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900128"/>
              </p:ext>
            </p:extLst>
          </p:nvPr>
        </p:nvGraphicFramePr>
        <p:xfrm>
          <a:off x="9029888" y="226846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5" name="Document" showAsIcon="1" r:id="rId15" imgW="914400" imgH="792360" progId="Word.Document.12">
                  <p:embed/>
                </p:oleObj>
              </mc:Choice>
              <mc:Fallback>
                <p:oleObj name="Document" showAsIcon="1" r:id="rId15" imgW="914400" imgH="792360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888" y="2268463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0"/>
          </p:nvPr>
        </p:nvSpPr>
        <p:spPr>
          <a:xfrm>
            <a:off x="567074" y="1620391"/>
            <a:ext cx="4851634" cy="4299542"/>
          </a:xfrm>
        </p:spPr>
        <p:txBody>
          <a:bodyPr/>
          <a:lstStyle/>
          <a:p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97553"/>
            <a:ext cx="9559252" cy="8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Ετήσιες Εκθέσεις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: 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Μελέτες περίπτωσης </a:t>
            </a:r>
            <a:b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case studies)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810196" y="1548383"/>
            <a:ext cx="850392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Γραφεία ΟΕΥ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Γιοχάνεσμπουργκ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l-GR" sz="2200" dirty="0" err="1" smtClean="0">
                <a:latin typeface="Calibri" pitchFamily="34" charset="0"/>
                <a:cs typeface="Calibri" pitchFamily="34" charset="0"/>
              </a:rPr>
              <a:t>Καΐρου</a:t>
            </a: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Μαδρίτης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l-GR" sz="2200" dirty="0" err="1" smtClean="0">
                <a:latin typeface="Calibri" pitchFamily="34" charset="0"/>
                <a:cs typeface="Calibri" pitchFamily="34" charset="0"/>
              </a:rPr>
              <a:t>Οττάβας</a:t>
            </a: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Παρισίου</a:t>
            </a:r>
            <a:endParaRPr kumimoji="0" lang="el-G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Σκοπίων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Σύδνε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ϋ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Τόκυο </a:t>
            </a:r>
          </a:p>
        </p:txBody>
      </p:sp>
    </p:spTree>
    <p:extLst>
      <p:ext uri="{BB962C8B-B14F-4D97-AF65-F5344CB8AC3E}">
        <p14:creationId xmlns:p14="http://schemas.microsoft.com/office/powerpoint/2010/main" val="8295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ΣΔΠ στα Γραφεία ΟΕΥ – Γενικές διεργασίες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" name="Diagram 14"/>
          <p:cNvGraphicFramePr/>
          <p:nvPr/>
        </p:nvGraphicFramePr>
        <p:xfrm>
          <a:off x="250591" y="1404368"/>
          <a:ext cx="7769478" cy="513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17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29336"/>
              </p:ext>
            </p:extLst>
          </p:nvPr>
        </p:nvGraphicFramePr>
        <p:xfrm>
          <a:off x="8612212" y="140436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8" name="Worksheet" showAsIcon="1" r:id="rId8" imgW="914400" imgH="792360" progId="Excel.Sheet.8">
                  <p:embed/>
                </p:oleObj>
              </mc:Choice>
              <mc:Fallback>
                <p:oleObj name="Worksheet" showAsIcon="1" r:id="rId8" imgW="914400" imgH="7923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212" y="1404368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18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428851"/>
              </p:ext>
            </p:extLst>
          </p:nvPr>
        </p:nvGraphicFramePr>
        <p:xfrm>
          <a:off x="8612212" y="234047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9" name="Worksheet" showAsIcon="1" r:id="rId10" imgW="914400" imgH="792360" progId="Excel.Sheet.8">
                  <p:embed/>
                </p:oleObj>
              </mc:Choice>
              <mc:Fallback>
                <p:oleObj name="Worksheet" showAsIcon="1" r:id="rId10" imgW="914400" imgH="79236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212" y="2340471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19 - Αντικείμενο"/>
          <p:cNvGraphicFramePr>
            <a:graphicFrameLocks noChangeAspect="1"/>
          </p:cNvGraphicFramePr>
          <p:nvPr/>
        </p:nvGraphicFramePr>
        <p:xfrm>
          <a:off x="8612212" y="338462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0" name="Worksheet" showAsIcon="1" r:id="rId12" imgW="914400" imgH="792480" progId="Excel.Sheet.8">
                  <p:embed/>
                </p:oleObj>
              </mc:Choice>
              <mc:Fallback>
                <p:oleObj name="Worksheet" showAsIcon="1" r:id="rId12" imgW="914400" imgH="79248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212" y="3384624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20 - Αντικείμενο"/>
          <p:cNvGraphicFramePr>
            <a:graphicFrameLocks noChangeAspect="1"/>
          </p:cNvGraphicFramePr>
          <p:nvPr/>
        </p:nvGraphicFramePr>
        <p:xfrm>
          <a:off x="8612212" y="446474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1" name="Φύλλο εργασίας" showAsIcon="1" r:id="rId14" imgW="914400" imgH="792480" progId="Excel.Sheet.12">
                  <p:embed/>
                </p:oleObj>
              </mc:Choice>
              <mc:Fallback>
                <p:oleObj name="Φύλλο εργασίας" showAsIcon="1" r:id="rId14" imgW="914400" imgH="792480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212" y="4464744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21 - Αντικείμενο"/>
          <p:cNvGraphicFramePr>
            <a:graphicFrameLocks noChangeAspect="1"/>
          </p:cNvGraphicFramePr>
          <p:nvPr/>
        </p:nvGraphicFramePr>
        <p:xfrm>
          <a:off x="8612212" y="574519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2" name="Worksheet" showAsIcon="1" r:id="rId16" imgW="914400" imgH="792480" progId="Excel.Sheet.8">
                  <p:embed/>
                </p:oleObj>
              </mc:Choice>
              <mc:Fallback>
                <p:oleObj name="Worksheet" showAsIcon="1" r:id="rId16" imgW="914400" imgH="792480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212" y="5745199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03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892194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ΣΔΠ στα Γραφεία ΟΕΥ – Γενικές και Επιχειρησιακές διεργασίες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" name="Object 1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45854"/>
              </p:ext>
            </p:extLst>
          </p:nvPr>
        </p:nvGraphicFramePr>
        <p:xfrm>
          <a:off x="8688388" y="2362895"/>
          <a:ext cx="1069340" cy="78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2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2362895"/>
                        <a:ext cx="1069340" cy="787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 14"/>
          <p:cNvGraphicFramePr/>
          <p:nvPr/>
        </p:nvGraphicFramePr>
        <p:xfrm>
          <a:off x="334134" y="1969066"/>
          <a:ext cx="8020106" cy="425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15333"/>
              </p:ext>
            </p:extLst>
          </p:nvPr>
        </p:nvGraphicFramePr>
        <p:xfrm>
          <a:off x="8843328" y="543014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Document" showAsIcon="1" r:id="rId10" imgW="914400" imgH="792360" progId="Word.Document.8">
                  <p:embed/>
                </p:oleObj>
              </mc:Choice>
              <mc:Fallback>
                <p:oleObj name="Document" showAsIcon="1" r:id="rId10" imgW="914400" imgH="792360" progId="Word.Documen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328" y="5430143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58413"/>
              </p:ext>
            </p:extLst>
          </p:nvPr>
        </p:nvGraphicFramePr>
        <p:xfrm>
          <a:off x="8843328" y="33845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Document" showAsIcon="1" r:id="rId12" imgW="914400" imgH="792480" progId="Word.Document.12">
                  <p:embed/>
                </p:oleObj>
              </mc:Choice>
              <mc:Fallback>
                <p:oleObj name="Document" showAsIcon="1" r:id="rId12" imgW="914400" imgH="792480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328" y="3384550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91268"/>
              </p:ext>
            </p:extLst>
          </p:nvPr>
        </p:nvGraphicFramePr>
        <p:xfrm>
          <a:off x="8843328" y="417671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5" name="Worksheet" showAsIcon="1" r:id="rId14" imgW="914400" imgH="792360" progId="Excel.Sheet.12">
                  <p:embed/>
                </p:oleObj>
              </mc:Choice>
              <mc:Fallback>
                <p:oleObj name="Worksheet" showAsIcon="1" r:id="rId14" imgW="914400" imgH="792360" progId="Excel.Sheet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328" y="4176713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41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ΣΔΠ στα Γραφεία ΟΕΥ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680342" y="1620391"/>
            <a:ext cx="5042622" cy="4771088"/>
            <a:chOff x="5433119" y="1692399"/>
            <a:chExt cx="4810125" cy="4810125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433119" y="1692399"/>
              <a:ext cx="4810125" cy="4810125"/>
            </a:xfrm>
            <a:custGeom>
              <a:avLst/>
              <a:gdLst/>
              <a:ahLst/>
              <a:cxnLst>
                <a:cxn ang="0">
                  <a:pos x="1437" y="2"/>
                </a:cxn>
                <a:cxn ang="0">
                  <a:pos x="1209" y="30"/>
                </a:cxn>
                <a:cxn ang="0">
                  <a:pos x="994" y="91"/>
                </a:cxn>
                <a:cxn ang="0">
                  <a:pos x="792" y="183"/>
                </a:cxn>
                <a:cxn ang="0">
                  <a:pos x="608" y="300"/>
                </a:cxn>
                <a:cxn ang="0">
                  <a:pos x="443" y="443"/>
                </a:cxn>
                <a:cxn ang="0">
                  <a:pos x="300" y="608"/>
                </a:cxn>
                <a:cxn ang="0">
                  <a:pos x="183" y="792"/>
                </a:cxn>
                <a:cxn ang="0">
                  <a:pos x="91" y="994"/>
                </a:cxn>
                <a:cxn ang="0">
                  <a:pos x="30" y="1209"/>
                </a:cxn>
                <a:cxn ang="0">
                  <a:pos x="2" y="1437"/>
                </a:cxn>
                <a:cxn ang="0">
                  <a:pos x="2" y="1593"/>
                </a:cxn>
                <a:cxn ang="0">
                  <a:pos x="30" y="1820"/>
                </a:cxn>
                <a:cxn ang="0">
                  <a:pos x="91" y="2036"/>
                </a:cxn>
                <a:cxn ang="0">
                  <a:pos x="183" y="2236"/>
                </a:cxn>
                <a:cxn ang="0">
                  <a:pos x="300" y="2421"/>
                </a:cxn>
                <a:cxn ang="0">
                  <a:pos x="443" y="2587"/>
                </a:cxn>
                <a:cxn ang="0">
                  <a:pos x="608" y="2730"/>
                </a:cxn>
                <a:cxn ang="0">
                  <a:pos x="792" y="2847"/>
                </a:cxn>
                <a:cxn ang="0">
                  <a:pos x="994" y="2938"/>
                </a:cxn>
                <a:cxn ang="0">
                  <a:pos x="1209" y="3000"/>
                </a:cxn>
                <a:cxn ang="0">
                  <a:pos x="1437" y="3028"/>
                </a:cxn>
                <a:cxn ang="0">
                  <a:pos x="1593" y="3028"/>
                </a:cxn>
                <a:cxn ang="0">
                  <a:pos x="1820" y="3000"/>
                </a:cxn>
                <a:cxn ang="0">
                  <a:pos x="2036" y="2938"/>
                </a:cxn>
                <a:cxn ang="0">
                  <a:pos x="2238" y="2847"/>
                </a:cxn>
                <a:cxn ang="0">
                  <a:pos x="2421" y="2730"/>
                </a:cxn>
                <a:cxn ang="0">
                  <a:pos x="2587" y="2587"/>
                </a:cxn>
                <a:cxn ang="0">
                  <a:pos x="2730" y="2421"/>
                </a:cxn>
                <a:cxn ang="0">
                  <a:pos x="2847" y="2236"/>
                </a:cxn>
                <a:cxn ang="0">
                  <a:pos x="2938" y="2036"/>
                </a:cxn>
                <a:cxn ang="0">
                  <a:pos x="3000" y="1820"/>
                </a:cxn>
                <a:cxn ang="0">
                  <a:pos x="3028" y="1593"/>
                </a:cxn>
                <a:cxn ang="0">
                  <a:pos x="3028" y="1437"/>
                </a:cxn>
                <a:cxn ang="0">
                  <a:pos x="3000" y="1209"/>
                </a:cxn>
                <a:cxn ang="0">
                  <a:pos x="2938" y="994"/>
                </a:cxn>
                <a:cxn ang="0">
                  <a:pos x="2847" y="792"/>
                </a:cxn>
                <a:cxn ang="0">
                  <a:pos x="2730" y="608"/>
                </a:cxn>
                <a:cxn ang="0">
                  <a:pos x="2587" y="443"/>
                </a:cxn>
                <a:cxn ang="0">
                  <a:pos x="2421" y="300"/>
                </a:cxn>
                <a:cxn ang="0">
                  <a:pos x="2238" y="183"/>
                </a:cxn>
                <a:cxn ang="0">
                  <a:pos x="2036" y="91"/>
                </a:cxn>
                <a:cxn ang="0">
                  <a:pos x="1820" y="30"/>
                </a:cxn>
                <a:cxn ang="0">
                  <a:pos x="1593" y="2"/>
                </a:cxn>
              </a:cxnLst>
              <a:rect l="0" t="0" r="r" b="b"/>
              <a:pathLst>
                <a:path w="3030" h="3030">
                  <a:moveTo>
                    <a:pt x="1514" y="0"/>
                  </a:moveTo>
                  <a:lnTo>
                    <a:pt x="1514" y="0"/>
                  </a:lnTo>
                  <a:lnTo>
                    <a:pt x="1437" y="2"/>
                  </a:lnTo>
                  <a:lnTo>
                    <a:pt x="1360" y="7"/>
                  </a:lnTo>
                  <a:lnTo>
                    <a:pt x="1284" y="17"/>
                  </a:lnTo>
                  <a:lnTo>
                    <a:pt x="1209" y="30"/>
                  </a:lnTo>
                  <a:lnTo>
                    <a:pt x="1136" y="47"/>
                  </a:lnTo>
                  <a:lnTo>
                    <a:pt x="1064" y="67"/>
                  </a:lnTo>
                  <a:lnTo>
                    <a:pt x="994" y="91"/>
                  </a:lnTo>
                  <a:lnTo>
                    <a:pt x="925" y="119"/>
                  </a:lnTo>
                  <a:lnTo>
                    <a:pt x="858" y="149"/>
                  </a:lnTo>
                  <a:lnTo>
                    <a:pt x="792" y="183"/>
                  </a:lnTo>
                  <a:lnTo>
                    <a:pt x="729" y="218"/>
                  </a:lnTo>
                  <a:lnTo>
                    <a:pt x="668" y="259"/>
                  </a:lnTo>
                  <a:lnTo>
                    <a:pt x="608" y="300"/>
                  </a:lnTo>
                  <a:lnTo>
                    <a:pt x="551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3" y="495"/>
                  </a:lnTo>
                  <a:lnTo>
                    <a:pt x="346" y="551"/>
                  </a:lnTo>
                  <a:lnTo>
                    <a:pt x="300" y="608"/>
                  </a:lnTo>
                  <a:lnTo>
                    <a:pt x="259" y="668"/>
                  </a:lnTo>
                  <a:lnTo>
                    <a:pt x="218" y="729"/>
                  </a:lnTo>
                  <a:lnTo>
                    <a:pt x="183" y="792"/>
                  </a:lnTo>
                  <a:lnTo>
                    <a:pt x="149" y="858"/>
                  </a:lnTo>
                  <a:lnTo>
                    <a:pt x="119" y="925"/>
                  </a:lnTo>
                  <a:lnTo>
                    <a:pt x="91" y="994"/>
                  </a:lnTo>
                  <a:lnTo>
                    <a:pt x="67" y="1064"/>
                  </a:lnTo>
                  <a:lnTo>
                    <a:pt x="47" y="1136"/>
                  </a:lnTo>
                  <a:lnTo>
                    <a:pt x="30" y="1209"/>
                  </a:lnTo>
                  <a:lnTo>
                    <a:pt x="17" y="1284"/>
                  </a:lnTo>
                  <a:lnTo>
                    <a:pt x="7" y="1360"/>
                  </a:lnTo>
                  <a:lnTo>
                    <a:pt x="2" y="1437"/>
                  </a:lnTo>
                  <a:lnTo>
                    <a:pt x="0" y="1514"/>
                  </a:lnTo>
                  <a:lnTo>
                    <a:pt x="0" y="1514"/>
                  </a:lnTo>
                  <a:lnTo>
                    <a:pt x="2" y="1593"/>
                  </a:lnTo>
                  <a:lnTo>
                    <a:pt x="7" y="1670"/>
                  </a:lnTo>
                  <a:lnTo>
                    <a:pt x="17" y="1746"/>
                  </a:lnTo>
                  <a:lnTo>
                    <a:pt x="30" y="1820"/>
                  </a:lnTo>
                  <a:lnTo>
                    <a:pt x="47" y="1894"/>
                  </a:lnTo>
                  <a:lnTo>
                    <a:pt x="67" y="1966"/>
                  </a:lnTo>
                  <a:lnTo>
                    <a:pt x="91" y="2036"/>
                  </a:lnTo>
                  <a:lnTo>
                    <a:pt x="119" y="2105"/>
                  </a:lnTo>
                  <a:lnTo>
                    <a:pt x="149" y="2172"/>
                  </a:lnTo>
                  <a:lnTo>
                    <a:pt x="183" y="2236"/>
                  </a:lnTo>
                  <a:lnTo>
                    <a:pt x="218" y="2300"/>
                  </a:lnTo>
                  <a:lnTo>
                    <a:pt x="259" y="2362"/>
                  </a:lnTo>
                  <a:lnTo>
                    <a:pt x="300" y="2421"/>
                  </a:lnTo>
                  <a:lnTo>
                    <a:pt x="346" y="2478"/>
                  </a:lnTo>
                  <a:lnTo>
                    <a:pt x="393" y="2533"/>
                  </a:lnTo>
                  <a:lnTo>
                    <a:pt x="443" y="2587"/>
                  </a:lnTo>
                  <a:lnTo>
                    <a:pt x="495" y="2636"/>
                  </a:lnTo>
                  <a:lnTo>
                    <a:pt x="551" y="2684"/>
                  </a:lnTo>
                  <a:lnTo>
                    <a:pt x="608" y="2730"/>
                  </a:lnTo>
                  <a:lnTo>
                    <a:pt x="668" y="2771"/>
                  </a:lnTo>
                  <a:lnTo>
                    <a:pt x="729" y="2810"/>
                  </a:lnTo>
                  <a:lnTo>
                    <a:pt x="792" y="2847"/>
                  </a:lnTo>
                  <a:lnTo>
                    <a:pt x="858" y="2881"/>
                  </a:lnTo>
                  <a:lnTo>
                    <a:pt x="925" y="2911"/>
                  </a:lnTo>
                  <a:lnTo>
                    <a:pt x="994" y="2938"/>
                  </a:lnTo>
                  <a:lnTo>
                    <a:pt x="1064" y="2961"/>
                  </a:lnTo>
                  <a:lnTo>
                    <a:pt x="1136" y="2981"/>
                  </a:lnTo>
                  <a:lnTo>
                    <a:pt x="1209" y="3000"/>
                  </a:lnTo>
                  <a:lnTo>
                    <a:pt x="1284" y="3012"/>
                  </a:lnTo>
                  <a:lnTo>
                    <a:pt x="1360" y="3022"/>
                  </a:lnTo>
                  <a:lnTo>
                    <a:pt x="1437" y="3028"/>
                  </a:lnTo>
                  <a:lnTo>
                    <a:pt x="1514" y="3030"/>
                  </a:lnTo>
                  <a:lnTo>
                    <a:pt x="1514" y="3030"/>
                  </a:lnTo>
                  <a:lnTo>
                    <a:pt x="1593" y="3028"/>
                  </a:lnTo>
                  <a:lnTo>
                    <a:pt x="1670" y="3022"/>
                  </a:lnTo>
                  <a:lnTo>
                    <a:pt x="1746" y="3012"/>
                  </a:lnTo>
                  <a:lnTo>
                    <a:pt x="1820" y="3000"/>
                  </a:lnTo>
                  <a:lnTo>
                    <a:pt x="1894" y="2981"/>
                  </a:lnTo>
                  <a:lnTo>
                    <a:pt x="1966" y="2961"/>
                  </a:lnTo>
                  <a:lnTo>
                    <a:pt x="2036" y="2938"/>
                  </a:lnTo>
                  <a:lnTo>
                    <a:pt x="2105" y="2911"/>
                  </a:lnTo>
                  <a:lnTo>
                    <a:pt x="2172" y="2881"/>
                  </a:lnTo>
                  <a:lnTo>
                    <a:pt x="2238" y="2847"/>
                  </a:lnTo>
                  <a:lnTo>
                    <a:pt x="2300" y="2810"/>
                  </a:lnTo>
                  <a:lnTo>
                    <a:pt x="2362" y="2771"/>
                  </a:lnTo>
                  <a:lnTo>
                    <a:pt x="2421" y="2730"/>
                  </a:lnTo>
                  <a:lnTo>
                    <a:pt x="2478" y="2684"/>
                  </a:lnTo>
                  <a:lnTo>
                    <a:pt x="2533" y="2636"/>
                  </a:lnTo>
                  <a:lnTo>
                    <a:pt x="2587" y="2587"/>
                  </a:lnTo>
                  <a:lnTo>
                    <a:pt x="2636" y="2533"/>
                  </a:lnTo>
                  <a:lnTo>
                    <a:pt x="2684" y="2478"/>
                  </a:lnTo>
                  <a:lnTo>
                    <a:pt x="2730" y="2421"/>
                  </a:lnTo>
                  <a:lnTo>
                    <a:pt x="2771" y="2362"/>
                  </a:lnTo>
                  <a:lnTo>
                    <a:pt x="2810" y="2300"/>
                  </a:lnTo>
                  <a:lnTo>
                    <a:pt x="2847" y="2236"/>
                  </a:lnTo>
                  <a:lnTo>
                    <a:pt x="2881" y="2172"/>
                  </a:lnTo>
                  <a:lnTo>
                    <a:pt x="2911" y="2105"/>
                  </a:lnTo>
                  <a:lnTo>
                    <a:pt x="2938" y="2036"/>
                  </a:lnTo>
                  <a:lnTo>
                    <a:pt x="2961" y="1966"/>
                  </a:lnTo>
                  <a:lnTo>
                    <a:pt x="2983" y="1894"/>
                  </a:lnTo>
                  <a:lnTo>
                    <a:pt x="3000" y="1820"/>
                  </a:lnTo>
                  <a:lnTo>
                    <a:pt x="3013" y="1746"/>
                  </a:lnTo>
                  <a:lnTo>
                    <a:pt x="3022" y="1670"/>
                  </a:lnTo>
                  <a:lnTo>
                    <a:pt x="3028" y="1593"/>
                  </a:lnTo>
                  <a:lnTo>
                    <a:pt x="3030" y="1514"/>
                  </a:lnTo>
                  <a:lnTo>
                    <a:pt x="3030" y="1514"/>
                  </a:lnTo>
                  <a:lnTo>
                    <a:pt x="3028" y="1437"/>
                  </a:lnTo>
                  <a:lnTo>
                    <a:pt x="3022" y="1360"/>
                  </a:lnTo>
                  <a:lnTo>
                    <a:pt x="3013" y="1284"/>
                  </a:lnTo>
                  <a:lnTo>
                    <a:pt x="3000" y="1209"/>
                  </a:lnTo>
                  <a:lnTo>
                    <a:pt x="2983" y="1136"/>
                  </a:lnTo>
                  <a:lnTo>
                    <a:pt x="2961" y="1064"/>
                  </a:lnTo>
                  <a:lnTo>
                    <a:pt x="2938" y="994"/>
                  </a:lnTo>
                  <a:lnTo>
                    <a:pt x="2911" y="925"/>
                  </a:lnTo>
                  <a:lnTo>
                    <a:pt x="2881" y="858"/>
                  </a:lnTo>
                  <a:lnTo>
                    <a:pt x="2847" y="792"/>
                  </a:lnTo>
                  <a:lnTo>
                    <a:pt x="2810" y="729"/>
                  </a:lnTo>
                  <a:lnTo>
                    <a:pt x="2771" y="668"/>
                  </a:lnTo>
                  <a:lnTo>
                    <a:pt x="2730" y="608"/>
                  </a:lnTo>
                  <a:lnTo>
                    <a:pt x="2684" y="551"/>
                  </a:lnTo>
                  <a:lnTo>
                    <a:pt x="2636" y="495"/>
                  </a:lnTo>
                  <a:lnTo>
                    <a:pt x="2587" y="443"/>
                  </a:lnTo>
                  <a:lnTo>
                    <a:pt x="2533" y="393"/>
                  </a:lnTo>
                  <a:lnTo>
                    <a:pt x="2478" y="346"/>
                  </a:lnTo>
                  <a:lnTo>
                    <a:pt x="2421" y="300"/>
                  </a:lnTo>
                  <a:lnTo>
                    <a:pt x="2362" y="259"/>
                  </a:lnTo>
                  <a:lnTo>
                    <a:pt x="2300" y="218"/>
                  </a:lnTo>
                  <a:lnTo>
                    <a:pt x="2238" y="183"/>
                  </a:lnTo>
                  <a:lnTo>
                    <a:pt x="2172" y="149"/>
                  </a:lnTo>
                  <a:lnTo>
                    <a:pt x="2105" y="119"/>
                  </a:lnTo>
                  <a:lnTo>
                    <a:pt x="2036" y="91"/>
                  </a:lnTo>
                  <a:lnTo>
                    <a:pt x="1966" y="67"/>
                  </a:lnTo>
                  <a:lnTo>
                    <a:pt x="1894" y="47"/>
                  </a:lnTo>
                  <a:lnTo>
                    <a:pt x="1820" y="30"/>
                  </a:lnTo>
                  <a:lnTo>
                    <a:pt x="1746" y="17"/>
                  </a:lnTo>
                  <a:lnTo>
                    <a:pt x="1670" y="7"/>
                  </a:lnTo>
                  <a:lnTo>
                    <a:pt x="1593" y="2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EAE8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433119" y="1692399"/>
              <a:ext cx="4810125" cy="4810125"/>
            </a:xfrm>
            <a:custGeom>
              <a:avLst/>
              <a:gdLst/>
              <a:ahLst/>
              <a:cxnLst>
                <a:cxn ang="0">
                  <a:pos x="1437" y="2"/>
                </a:cxn>
                <a:cxn ang="0">
                  <a:pos x="1209" y="30"/>
                </a:cxn>
                <a:cxn ang="0">
                  <a:pos x="994" y="91"/>
                </a:cxn>
                <a:cxn ang="0">
                  <a:pos x="792" y="183"/>
                </a:cxn>
                <a:cxn ang="0">
                  <a:pos x="608" y="300"/>
                </a:cxn>
                <a:cxn ang="0">
                  <a:pos x="443" y="443"/>
                </a:cxn>
                <a:cxn ang="0">
                  <a:pos x="300" y="608"/>
                </a:cxn>
                <a:cxn ang="0">
                  <a:pos x="183" y="792"/>
                </a:cxn>
                <a:cxn ang="0">
                  <a:pos x="91" y="994"/>
                </a:cxn>
                <a:cxn ang="0">
                  <a:pos x="30" y="1209"/>
                </a:cxn>
                <a:cxn ang="0">
                  <a:pos x="2" y="1437"/>
                </a:cxn>
                <a:cxn ang="0">
                  <a:pos x="2" y="1593"/>
                </a:cxn>
                <a:cxn ang="0">
                  <a:pos x="30" y="1820"/>
                </a:cxn>
                <a:cxn ang="0">
                  <a:pos x="91" y="2036"/>
                </a:cxn>
                <a:cxn ang="0">
                  <a:pos x="183" y="2236"/>
                </a:cxn>
                <a:cxn ang="0">
                  <a:pos x="300" y="2421"/>
                </a:cxn>
                <a:cxn ang="0">
                  <a:pos x="443" y="2587"/>
                </a:cxn>
                <a:cxn ang="0">
                  <a:pos x="608" y="2730"/>
                </a:cxn>
                <a:cxn ang="0">
                  <a:pos x="792" y="2847"/>
                </a:cxn>
                <a:cxn ang="0">
                  <a:pos x="994" y="2938"/>
                </a:cxn>
                <a:cxn ang="0">
                  <a:pos x="1209" y="3000"/>
                </a:cxn>
                <a:cxn ang="0">
                  <a:pos x="1437" y="3028"/>
                </a:cxn>
                <a:cxn ang="0">
                  <a:pos x="1593" y="3028"/>
                </a:cxn>
                <a:cxn ang="0">
                  <a:pos x="1820" y="3000"/>
                </a:cxn>
                <a:cxn ang="0">
                  <a:pos x="2036" y="2938"/>
                </a:cxn>
                <a:cxn ang="0">
                  <a:pos x="2238" y="2847"/>
                </a:cxn>
                <a:cxn ang="0">
                  <a:pos x="2421" y="2730"/>
                </a:cxn>
                <a:cxn ang="0">
                  <a:pos x="2587" y="2587"/>
                </a:cxn>
                <a:cxn ang="0">
                  <a:pos x="2730" y="2421"/>
                </a:cxn>
                <a:cxn ang="0">
                  <a:pos x="2847" y="2236"/>
                </a:cxn>
                <a:cxn ang="0">
                  <a:pos x="2938" y="2036"/>
                </a:cxn>
                <a:cxn ang="0">
                  <a:pos x="3000" y="1820"/>
                </a:cxn>
                <a:cxn ang="0">
                  <a:pos x="3028" y="1593"/>
                </a:cxn>
                <a:cxn ang="0">
                  <a:pos x="3028" y="1437"/>
                </a:cxn>
                <a:cxn ang="0">
                  <a:pos x="3000" y="1209"/>
                </a:cxn>
                <a:cxn ang="0">
                  <a:pos x="2938" y="994"/>
                </a:cxn>
                <a:cxn ang="0">
                  <a:pos x="2847" y="792"/>
                </a:cxn>
                <a:cxn ang="0">
                  <a:pos x="2730" y="608"/>
                </a:cxn>
                <a:cxn ang="0">
                  <a:pos x="2587" y="443"/>
                </a:cxn>
                <a:cxn ang="0">
                  <a:pos x="2421" y="300"/>
                </a:cxn>
                <a:cxn ang="0">
                  <a:pos x="2238" y="183"/>
                </a:cxn>
                <a:cxn ang="0">
                  <a:pos x="2036" y="91"/>
                </a:cxn>
                <a:cxn ang="0">
                  <a:pos x="1820" y="30"/>
                </a:cxn>
                <a:cxn ang="0">
                  <a:pos x="1593" y="2"/>
                </a:cxn>
              </a:cxnLst>
              <a:rect l="0" t="0" r="r" b="b"/>
              <a:pathLst>
                <a:path w="3030" h="3030">
                  <a:moveTo>
                    <a:pt x="1514" y="0"/>
                  </a:moveTo>
                  <a:lnTo>
                    <a:pt x="1514" y="0"/>
                  </a:lnTo>
                  <a:lnTo>
                    <a:pt x="1437" y="2"/>
                  </a:lnTo>
                  <a:lnTo>
                    <a:pt x="1360" y="7"/>
                  </a:lnTo>
                  <a:lnTo>
                    <a:pt x="1284" y="17"/>
                  </a:lnTo>
                  <a:lnTo>
                    <a:pt x="1209" y="30"/>
                  </a:lnTo>
                  <a:lnTo>
                    <a:pt x="1136" y="47"/>
                  </a:lnTo>
                  <a:lnTo>
                    <a:pt x="1064" y="67"/>
                  </a:lnTo>
                  <a:lnTo>
                    <a:pt x="994" y="91"/>
                  </a:lnTo>
                  <a:lnTo>
                    <a:pt x="925" y="119"/>
                  </a:lnTo>
                  <a:lnTo>
                    <a:pt x="858" y="149"/>
                  </a:lnTo>
                  <a:lnTo>
                    <a:pt x="792" y="183"/>
                  </a:lnTo>
                  <a:lnTo>
                    <a:pt x="729" y="218"/>
                  </a:lnTo>
                  <a:lnTo>
                    <a:pt x="668" y="259"/>
                  </a:lnTo>
                  <a:lnTo>
                    <a:pt x="608" y="300"/>
                  </a:lnTo>
                  <a:lnTo>
                    <a:pt x="551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3" y="495"/>
                  </a:lnTo>
                  <a:lnTo>
                    <a:pt x="346" y="551"/>
                  </a:lnTo>
                  <a:lnTo>
                    <a:pt x="300" y="608"/>
                  </a:lnTo>
                  <a:lnTo>
                    <a:pt x="259" y="668"/>
                  </a:lnTo>
                  <a:lnTo>
                    <a:pt x="218" y="729"/>
                  </a:lnTo>
                  <a:lnTo>
                    <a:pt x="183" y="792"/>
                  </a:lnTo>
                  <a:lnTo>
                    <a:pt x="149" y="858"/>
                  </a:lnTo>
                  <a:lnTo>
                    <a:pt x="119" y="925"/>
                  </a:lnTo>
                  <a:lnTo>
                    <a:pt x="91" y="994"/>
                  </a:lnTo>
                  <a:lnTo>
                    <a:pt x="67" y="1064"/>
                  </a:lnTo>
                  <a:lnTo>
                    <a:pt x="47" y="1136"/>
                  </a:lnTo>
                  <a:lnTo>
                    <a:pt x="30" y="1209"/>
                  </a:lnTo>
                  <a:lnTo>
                    <a:pt x="17" y="1284"/>
                  </a:lnTo>
                  <a:lnTo>
                    <a:pt x="7" y="1360"/>
                  </a:lnTo>
                  <a:lnTo>
                    <a:pt x="2" y="1437"/>
                  </a:lnTo>
                  <a:lnTo>
                    <a:pt x="0" y="1514"/>
                  </a:lnTo>
                  <a:lnTo>
                    <a:pt x="0" y="1514"/>
                  </a:lnTo>
                  <a:lnTo>
                    <a:pt x="2" y="1593"/>
                  </a:lnTo>
                  <a:lnTo>
                    <a:pt x="7" y="1670"/>
                  </a:lnTo>
                  <a:lnTo>
                    <a:pt x="17" y="1746"/>
                  </a:lnTo>
                  <a:lnTo>
                    <a:pt x="30" y="1820"/>
                  </a:lnTo>
                  <a:lnTo>
                    <a:pt x="47" y="1894"/>
                  </a:lnTo>
                  <a:lnTo>
                    <a:pt x="67" y="1966"/>
                  </a:lnTo>
                  <a:lnTo>
                    <a:pt x="91" y="2036"/>
                  </a:lnTo>
                  <a:lnTo>
                    <a:pt x="119" y="2105"/>
                  </a:lnTo>
                  <a:lnTo>
                    <a:pt x="149" y="2172"/>
                  </a:lnTo>
                  <a:lnTo>
                    <a:pt x="183" y="2236"/>
                  </a:lnTo>
                  <a:lnTo>
                    <a:pt x="218" y="2300"/>
                  </a:lnTo>
                  <a:lnTo>
                    <a:pt x="259" y="2362"/>
                  </a:lnTo>
                  <a:lnTo>
                    <a:pt x="300" y="2421"/>
                  </a:lnTo>
                  <a:lnTo>
                    <a:pt x="346" y="2478"/>
                  </a:lnTo>
                  <a:lnTo>
                    <a:pt x="393" y="2533"/>
                  </a:lnTo>
                  <a:lnTo>
                    <a:pt x="443" y="2587"/>
                  </a:lnTo>
                  <a:lnTo>
                    <a:pt x="495" y="2636"/>
                  </a:lnTo>
                  <a:lnTo>
                    <a:pt x="551" y="2684"/>
                  </a:lnTo>
                  <a:lnTo>
                    <a:pt x="608" y="2730"/>
                  </a:lnTo>
                  <a:lnTo>
                    <a:pt x="668" y="2771"/>
                  </a:lnTo>
                  <a:lnTo>
                    <a:pt x="729" y="2810"/>
                  </a:lnTo>
                  <a:lnTo>
                    <a:pt x="792" y="2847"/>
                  </a:lnTo>
                  <a:lnTo>
                    <a:pt x="858" y="2881"/>
                  </a:lnTo>
                  <a:lnTo>
                    <a:pt x="925" y="2911"/>
                  </a:lnTo>
                  <a:lnTo>
                    <a:pt x="994" y="2938"/>
                  </a:lnTo>
                  <a:lnTo>
                    <a:pt x="1064" y="2961"/>
                  </a:lnTo>
                  <a:lnTo>
                    <a:pt x="1136" y="2981"/>
                  </a:lnTo>
                  <a:lnTo>
                    <a:pt x="1209" y="3000"/>
                  </a:lnTo>
                  <a:lnTo>
                    <a:pt x="1284" y="3012"/>
                  </a:lnTo>
                  <a:lnTo>
                    <a:pt x="1360" y="3022"/>
                  </a:lnTo>
                  <a:lnTo>
                    <a:pt x="1437" y="3028"/>
                  </a:lnTo>
                  <a:lnTo>
                    <a:pt x="1514" y="3030"/>
                  </a:lnTo>
                  <a:lnTo>
                    <a:pt x="1514" y="3030"/>
                  </a:lnTo>
                  <a:lnTo>
                    <a:pt x="1593" y="3028"/>
                  </a:lnTo>
                  <a:lnTo>
                    <a:pt x="1670" y="3022"/>
                  </a:lnTo>
                  <a:lnTo>
                    <a:pt x="1746" y="3012"/>
                  </a:lnTo>
                  <a:lnTo>
                    <a:pt x="1820" y="3000"/>
                  </a:lnTo>
                  <a:lnTo>
                    <a:pt x="1894" y="2981"/>
                  </a:lnTo>
                  <a:lnTo>
                    <a:pt x="1966" y="2961"/>
                  </a:lnTo>
                  <a:lnTo>
                    <a:pt x="2036" y="2938"/>
                  </a:lnTo>
                  <a:lnTo>
                    <a:pt x="2105" y="2911"/>
                  </a:lnTo>
                  <a:lnTo>
                    <a:pt x="2172" y="2881"/>
                  </a:lnTo>
                  <a:lnTo>
                    <a:pt x="2238" y="2847"/>
                  </a:lnTo>
                  <a:lnTo>
                    <a:pt x="2300" y="2810"/>
                  </a:lnTo>
                  <a:lnTo>
                    <a:pt x="2362" y="2771"/>
                  </a:lnTo>
                  <a:lnTo>
                    <a:pt x="2421" y="2730"/>
                  </a:lnTo>
                  <a:lnTo>
                    <a:pt x="2478" y="2684"/>
                  </a:lnTo>
                  <a:lnTo>
                    <a:pt x="2533" y="2636"/>
                  </a:lnTo>
                  <a:lnTo>
                    <a:pt x="2587" y="2587"/>
                  </a:lnTo>
                  <a:lnTo>
                    <a:pt x="2636" y="2533"/>
                  </a:lnTo>
                  <a:lnTo>
                    <a:pt x="2684" y="2478"/>
                  </a:lnTo>
                  <a:lnTo>
                    <a:pt x="2730" y="2421"/>
                  </a:lnTo>
                  <a:lnTo>
                    <a:pt x="2771" y="2362"/>
                  </a:lnTo>
                  <a:lnTo>
                    <a:pt x="2810" y="2300"/>
                  </a:lnTo>
                  <a:lnTo>
                    <a:pt x="2847" y="2236"/>
                  </a:lnTo>
                  <a:lnTo>
                    <a:pt x="2881" y="2172"/>
                  </a:lnTo>
                  <a:lnTo>
                    <a:pt x="2911" y="2105"/>
                  </a:lnTo>
                  <a:lnTo>
                    <a:pt x="2938" y="2036"/>
                  </a:lnTo>
                  <a:lnTo>
                    <a:pt x="2961" y="1966"/>
                  </a:lnTo>
                  <a:lnTo>
                    <a:pt x="2983" y="1894"/>
                  </a:lnTo>
                  <a:lnTo>
                    <a:pt x="3000" y="1820"/>
                  </a:lnTo>
                  <a:lnTo>
                    <a:pt x="3013" y="1746"/>
                  </a:lnTo>
                  <a:lnTo>
                    <a:pt x="3022" y="1670"/>
                  </a:lnTo>
                  <a:lnTo>
                    <a:pt x="3028" y="1593"/>
                  </a:lnTo>
                  <a:lnTo>
                    <a:pt x="3030" y="1514"/>
                  </a:lnTo>
                  <a:lnTo>
                    <a:pt x="3030" y="1514"/>
                  </a:lnTo>
                  <a:lnTo>
                    <a:pt x="3028" y="1437"/>
                  </a:lnTo>
                  <a:lnTo>
                    <a:pt x="3022" y="1360"/>
                  </a:lnTo>
                  <a:lnTo>
                    <a:pt x="3013" y="1284"/>
                  </a:lnTo>
                  <a:lnTo>
                    <a:pt x="3000" y="1209"/>
                  </a:lnTo>
                  <a:lnTo>
                    <a:pt x="2983" y="1136"/>
                  </a:lnTo>
                  <a:lnTo>
                    <a:pt x="2961" y="1064"/>
                  </a:lnTo>
                  <a:lnTo>
                    <a:pt x="2938" y="994"/>
                  </a:lnTo>
                  <a:lnTo>
                    <a:pt x="2911" y="925"/>
                  </a:lnTo>
                  <a:lnTo>
                    <a:pt x="2881" y="858"/>
                  </a:lnTo>
                  <a:lnTo>
                    <a:pt x="2847" y="792"/>
                  </a:lnTo>
                  <a:lnTo>
                    <a:pt x="2810" y="729"/>
                  </a:lnTo>
                  <a:lnTo>
                    <a:pt x="2771" y="668"/>
                  </a:lnTo>
                  <a:lnTo>
                    <a:pt x="2730" y="608"/>
                  </a:lnTo>
                  <a:lnTo>
                    <a:pt x="2684" y="551"/>
                  </a:lnTo>
                  <a:lnTo>
                    <a:pt x="2636" y="495"/>
                  </a:lnTo>
                  <a:lnTo>
                    <a:pt x="2587" y="443"/>
                  </a:lnTo>
                  <a:lnTo>
                    <a:pt x="2533" y="393"/>
                  </a:lnTo>
                  <a:lnTo>
                    <a:pt x="2478" y="346"/>
                  </a:lnTo>
                  <a:lnTo>
                    <a:pt x="2421" y="300"/>
                  </a:lnTo>
                  <a:lnTo>
                    <a:pt x="2362" y="259"/>
                  </a:lnTo>
                  <a:lnTo>
                    <a:pt x="2300" y="218"/>
                  </a:lnTo>
                  <a:lnTo>
                    <a:pt x="2238" y="183"/>
                  </a:lnTo>
                  <a:lnTo>
                    <a:pt x="2172" y="149"/>
                  </a:lnTo>
                  <a:lnTo>
                    <a:pt x="2105" y="119"/>
                  </a:lnTo>
                  <a:lnTo>
                    <a:pt x="2036" y="91"/>
                  </a:lnTo>
                  <a:lnTo>
                    <a:pt x="1966" y="67"/>
                  </a:lnTo>
                  <a:lnTo>
                    <a:pt x="1894" y="47"/>
                  </a:lnTo>
                  <a:lnTo>
                    <a:pt x="1820" y="30"/>
                  </a:lnTo>
                  <a:lnTo>
                    <a:pt x="1746" y="17"/>
                  </a:lnTo>
                  <a:lnTo>
                    <a:pt x="1670" y="7"/>
                  </a:lnTo>
                  <a:lnTo>
                    <a:pt x="1593" y="2"/>
                  </a:lnTo>
                  <a:lnTo>
                    <a:pt x="15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888732" y="2148012"/>
              <a:ext cx="3898900" cy="3898900"/>
            </a:xfrm>
            <a:custGeom>
              <a:avLst/>
              <a:gdLst/>
              <a:ahLst/>
              <a:cxnLst>
                <a:cxn ang="0">
                  <a:pos x="2454" y="1291"/>
                </a:cxn>
                <a:cxn ang="0">
                  <a:pos x="2431" y="1476"/>
                </a:cxn>
                <a:cxn ang="0">
                  <a:pos x="2380" y="1650"/>
                </a:cxn>
                <a:cxn ang="0">
                  <a:pos x="2307" y="1813"/>
                </a:cxn>
                <a:cxn ang="0">
                  <a:pos x="2211" y="1962"/>
                </a:cxn>
                <a:cxn ang="0">
                  <a:pos x="2095" y="2095"/>
                </a:cxn>
                <a:cxn ang="0">
                  <a:pos x="1962" y="2211"/>
                </a:cxn>
                <a:cxn ang="0">
                  <a:pos x="1813" y="2307"/>
                </a:cxn>
                <a:cxn ang="0">
                  <a:pos x="1650" y="2380"/>
                </a:cxn>
                <a:cxn ang="0">
                  <a:pos x="1476" y="2431"/>
                </a:cxn>
                <a:cxn ang="0">
                  <a:pos x="1291" y="2454"/>
                </a:cxn>
                <a:cxn ang="0">
                  <a:pos x="1165" y="2454"/>
                </a:cxn>
                <a:cxn ang="0">
                  <a:pos x="980" y="2431"/>
                </a:cxn>
                <a:cxn ang="0">
                  <a:pos x="806" y="2380"/>
                </a:cxn>
                <a:cxn ang="0">
                  <a:pos x="643" y="2307"/>
                </a:cxn>
                <a:cxn ang="0">
                  <a:pos x="494" y="2211"/>
                </a:cxn>
                <a:cxn ang="0">
                  <a:pos x="359" y="2095"/>
                </a:cxn>
                <a:cxn ang="0">
                  <a:pos x="243" y="1962"/>
                </a:cxn>
                <a:cxn ang="0">
                  <a:pos x="148" y="1813"/>
                </a:cxn>
                <a:cxn ang="0">
                  <a:pos x="74" y="1650"/>
                </a:cxn>
                <a:cxn ang="0">
                  <a:pos x="25" y="1476"/>
                </a:cxn>
                <a:cxn ang="0">
                  <a:pos x="2" y="1291"/>
                </a:cxn>
                <a:cxn ang="0">
                  <a:pos x="2" y="1165"/>
                </a:cxn>
                <a:cxn ang="0">
                  <a:pos x="25" y="980"/>
                </a:cxn>
                <a:cxn ang="0">
                  <a:pos x="74" y="806"/>
                </a:cxn>
                <a:cxn ang="0">
                  <a:pos x="148" y="643"/>
                </a:cxn>
                <a:cxn ang="0">
                  <a:pos x="243" y="494"/>
                </a:cxn>
                <a:cxn ang="0">
                  <a:pos x="359" y="359"/>
                </a:cxn>
                <a:cxn ang="0">
                  <a:pos x="494" y="243"/>
                </a:cxn>
                <a:cxn ang="0">
                  <a:pos x="643" y="148"/>
                </a:cxn>
                <a:cxn ang="0">
                  <a:pos x="806" y="74"/>
                </a:cxn>
                <a:cxn ang="0">
                  <a:pos x="980" y="25"/>
                </a:cxn>
                <a:cxn ang="0">
                  <a:pos x="1165" y="2"/>
                </a:cxn>
                <a:cxn ang="0">
                  <a:pos x="1291" y="2"/>
                </a:cxn>
                <a:cxn ang="0">
                  <a:pos x="1476" y="25"/>
                </a:cxn>
                <a:cxn ang="0">
                  <a:pos x="1650" y="74"/>
                </a:cxn>
                <a:cxn ang="0">
                  <a:pos x="1813" y="148"/>
                </a:cxn>
                <a:cxn ang="0">
                  <a:pos x="1962" y="243"/>
                </a:cxn>
                <a:cxn ang="0">
                  <a:pos x="2095" y="359"/>
                </a:cxn>
                <a:cxn ang="0">
                  <a:pos x="2211" y="494"/>
                </a:cxn>
                <a:cxn ang="0">
                  <a:pos x="2307" y="643"/>
                </a:cxn>
                <a:cxn ang="0">
                  <a:pos x="2380" y="806"/>
                </a:cxn>
                <a:cxn ang="0">
                  <a:pos x="2431" y="980"/>
                </a:cxn>
                <a:cxn ang="0">
                  <a:pos x="2454" y="1165"/>
                </a:cxn>
              </a:cxnLst>
              <a:rect l="0" t="0" r="r" b="b"/>
              <a:pathLst>
                <a:path w="2456" h="2456">
                  <a:moveTo>
                    <a:pt x="2456" y="1227"/>
                  </a:moveTo>
                  <a:lnTo>
                    <a:pt x="2456" y="1227"/>
                  </a:lnTo>
                  <a:lnTo>
                    <a:pt x="2454" y="1291"/>
                  </a:lnTo>
                  <a:lnTo>
                    <a:pt x="2449" y="1353"/>
                  </a:lnTo>
                  <a:lnTo>
                    <a:pt x="2441" y="1415"/>
                  </a:lnTo>
                  <a:lnTo>
                    <a:pt x="2431" y="1476"/>
                  </a:lnTo>
                  <a:lnTo>
                    <a:pt x="2417" y="1534"/>
                  </a:lnTo>
                  <a:lnTo>
                    <a:pt x="2401" y="1593"/>
                  </a:lnTo>
                  <a:lnTo>
                    <a:pt x="2380" y="1650"/>
                  </a:lnTo>
                  <a:lnTo>
                    <a:pt x="2359" y="1706"/>
                  </a:lnTo>
                  <a:lnTo>
                    <a:pt x="2335" y="1759"/>
                  </a:lnTo>
                  <a:lnTo>
                    <a:pt x="2307" y="1813"/>
                  </a:lnTo>
                  <a:lnTo>
                    <a:pt x="2278" y="1863"/>
                  </a:lnTo>
                  <a:lnTo>
                    <a:pt x="2246" y="1914"/>
                  </a:lnTo>
                  <a:lnTo>
                    <a:pt x="2211" y="1962"/>
                  </a:lnTo>
                  <a:lnTo>
                    <a:pt x="2176" y="2008"/>
                  </a:lnTo>
                  <a:lnTo>
                    <a:pt x="2137" y="2053"/>
                  </a:lnTo>
                  <a:lnTo>
                    <a:pt x="2095" y="2095"/>
                  </a:lnTo>
                  <a:lnTo>
                    <a:pt x="2053" y="2137"/>
                  </a:lnTo>
                  <a:lnTo>
                    <a:pt x="2009" y="2176"/>
                  </a:lnTo>
                  <a:lnTo>
                    <a:pt x="1962" y="2211"/>
                  </a:lnTo>
                  <a:lnTo>
                    <a:pt x="1914" y="2246"/>
                  </a:lnTo>
                  <a:lnTo>
                    <a:pt x="1865" y="2278"/>
                  </a:lnTo>
                  <a:lnTo>
                    <a:pt x="1813" y="2307"/>
                  </a:lnTo>
                  <a:lnTo>
                    <a:pt x="1759" y="2333"/>
                  </a:lnTo>
                  <a:lnTo>
                    <a:pt x="1706" y="2359"/>
                  </a:lnTo>
                  <a:lnTo>
                    <a:pt x="1650" y="2380"/>
                  </a:lnTo>
                  <a:lnTo>
                    <a:pt x="1593" y="2401"/>
                  </a:lnTo>
                  <a:lnTo>
                    <a:pt x="1534" y="2417"/>
                  </a:lnTo>
                  <a:lnTo>
                    <a:pt x="1476" y="2431"/>
                  </a:lnTo>
                  <a:lnTo>
                    <a:pt x="1415" y="2441"/>
                  </a:lnTo>
                  <a:lnTo>
                    <a:pt x="1353" y="2449"/>
                  </a:lnTo>
                  <a:lnTo>
                    <a:pt x="1291" y="2454"/>
                  </a:lnTo>
                  <a:lnTo>
                    <a:pt x="1227" y="2456"/>
                  </a:lnTo>
                  <a:lnTo>
                    <a:pt x="1227" y="2456"/>
                  </a:lnTo>
                  <a:lnTo>
                    <a:pt x="1165" y="2454"/>
                  </a:lnTo>
                  <a:lnTo>
                    <a:pt x="1103" y="2449"/>
                  </a:lnTo>
                  <a:lnTo>
                    <a:pt x="1041" y="2441"/>
                  </a:lnTo>
                  <a:lnTo>
                    <a:pt x="980" y="2431"/>
                  </a:lnTo>
                  <a:lnTo>
                    <a:pt x="922" y="2417"/>
                  </a:lnTo>
                  <a:lnTo>
                    <a:pt x="863" y="2401"/>
                  </a:lnTo>
                  <a:lnTo>
                    <a:pt x="806" y="2380"/>
                  </a:lnTo>
                  <a:lnTo>
                    <a:pt x="750" y="2359"/>
                  </a:lnTo>
                  <a:lnTo>
                    <a:pt x="695" y="2333"/>
                  </a:lnTo>
                  <a:lnTo>
                    <a:pt x="643" y="2307"/>
                  </a:lnTo>
                  <a:lnTo>
                    <a:pt x="591" y="2278"/>
                  </a:lnTo>
                  <a:lnTo>
                    <a:pt x="541" y="2246"/>
                  </a:lnTo>
                  <a:lnTo>
                    <a:pt x="494" y="2211"/>
                  </a:lnTo>
                  <a:lnTo>
                    <a:pt x="447" y="2176"/>
                  </a:lnTo>
                  <a:lnTo>
                    <a:pt x="403" y="2137"/>
                  </a:lnTo>
                  <a:lnTo>
                    <a:pt x="359" y="2095"/>
                  </a:lnTo>
                  <a:lnTo>
                    <a:pt x="319" y="2053"/>
                  </a:lnTo>
                  <a:lnTo>
                    <a:pt x="280" y="2008"/>
                  </a:lnTo>
                  <a:lnTo>
                    <a:pt x="243" y="1962"/>
                  </a:lnTo>
                  <a:lnTo>
                    <a:pt x="210" y="1914"/>
                  </a:lnTo>
                  <a:lnTo>
                    <a:pt x="178" y="1863"/>
                  </a:lnTo>
                  <a:lnTo>
                    <a:pt x="148" y="1813"/>
                  </a:lnTo>
                  <a:lnTo>
                    <a:pt x="121" y="1759"/>
                  </a:lnTo>
                  <a:lnTo>
                    <a:pt x="96" y="1706"/>
                  </a:lnTo>
                  <a:lnTo>
                    <a:pt x="74" y="1650"/>
                  </a:lnTo>
                  <a:lnTo>
                    <a:pt x="55" y="1593"/>
                  </a:lnTo>
                  <a:lnTo>
                    <a:pt x="39" y="1534"/>
                  </a:lnTo>
                  <a:lnTo>
                    <a:pt x="25" y="1476"/>
                  </a:lnTo>
                  <a:lnTo>
                    <a:pt x="13" y="1415"/>
                  </a:lnTo>
                  <a:lnTo>
                    <a:pt x="7" y="1353"/>
                  </a:lnTo>
                  <a:lnTo>
                    <a:pt x="2" y="1291"/>
                  </a:lnTo>
                  <a:lnTo>
                    <a:pt x="0" y="1227"/>
                  </a:lnTo>
                  <a:lnTo>
                    <a:pt x="0" y="1227"/>
                  </a:lnTo>
                  <a:lnTo>
                    <a:pt x="2" y="1165"/>
                  </a:lnTo>
                  <a:lnTo>
                    <a:pt x="7" y="1101"/>
                  </a:lnTo>
                  <a:lnTo>
                    <a:pt x="13" y="1041"/>
                  </a:lnTo>
                  <a:lnTo>
                    <a:pt x="25" y="980"/>
                  </a:lnTo>
                  <a:lnTo>
                    <a:pt x="39" y="920"/>
                  </a:lnTo>
                  <a:lnTo>
                    <a:pt x="55" y="863"/>
                  </a:lnTo>
                  <a:lnTo>
                    <a:pt x="74" y="806"/>
                  </a:lnTo>
                  <a:lnTo>
                    <a:pt x="96" y="750"/>
                  </a:lnTo>
                  <a:lnTo>
                    <a:pt x="121" y="695"/>
                  </a:lnTo>
                  <a:lnTo>
                    <a:pt x="148" y="643"/>
                  </a:lnTo>
                  <a:lnTo>
                    <a:pt x="178" y="591"/>
                  </a:lnTo>
                  <a:lnTo>
                    <a:pt x="210" y="541"/>
                  </a:lnTo>
                  <a:lnTo>
                    <a:pt x="243" y="494"/>
                  </a:lnTo>
                  <a:lnTo>
                    <a:pt x="280" y="447"/>
                  </a:lnTo>
                  <a:lnTo>
                    <a:pt x="319" y="403"/>
                  </a:lnTo>
                  <a:lnTo>
                    <a:pt x="359" y="359"/>
                  </a:lnTo>
                  <a:lnTo>
                    <a:pt x="403" y="319"/>
                  </a:lnTo>
                  <a:lnTo>
                    <a:pt x="447" y="280"/>
                  </a:lnTo>
                  <a:lnTo>
                    <a:pt x="494" y="243"/>
                  </a:lnTo>
                  <a:lnTo>
                    <a:pt x="541" y="210"/>
                  </a:lnTo>
                  <a:lnTo>
                    <a:pt x="591" y="178"/>
                  </a:lnTo>
                  <a:lnTo>
                    <a:pt x="643" y="148"/>
                  </a:lnTo>
                  <a:lnTo>
                    <a:pt x="695" y="121"/>
                  </a:lnTo>
                  <a:lnTo>
                    <a:pt x="750" y="96"/>
                  </a:lnTo>
                  <a:lnTo>
                    <a:pt x="806" y="74"/>
                  </a:lnTo>
                  <a:lnTo>
                    <a:pt x="863" y="55"/>
                  </a:lnTo>
                  <a:lnTo>
                    <a:pt x="922" y="39"/>
                  </a:lnTo>
                  <a:lnTo>
                    <a:pt x="980" y="25"/>
                  </a:lnTo>
                  <a:lnTo>
                    <a:pt x="1041" y="13"/>
                  </a:lnTo>
                  <a:lnTo>
                    <a:pt x="1103" y="7"/>
                  </a:lnTo>
                  <a:lnTo>
                    <a:pt x="1165" y="2"/>
                  </a:lnTo>
                  <a:lnTo>
                    <a:pt x="1227" y="0"/>
                  </a:lnTo>
                  <a:lnTo>
                    <a:pt x="1227" y="0"/>
                  </a:lnTo>
                  <a:lnTo>
                    <a:pt x="1291" y="2"/>
                  </a:lnTo>
                  <a:lnTo>
                    <a:pt x="1353" y="7"/>
                  </a:lnTo>
                  <a:lnTo>
                    <a:pt x="1415" y="13"/>
                  </a:lnTo>
                  <a:lnTo>
                    <a:pt x="1476" y="25"/>
                  </a:lnTo>
                  <a:lnTo>
                    <a:pt x="1534" y="39"/>
                  </a:lnTo>
                  <a:lnTo>
                    <a:pt x="1593" y="55"/>
                  </a:lnTo>
                  <a:lnTo>
                    <a:pt x="1650" y="74"/>
                  </a:lnTo>
                  <a:lnTo>
                    <a:pt x="1706" y="96"/>
                  </a:lnTo>
                  <a:lnTo>
                    <a:pt x="1759" y="121"/>
                  </a:lnTo>
                  <a:lnTo>
                    <a:pt x="1813" y="148"/>
                  </a:lnTo>
                  <a:lnTo>
                    <a:pt x="1865" y="178"/>
                  </a:lnTo>
                  <a:lnTo>
                    <a:pt x="1914" y="210"/>
                  </a:lnTo>
                  <a:lnTo>
                    <a:pt x="1962" y="243"/>
                  </a:lnTo>
                  <a:lnTo>
                    <a:pt x="2009" y="280"/>
                  </a:lnTo>
                  <a:lnTo>
                    <a:pt x="2053" y="319"/>
                  </a:lnTo>
                  <a:lnTo>
                    <a:pt x="2095" y="359"/>
                  </a:lnTo>
                  <a:lnTo>
                    <a:pt x="2137" y="403"/>
                  </a:lnTo>
                  <a:lnTo>
                    <a:pt x="2176" y="447"/>
                  </a:lnTo>
                  <a:lnTo>
                    <a:pt x="2211" y="494"/>
                  </a:lnTo>
                  <a:lnTo>
                    <a:pt x="2246" y="541"/>
                  </a:lnTo>
                  <a:lnTo>
                    <a:pt x="2278" y="591"/>
                  </a:lnTo>
                  <a:lnTo>
                    <a:pt x="2307" y="643"/>
                  </a:lnTo>
                  <a:lnTo>
                    <a:pt x="2335" y="695"/>
                  </a:lnTo>
                  <a:lnTo>
                    <a:pt x="2359" y="750"/>
                  </a:lnTo>
                  <a:lnTo>
                    <a:pt x="2380" y="806"/>
                  </a:lnTo>
                  <a:lnTo>
                    <a:pt x="2401" y="863"/>
                  </a:lnTo>
                  <a:lnTo>
                    <a:pt x="2417" y="920"/>
                  </a:lnTo>
                  <a:lnTo>
                    <a:pt x="2431" y="980"/>
                  </a:lnTo>
                  <a:lnTo>
                    <a:pt x="2441" y="1041"/>
                  </a:lnTo>
                  <a:lnTo>
                    <a:pt x="2449" y="1101"/>
                  </a:lnTo>
                  <a:lnTo>
                    <a:pt x="2454" y="1165"/>
                  </a:lnTo>
                  <a:lnTo>
                    <a:pt x="2456" y="1227"/>
                  </a:lnTo>
                  <a:lnTo>
                    <a:pt x="2456" y="12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grpSp>
          <p:nvGrpSpPr>
            <p:cNvPr id="3" name="Group 18"/>
            <p:cNvGrpSpPr>
              <a:grpSpLocks noChangeAspect="1"/>
            </p:cNvGrpSpPr>
            <p:nvPr/>
          </p:nvGrpSpPr>
          <p:grpSpPr bwMode="auto">
            <a:xfrm>
              <a:off x="5937045" y="2196325"/>
              <a:ext cx="3780000" cy="3780000"/>
              <a:chOff x="3474" y="1290"/>
              <a:chExt cx="1050" cy="1050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3999" y="1290"/>
                <a:ext cx="525" cy="525"/>
              </a:xfrm>
              <a:custGeom>
                <a:avLst/>
                <a:gdLst/>
                <a:ahLst/>
                <a:cxnLst>
                  <a:cxn ang="0">
                    <a:pos x="1400" y="140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400"/>
                  </a:cxn>
                  <a:cxn ang="0">
                    <a:pos x="1400" y="1400"/>
                  </a:cxn>
                </a:cxnLst>
                <a:rect l="0" t="0" r="r" b="b"/>
                <a:pathLst>
                  <a:path w="1400" h="1400">
                    <a:moveTo>
                      <a:pt x="1400" y="1400"/>
                    </a:moveTo>
                    <a:cubicBezTo>
                      <a:pt x="1400" y="627"/>
                      <a:pt x="77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00"/>
                    </a:lnTo>
                    <a:lnTo>
                      <a:pt x="1400" y="140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999" y="1815"/>
                <a:ext cx="525" cy="525"/>
              </a:xfrm>
              <a:custGeom>
                <a:avLst/>
                <a:gdLst/>
                <a:ahLst/>
                <a:cxnLst>
                  <a:cxn ang="0">
                    <a:pos x="0" y="1400"/>
                  </a:cxn>
                  <a:cxn ang="0">
                    <a:pos x="1400" y="0"/>
                  </a:cxn>
                  <a:cxn ang="0">
                    <a:pos x="0" y="0"/>
                  </a:cxn>
                  <a:cxn ang="0">
                    <a:pos x="0" y="1400"/>
                  </a:cxn>
                </a:cxnLst>
                <a:rect l="0" t="0" r="r" b="b"/>
                <a:pathLst>
                  <a:path w="1400" h="1400">
                    <a:moveTo>
                      <a:pt x="0" y="1400"/>
                    </a:moveTo>
                    <a:cubicBezTo>
                      <a:pt x="774" y="1400"/>
                      <a:pt x="1400" y="774"/>
                      <a:pt x="1400" y="0"/>
                    </a:cubicBezTo>
                    <a:lnTo>
                      <a:pt x="0" y="0"/>
                    </a:lnTo>
                    <a:lnTo>
                      <a:pt x="0" y="140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3474" y="1815"/>
                <a:ext cx="525" cy="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0" y="1400"/>
                  </a:cxn>
                  <a:cxn ang="0">
                    <a:pos x="1400" y="0"/>
                  </a:cxn>
                  <a:cxn ang="0">
                    <a:pos x="0" y="0"/>
                  </a:cxn>
                </a:cxnLst>
                <a:rect l="0" t="0" r="r" b="b"/>
                <a:pathLst>
                  <a:path w="1400" h="1400">
                    <a:moveTo>
                      <a:pt x="0" y="0"/>
                    </a:moveTo>
                    <a:cubicBezTo>
                      <a:pt x="0" y="774"/>
                      <a:pt x="627" y="1400"/>
                      <a:pt x="1400" y="1400"/>
                    </a:cubicBezTo>
                    <a:lnTo>
                      <a:pt x="14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3474" y="1290"/>
                <a:ext cx="525" cy="525"/>
              </a:xfrm>
              <a:custGeom>
                <a:avLst/>
                <a:gdLst/>
                <a:ahLst/>
                <a:cxnLst>
                  <a:cxn ang="0">
                    <a:pos x="1400" y="0"/>
                  </a:cxn>
                  <a:cxn ang="0">
                    <a:pos x="0" y="1400"/>
                  </a:cxn>
                  <a:cxn ang="0">
                    <a:pos x="1400" y="1400"/>
                  </a:cxn>
                  <a:cxn ang="0">
                    <a:pos x="1400" y="0"/>
                  </a:cxn>
                </a:cxnLst>
                <a:rect l="0" t="0" r="r" b="b"/>
                <a:pathLst>
                  <a:path w="1400" h="1400">
                    <a:moveTo>
                      <a:pt x="1400" y="0"/>
                    </a:moveTo>
                    <a:cubicBezTo>
                      <a:pt x="627" y="0"/>
                      <a:pt x="0" y="627"/>
                      <a:pt x="0" y="1400"/>
                    </a:cubicBez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</p:grp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423844" y="3683124"/>
              <a:ext cx="831850" cy="831850"/>
            </a:xfrm>
            <a:custGeom>
              <a:avLst/>
              <a:gdLst/>
              <a:ahLst/>
              <a:cxnLst>
                <a:cxn ang="0">
                  <a:pos x="524" y="262"/>
                </a:cxn>
                <a:cxn ang="0">
                  <a:pos x="519" y="314"/>
                </a:cxn>
                <a:cxn ang="0">
                  <a:pos x="504" y="364"/>
                </a:cxn>
                <a:cxn ang="0">
                  <a:pos x="478" y="408"/>
                </a:cxn>
                <a:cxn ang="0">
                  <a:pos x="446" y="446"/>
                </a:cxn>
                <a:cxn ang="0">
                  <a:pos x="408" y="478"/>
                </a:cxn>
                <a:cxn ang="0">
                  <a:pos x="364" y="504"/>
                </a:cxn>
                <a:cxn ang="0">
                  <a:pos x="314" y="519"/>
                </a:cxn>
                <a:cxn ang="0">
                  <a:pos x="262" y="524"/>
                </a:cxn>
                <a:cxn ang="0">
                  <a:pos x="235" y="522"/>
                </a:cxn>
                <a:cxn ang="0">
                  <a:pos x="185" y="512"/>
                </a:cxn>
                <a:cxn ang="0">
                  <a:pos x="138" y="492"/>
                </a:cxn>
                <a:cxn ang="0">
                  <a:pos x="96" y="463"/>
                </a:cxn>
                <a:cxn ang="0">
                  <a:pos x="60" y="428"/>
                </a:cxn>
                <a:cxn ang="0">
                  <a:pos x="32" y="386"/>
                </a:cxn>
                <a:cxn ang="0">
                  <a:pos x="12" y="339"/>
                </a:cxn>
                <a:cxn ang="0">
                  <a:pos x="2" y="289"/>
                </a:cxn>
                <a:cxn ang="0">
                  <a:pos x="0" y="262"/>
                </a:cxn>
                <a:cxn ang="0">
                  <a:pos x="5" y="208"/>
                </a:cxn>
                <a:cxn ang="0">
                  <a:pos x="20" y="159"/>
                </a:cxn>
                <a:cxn ang="0">
                  <a:pos x="45" y="116"/>
                </a:cxn>
                <a:cxn ang="0">
                  <a:pos x="77" y="77"/>
                </a:cxn>
                <a:cxn ang="0">
                  <a:pos x="116" y="45"/>
                </a:cxn>
                <a:cxn ang="0">
                  <a:pos x="159" y="20"/>
                </a:cxn>
                <a:cxn ang="0">
                  <a:pos x="210" y="5"/>
                </a:cxn>
                <a:cxn ang="0">
                  <a:pos x="262" y="0"/>
                </a:cxn>
                <a:cxn ang="0">
                  <a:pos x="289" y="2"/>
                </a:cxn>
                <a:cxn ang="0">
                  <a:pos x="339" y="12"/>
                </a:cxn>
                <a:cxn ang="0">
                  <a:pos x="386" y="32"/>
                </a:cxn>
                <a:cxn ang="0">
                  <a:pos x="428" y="60"/>
                </a:cxn>
                <a:cxn ang="0">
                  <a:pos x="463" y="96"/>
                </a:cxn>
                <a:cxn ang="0">
                  <a:pos x="492" y="138"/>
                </a:cxn>
                <a:cxn ang="0">
                  <a:pos x="512" y="185"/>
                </a:cxn>
                <a:cxn ang="0">
                  <a:pos x="522" y="235"/>
                </a:cxn>
                <a:cxn ang="0">
                  <a:pos x="524" y="262"/>
                </a:cxn>
              </a:cxnLst>
              <a:rect l="0" t="0" r="r" b="b"/>
              <a:pathLst>
                <a:path w="524" h="524">
                  <a:moveTo>
                    <a:pt x="524" y="262"/>
                  </a:moveTo>
                  <a:lnTo>
                    <a:pt x="524" y="262"/>
                  </a:lnTo>
                  <a:lnTo>
                    <a:pt x="522" y="289"/>
                  </a:lnTo>
                  <a:lnTo>
                    <a:pt x="519" y="314"/>
                  </a:lnTo>
                  <a:lnTo>
                    <a:pt x="512" y="339"/>
                  </a:lnTo>
                  <a:lnTo>
                    <a:pt x="504" y="364"/>
                  </a:lnTo>
                  <a:lnTo>
                    <a:pt x="492" y="386"/>
                  </a:lnTo>
                  <a:lnTo>
                    <a:pt x="478" y="408"/>
                  </a:lnTo>
                  <a:lnTo>
                    <a:pt x="463" y="428"/>
                  </a:lnTo>
                  <a:lnTo>
                    <a:pt x="446" y="446"/>
                  </a:lnTo>
                  <a:lnTo>
                    <a:pt x="428" y="463"/>
                  </a:lnTo>
                  <a:lnTo>
                    <a:pt x="408" y="478"/>
                  </a:lnTo>
                  <a:lnTo>
                    <a:pt x="386" y="492"/>
                  </a:lnTo>
                  <a:lnTo>
                    <a:pt x="364" y="504"/>
                  </a:lnTo>
                  <a:lnTo>
                    <a:pt x="339" y="512"/>
                  </a:lnTo>
                  <a:lnTo>
                    <a:pt x="314" y="519"/>
                  </a:lnTo>
                  <a:lnTo>
                    <a:pt x="289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5" y="522"/>
                  </a:lnTo>
                  <a:lnTo>
                    <a:pt x="210" y="519"/>
                  </a:lnTo>
                  <a:lnTo>
                    <a:pt x="185" y="512"/>
                  </a:lnTo>
                  <a:lnTo>
                    <a:pt x="159" y="504"/>
                  </a:lnTo>
                  <a:lnTo>
                    <a:pt x="138" y="492"/>
                  </a:lnTo>
                  <a:lnTo>
                    <a:pt x="116" y="478"/>
                  </a:lnTo>
                  <a:lnTo>
                    <a:pt x="96" y="463"/>
                  </a:lnTo>
                  <a:lnTo>
                    <a:pt x="77" y="446"/>
                  </a:lnTo>
                  <a:lnTo>
                    <a:pt x="60" y="428"/>
                  </a:lnTo>
                  <a:lnTo>
                    <a:pt x="45" y="408"/>
                  </a:lnTo>
                  <a:lnTo>
                    <a:pt x="32" y="386"/>
                  </a:lnTo>
                  <a:lnTo>
                    <a:pt x="20" y="364"/>
                  </a:lnTo>
                  <a:lnTo>
                    <a:pt x="12" y="339"/>
                  </a:lnTo>
                  <a:lnTo>
                    <a:pt x="5" y="314"/>
                  </a:lnTo>
                  <a:lnTo>
                    <a:pt x="2" y="289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35"/>
                  </a:lnTo>
                  <a:lnTo>
                    <a:pt x="5" y="208"/>
                  </a:lnTo>
                  <a:lnTo>
                    <a:pt x="12" y="185"/>
                  </a:lnTo>
                  <a:lnTo>
                    <a:pt x="20" y="159"/>
                  </a:lnTo>
                  <a:lnTo>
                    <a:pt x="32" y="138"/>
                  </a:lnTo>
                  <a:lnTo>
                    <a:pt x="45" y="116"/>
                  </a:lnTo>
                  <a:lnTo>
                    <a:pt x="60" y="96"/>
                  </a:lnTo>
                  <a:lnTo>
                    <a:pt x="77" y="77"/>
                  </a:lnTo>
                  <a:lnTo>
                    <a:pt x="96" y="60"/>
                  </a:lnTo>
                  <a:lnTo>
                    <a:pt x="116" y="45"/>
                  </a:lnTo>
                  <a:lnTo>
                    <a:pt x="138" y="32"/>
                  </a:lnTo>
                  <a:lnTo>
                    <a:pt x="159" y="20"/>
                  </a:lnTo>
                  <a:lnTo>
                    <a:pt x="185" y="12"/>
                  </a:lnTo>
                  <a:lnTo>
                    <a:pt x="210" y="5"/>
                  </a:lnTo>
                  <a:lnTo>
                    <a:pt x="235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89" y="2"/>
                  </a:lnTo>
                  <a:lnTo>
                    <a:pt x="314" y="5"/>
                  </a:lnTo>
                  <a:lnTo>
                    <a:pt x="339" y="12"/>
                  </a:lnTo>
                  <a:lnTo>
                    <a:pt x="364" y="20"/>
                  </a:lnTo>
                  <a:lnTo>
                    <a:pt x="386" y="32"/>
                  </a:lnTo>
                  <a:lnTo>
                    <a:pt x="408" y="45"/>
                  </a:lnTo>
                  <a:lnTo>
                    <a:pt x="428" y="60"/>
                  </a:lnTo>
                  <a:lnTo>
                    <a:pt x="446" y="77"/>
                  </a:lnTo>
                  <a:lnTo>
                    <a:pt x="463" y="96"/>
                  </a:lnTo>
                  <a:lnTo>
                    <a:pt x="478" y="116"/>
                  </a:lnTo>
                  <a:lnTo>
                    <a:pt x="492" y="138"/>
                  </a:lnTo>
                  <a:lnTo>
                    <a:pt x="504" y="159"/>
                  </a:lnTo>
                  <a:lnTo>
                    <a:pt x="512" y="185"/>
                  </a:lnTo>
                  <a:lnTo>
                    <a:pt x="519" y="208"/>
                  </a:lnTo>
                  <a:lnTo>
                    <a:pt x="522" y="235"/>
                  </a:lnTo>
                  <a:lnTo>
                    <a:pt x="524" y="262"/>
                  </a:lnTo>
                  <a:lnTo>
                    <a:pt x="524" y="2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7519094" y="3778374"/>
              <a:ext cx="650875" cy="650875"/>
            </a:xfrm>
            <a:custGeom>
              <a:avLst/>
              <a:gdLst/>
              <a:ahLst/>
              <a:cxnLst>
                <a:cxn ang="0">
                  <a:pos x="397" y="205"/>
                </a:cxn>
                <a:cxn ang="0">
                  <a:pos x="388" y="262"/>
                </a:cxn>
                <a:cxn ang="0">
                  <a:pos x="365" y="313"/>
                </a:cxn>
                <a:cxn ang="0">
                  <a:pos x="341" y="341"/>
                </a:cxn>
                <a:cxn ang="0">
                  <a:pos x="296" y="373"/>
                </a:cxn>
                <a:cxn ang="0">
                  <a:pos x="244" y="393"/>
                </a:cxn>
                <a:cxn ang="0">
                  <a:pos x="205" y="397"/>
                </a:cxn>
                <a:cxn ang="0">
                  <a:pos x="148" y="388"/>
                </a:cxn>
                <a:cxn ang="0">
                  <a:pos x="98" y="363"/>
                </a:cxn>
                <a:cxn ang="0">
                  <a:pos x="69" y="341"/>
                </a:cxn>
                <a:cxn ang="0">
                  <a:pos x="37" y="296"/>
                </a:cxn>
                <a:cxn ang="0">
                  <a:pos x="17" y="244"/>
                </a:cxn>
                <a:cxn ang="0">
                  <a:pos x="14" y="205"/>
                </a:cxn>
                <a:cxn ang="0">
                  <a:pos x="22" y="148"/>
                </a:cxn>
                <a:cxn ang="0">
                  <a:pos x="46" y="98"/>
                </a:cxn>
                <a:cxn ang="0">
                  <a:pos x="69" y="69"/>
                </a:cxn>
                <a:cxn ang="0">
                  <a:pos x="115" y="37"/>
                </a:cxn>
                <a:cxn ang="0">
                  <a:pos x="167" y="17"/>
                </a:cxn>
                <a:cxn ang="0">
                  <a:pos x="205" y="14"/>
                </a:cxn>
                <a:cxn ang="0">
                  <a:pos x="262" y="22"/>
                </a:cxn>
                <a:cxn ang="0">
                  <a:pos x="313" y="46"/>
                </a:cxn>
                <a:cxn ang="0">
                  <a:pos x="341" y="69"/>
                </a:cxn>
                <a:cxn ang="0">
                  <a:pos x="373" y="115"/>
                </a:cxn>
                <a:cxn ang="0">
                  <a:pos x="393" y="167"/>
                </a:cxn>
                <a:cxn ang="0">
                  <a:pos x="403" y="205"/>
                </a:cxn>
                <a:cxn ang="0">
                  <a:pos x="408" y="183"/>
                </a:cxn>
                <a:cxn ang="0">
                  <a:pos x="393" y="125"/>
                </a:cxn>
                <a:cxn ang="0">
                  <a:pos x="363" y="74"/>
                </a:cxn>
                <a:cxn ang="0">
                  <a:pos x="319" y="36"/>
                </a:cxn>
                <a:cxn ang="0">
                  <a:pos x="266" y="9"/>
                </a:cxn>
                <a:cxn ang="0">
                  <a:pos x="205" y="0"/>
                </a:cxn>
                <a:cxn ang="0">
                  <a:pos x="163" y="4"/>
                </a:cxn>
                <a:cxn ang="0">
                  <a:pos x="108" y="26"/>
                </a:cxn>
                <a:cxn ang="0">
                  <a:pos x="61" y="61"/>
                </a:cxn>
                <a:cxn ang="0">
                  <a:pos x="26" y="108"/>
                </a:cxn>
                <a:cxn ang="0">
                  <a:pos x="4" y="163"/>
                </a:cxn>
                <a:cxn ang="0">
                  <a:pos x="0" y="205"/>
                </a:cxn>
                <a:cxn ang="0">
                  <a:pos x="9" y="266"/>
                </a:cxn>
                <a:cxn ang="0">
                  <a:pos x="36" y="319"/>
                </a:cxn>
                <a:cxn ang="0">
                  <a:pos x="74" y="363"/>
                </a:cxn>
                <a:cxn ang="0">
                  <a:pos x="126" y="393"/>
                </a:cxn>
                <a:cxn ang="0">
                  <a:pos x="185" y="408"/>
                </a:cxn>
                <a:cxn ang="0">
                  <a:pos x="225" y="408"/>
                </a:cxn>
                <a:cxn ang="0">
                  <a:pos x="284" y="393"/>
                </a:cxn>
                <a:cxn ang="0">
                  <a:pos x="336" y="363"/>
                </a:cxn>
                <a:cxn ang="0">
                  <a:pos x="375" y="319"/>
                </a:cxn>
                <a:cxn ang="0">
                  <a:pos x="402" y="266"/>
                </a:cxn>
                <a:cxn ang="0">
                  <a:pos x="410" y="205"/>
                </a:cxn>
              </a:cxnLst>
              <a:rect l="0" t="0" r="r" b="b"/>
              <a:pathLst>
                <a:path w="410" h="410">
                  <a:moveTo>
                    <a:pt x="403" y="205"/>
                  </a:moveTo>
                  <a:lnTo>
                    <a:pt x="397" y="205"/>
                  </a:lnTo>
                  <a:lnTo>
                    <a:pt x="397" y="205"/>
                  </a:lnTo>
                  <a:lnTo>
                    <a:pt x="395" y="225"/>
                  </a:lnTo>
                  <a:lnTo>
                    <a:pt x="393" y="244"/>
                  </a:lnTo>
                  <a:lnTo>
                    <a:pt x="388" y="262"/>
                  </a:lnTo>
                  <a:lnTo>
                    <a:pt x="381" y="279"/>
                  </a:lnTo>
                  <a:lnTo>
                    <a:pt x="373" y="296"/>
                  </a:lnTo>
                  <a:lnTo>
                    <a:pt x="365" y="313"/>
                  </a:lnTo>
                  <a:lnTo>
                    <a:pt x="353" y="326"/>
                  </a:lnTo>
                  <a:lnTo>
                    <a:pt x="341" y="341"/>
                  </a:lnTo>
                  <a:lnTo>
                    <a:pt x="341" y="341"/>
                  </a:lnTo>
                  <a:lnTo>
                    <a:pt x="328" y="353"/>
                  </a:lnTo>
                  <a:lnTo>
                    <a:pt x="313" y="363"/>
                  </a:lnTo>
                  <a:lnTo>
                    <a:pt x="296" y="373"/>
                  </a:lnTo>
                  <a:lnTo>
                    <a:pt x="279" y="381"/>
                  </a:lnTo>
                  <a:lnTo>
                    <a:pt x="262" y="388"/>
                  </a:lnTo>
                  <a:lnTo>
                    <a:pt x="244" y="393"/>
                  </a:lnTo>
                  <a:lnTo>
                    <a:pt x="225" y="395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185" y="395"/>
                  </a:lnTo>
                  <a:lnTo>
                    <a:pt x="167" y="393"/>
                  </a:lnTo>
                  <a:lnTo>
                    <a:pt x="148" y="388"/>
                  </a:lnTo>
                  <a:lnTo>
                    <a:pt x="131" y="381"/>
                  </a:lnTo>
                  <a:lnTo>
                    <a:pt x="115" y="373"/>
                  </a:lnTo>
                  <a:lnTo>
                    <a:pt x="98" y="363"/>
                  </a:lnTo>
                  <a:lnTo>
                    <a:pt x="83" y="353"/>
                  </a:lnTo>
                  <a:lnTo>
                    <a:pt x="69" y="341"/>
                  </a:lnTo>
                  <a:lnTo>
                    <a:pt x="69" y="341"/>
                  </a:lnTo>
                  <a:lnTo>
                    <a:pt x="57" y="326"/>
                  </a:lnTo>
                  <a:lnTo>
                    <a:pt x="46" y="313"/>
                  </a:lnTo>
                  <a:lnTo>
                    <a:pt x="37" y="296"/>
                  </a:lnTo>
                  <a:lnTo>
                    <a:pt x="29" y="279"/>
                  </a:lnTo>
                  <a:lnTo>
                    <a:pt x="22" y="262"/>
                  </a:lnTo>
                  <a:lnTo>
                    <a:pt x="17" y="244"/>
                  </a:lnTo>
                  <a:lnTo>
                    <a:pt x="16" y="225"/>
                  </a:lnTo>
                  <a:lnTo>
                    <a:pt x="14" y="205"/>
                  </a:lnTo>
                  <a:lnTo>
                    <a:pt x="14" y="205"/>
                  </a:lnTo>
                  <a:lnTo>
                    <a:pt x="16" y="185"/>
                  </a:lnTo>
                  <a:lnTo>
                    <a:pt x="17" y="167"/>
                  </a:lnTo>
                  <a:lnTo>
                    <a:pt x="22" y="148"/>
                  </a:lnTo>
                  <a:lnTo>
                    <a:pt x="29" y="131"/>
                  </a:lnTo>
                  <a:lnTo>
                    <a:pt x="37" y="115"/>
                  </a:lnTo>
                  <a:lnTo>
                    <a:pt x="46" y="98"/>
                  </a:lnTo>
                  <a:lnTo>
                    <a:pt x="57" y="83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83" y="57"/>
                  </a:lnTo>
                  <a:lnTo>
                    <a:pt x="98" y="46"/>
                  </a:lnTo>
                  <a:lnTo>
                    <a:pt x="115" y="37"/>
                  </a:lnTo>
                  <a:lnTo>
                    <a:pt x="131" y="29"/>
                  </a:lnTo>
                  <a:lnTo>
                    <a:pt x="148" y="22"/>
                  </a:lnTo>
                  <a:lnTo>
                    <a:pt x="167" y="17"/>
                  </a:lnTo>
                  <a:lnTo>
                    <a:pt x="185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25" y="14"/>
                  </a:lnTo>
                  <a:lnTo>
                    <a:pt x="244" y="17"/>
                  </a:lnTo>
                  <a:lnTo>
                    <a:pt x="262" y="22"/>
                  </a:lnTo>
                  <a:lnTo>
                    <a:pt x="279" y="29"/>
                  </a:lnTo>
                  <a:lnTo>
                    <a:pt x="296" y="37"/>
                  </a:lnTo>
                  <a:lnTo>
                    <a:pt x="313" y="46"/>
                  </a:lnTo>
                  <a:lnTo>
                    <a:pt x="328" y="57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53" y="83"/>
                  </a:lnTo>
                  <a:lnTo>
                    <a:pt x="365" y="98"/>
                  </a:lnTo>
                  <a:lnTo>
                    <a:pt x="373" y="115"/>
                  </a:lnTo>
                  <a:lnTo>
                    <a:pt x="381" y="131"/>
                  </a:lnTo>
                  <a:lnTo>
                    <a:pt x="388" y="148"/>
                  </a:lnTo>
                  <a:lnTo>
                    <a:pt x="393" y="167"/>
                  </a:lnTo>
                  <a:lnTo>
                    <a:pt x="395" y="185"/>
                  </a:lnTo>
                  <a:lnTo>
                    <a:pt x="397" y="205"/>
                  </a:lnTo>
                  <a:lnTo>
                    <a:pt x="403" y="205"/>
                  </a:lnTo>
                  <a:lnTo>
                    <a:pt x="410" y="205"/>
                  </a:lnTo>
                  <a:lnTo>
                    <a:pt x="410" y="205"/>
                  </a:lnTo>
                  <a:lnTo>
                    <a:pt x="408" y="183"/>
                  </a:lnTo>
                  <a:lnTo>
                    <a:pt x="407" y="163"/>
                  </a:lnTo>
                  <a:lnTo>
                    <a:pt x="402" y="145"/>
                  </a:lnTo>
                  <a:lnTo>
                    <a:pt x="393" y="125"/>
                  </a:lnTo>
                  <a:lnTo>
                    <a:pt x="385" y="108"/>
                  </a:lnTo>
                  <a:lnTo>
                    <a:pt x="375" y="91"/>
                  </a:lnTo>
                  <a:lnTo>
                    <a:pt x="363" y="74"/>
                  </a:lnTo>
                  <a:lnTo>
                    <a:pt x="350" y="61"/>
                  </a:lnTo>
                  <a:lnTo>
                    <a:pt x="336" y="47"/>
                  </a:lnTo>
                  <a:lnTo>
                    <a:pt x="319" y="36"/>
                  </a:lnTo>
                  <a:lnTo>
                    <a:pt x="303" y="26"/>
                  </a:lnTo>
                  <a:lnTo>
                    <a:pt x="284" y="16"/>
                  </a:lnTo>
                  <a:lnTo>
                    <a:pt x="266" y="9"/>
                  </a:lnTo>
                  <a:lnTo>
                    <a:pt x="247" y="4"/>
                  </a:lnTo>
                  <a:lnTo>
                    <a:pt x="225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85" y="2"/>
                  </a:lnTo>
                  <a:lnTo>
                    <a:pt x="163" y="4"/>
                  </a:lnTo>
                  <a:lnTo>
                    <a:pt x="145" y="9"/>
                  </a:lnTo>
                  <a:lnTo>
                    <a:pt x="126" y="16"/>
                  </a:lnTo>
                  <a:lnTo>
                    <a:pt x="108" y="26"/>
                  </a:lnTo>
                  <a:lnTo>
                    <a:pt x="91" y="36"/>
                  </a:lnTo>
                  <a:lnTo>
                    <a:pt x="74" y="47"/>
                  </a:lnTo>
                  <a:lnTo>
                    <a:pt x="61" y="61"/>
                  </a:lnTo>
                  <a:lnTo>
                    <a:pt x="47" y="74"/>
                  </a:lnTo>
                  <a:lnTo>
                    <a:pt x="36" y="91"/>
                  </a:lnTo>
                  <a:lnTo>
                    <a:pt x="26" y="108"/>
                  </a:lnTo>
                  <a:lnTo>
                    <a:pt x="17" y="125"/>
                  </a:lnTo>
                  <a:lnTo>
                    <a:pt x="9" y="145"/>
                  </a:lnTo>
                  <a:lnTo>
                    <a:pt x="4" y="163"/>
                  </a:lnTo>
                  <a:lnTo>
                    <a:pt x="2" y="183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2" y="225"/>
                  </a:lnTo>
                  <a:lnTo>
                    <a:pt x="4" y="245"/>
                  </a:lnTo>
                  <a:lnTo>
                    <a:pt x="9" y="266"/>
                  </a:lnTo>
                  <a:lnTo>
                    <a:pt x="17" y="284"/>
                  </a:lnTo>
                  <a:lnTo>
                    <a:pt x="26" y="303"/>
                  </a:lnTo>
                  <a:lnTo>
                    <a:pt x="36" y="319"/>
                  </a:lnTo>
                  <a:lnTo>
                    <a:pt x="47" y="336"/>
                  </a:lnTo>
                  <a:lnTo>
                    <a:pt x="61" y="350"/>
                  </a:lnTo>
                  <a:lnTo>
                    <a:pt x="74" y="363"/>
                  </a:lnTo>
                  <a:lnTo>
                    <a:pt x="91" y="375"/>
                  </a:lnTo>
                  <a:lnTo>
                    <a:pt x="108" y="385"/>
                  </a:lnTo>
                  <a:lnTo>
                    <a:pt x="126" y="393"/>
                  </a:lnTo>
                  <a:lnTo>
                    <a:pt x="145" y="400"/>
                  </a:lnTo>
                  <a:lnTo>
                    <a:pt x="163" y="405"/>
                  </a:lnTo>
                  <a:lnTo>
                    <a:pt x="185" y="408"/>
                  </a:lnTo>
                  <a:lnTo>
                    <a:pt x="205" y="410"/>
                  </a:lnTo>
                  <a:lnTo>
                    <a:pt x="205" y="410"/>
                  </a:lnTo>
                  <a:lnTo>
                    <a:pt x="225" y="408"/>
                  </a:lnTo>
                  <a:lnTo>
                    <a:pt x="247" y="405"/>
                  </a:lnTo>
                  <a:lnTo>
                    <a:pt x="266" y="400"/>
                  </a:lnTo>
                  <a:lnTo>
                    <a:pt x="284" y="393"/>
                  </a:lnTo>
                  <a:lnTo>
                    <a:pt x="303" y="385"/>
                  </a:lnTo>
                  <a:lnTo>
                    <a:pt x="319" y="375"/>
                  </a:lnTo>
                  <a:lnTo>
                    <a:pt x="336" y="363"/>
                  </a:lnTo>
                  <a:lnTo>
                    <a:pt x="350" y="350"/>
                  </a:lnTo>
                  <a:lnTo>
                    <a:pt x="363" y="336"/>
                  </a:lnTo>
                  <a:lnTo>
                    <a:pt x="375" y="319"/>
                  </a:lnTo>
                  <a:lnTo>
                    <a:pt x="385" y="303"/>
                  </a:lnTo>
                  <a:lnTo>
                    <a:pt x="393" y="284"/>
                  </a:lnTo>
                  <a:lnTo>
                    <a:pt x="402" y="266"/>
                  </a:lnTo>
                  <a:lnTo>
                    <a:pt x="407" y="245"/>
                  </a:lnTo>
                  <a:lnTo>
                    <a:pt x="408" y="225"/>
                  </a:lnTo>
                  <a:lnTo>
                    <a:pt x="410" y="205"/>
                  </a:lnTo>
                  <a:lnTo>
                    <a:pt x="403" y="205"/>
                  </a:lnTo>
                  <a:close/>
                </a:path>
              </a:pathLst>
            </a:custGeom>
            <a:solidFill>
              <a:srgbClr val="DF31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8071544" y="4068887"/>
              <a:ext cx="149225" cy="12858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94" y="0"/>
                </a:cxn>
                <a:cxn ang="0">
                  <a:pos x="70" y="41"/>
                </a:cxn>
                <a:cxn ang="0">
                  <a:pos x="47" y="81"/>
                </a:cxn>
                <a:cxn ang="0">
                  <a:pos x="23" y="41"/>
                </a:cxn>
                <a:cxn ang="0">
                  <a:pos x="0" y="0"/>
                </a:cxn>
                <a:cxn ang="0">
                  <a:pos x="47" y="0"/>
                </a:cxn>
              </a:cxnLst>
              <a:rect l="0" t="0" r="r" b="b"/>
              <a:pathLst>
                <a:path w="94" h="81">
                  <a:moveTo>
                    <a:pt x="47" y="0"/>
                  </a:moveTo>
                  <a:lnTo>
                    <a:pt x="94" y="0"/>
                  </a:lnTo>
                  <a:lnTo>
                    <a:pt x="70" y="41"/>
                  </a:lnTo>
                  <a:lnTo>
                    <a:pt x="47" y="81"/>
                  </a:lnTo>
                  <a:lnTo>
                    <a:pt x="23" y="41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F31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7463532" y="4037137"/>
              <a:ext cx="149225" cy="128588"/>
            </a:xfrm>
            <a:custGeom>
              <a:avLst/>
              <a:gdLst/>
              <a:ahLst/>
              <a:cxnLst>
                <a:cxn ang="0">
                  <a:pos x="47" y="81"/>
                </a:cxn>
                <a:cxn ang="0">
                  <a:pos x="0" y="81"/>
                </a:cxn>
                <a:cxn ang="0">
                  <a:pos x="24" y="41"/>
                </a:cxn>
                <a:cxn ang="0">
                  <a:pos x="47" y="0"/>
                </a:cxn>
                <a:cxn ang="0">
                  <a:pos x="71" y="41"/>
                </a:cxn>
                <a:cxn ang="0">
                  <a:pos x="94" y="81"/>
                </a:cxn>
                <a:cxn ang="0">
                  <a:pos x="47" y="81"/>
                </a:cxn>
              </a:cxnLst>
              <a:rect l="0" t="0" r="r" b="b"/>
              <a:pathLst>
                <a:path w="94" h="81">
                  <a:moveTo>
                    <a:pt x="47" y="81"/>
                  </a:moveTo>
                  <a:lnTo>
                    <a:pt x="0" y="81"/>
                  </a:lnTo>
                  <a:lnTo>
                    <a:pt x="24" y="41"/>
                  </a:lnTo>
                  <a:lnTo>
                    <a:pt x="47" y="0"/>
                  </a:lnTo>
                  <a:lnTo>
                    <a:pt x="71" y="41"/>
                  </a:lnTo>
                  <a:lnTo>
                    <a:pt x="94" y="81"/>
                  </a:lnTo>
                  <a:lnTo>
                    <a:pt x="47" y="81"/>
                  </a:lnTo>
                  <a:close/>
                </a:path>
              </a:pathLst>
            </a:custGeom>
            <a:solidFill>
              <a:srgbClr val="DF31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TextBox 62"/>
            <p:cNvSpPr txBox="1"/>
            <p:nvPr/>
          </p:nvSpPr>
          <p:spPr>
            <a:xfrm rot="18961032">
              <a:off x="6294764" y="2691881"/>
              <a:ext cx="1984957" cy="15566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l-GR" sz="1600" b="1" i="1" dirty="0" err="1" smtClean="0">
                  <a:solidFill>
                    <a:schemeClr val="bg2"/>
                  </a:solidFill>
                  <a:latin typeface="Georgia" pitchFamily="18" charset="0"/>
                </a:rPr>
                <a:t>Στοχοθεσία</a:t>
              </a:r>
              <a:r>
                <a:rPr lang="en-GB" sz="1600" b="1" i="1" dirty="0" smtClean="0">
                  <a:solidFill>
                    <a:schemeClr val="bg2"/>
                  </a:solidFill>
                  <a:latin typeface="Georgia" pitchFamily="18" charset="0"/>
                </a:rPr>
                <a:t> </a:t>
              </a:r>
            </a:p>
          </p:txBody>
        </p:sp>
        <p:sp>
          <p:nvSpPr>
            <p:cNvPr id="26" name="TextBox 63"/>
            <p:cNvSpPr txBox="1"/>
            <p:nvPr/>
          </p:nvSpPr>
          <p:spPr>
            <a:xfrm rot="2624503">
              <a:off x="6025895" y="4456787"/>
              <a:ext cx="1904972" cy="11253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l-GR" sz="1600" b="1" i="1" dirty="0" smtClean="0">
                  <a:solidFill>
                    <a:schemeClr val="bg2"/>
                  </a:solidFill>
                  <a:latin typeface="Georgia" pitchFamily="18" charset="0"/>
                </a:rPr>
                <a:t>Βελτίωση</a:t>
              </a:r>
              <a:endParaRPr lang="en-GB" sz="1600" b="1" i="1" dirty="0" smtClean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27" name="TextBox 64"/>
            <p:cNvSpPr txBox="1"/>
            <p:nvPr/>
          </p:nvSpPr>
          <p:spPr>
            <a:xfrm rot="19003554">
              <a:off x="7334515" y="4019843"/>
              <a:ext cx="2396745" cy="16320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l-GR" sz="1600" b="1" i="1" dirty="0" smtClean="0">
                  <a:solidFill>
                    <a:schemeClr val="bg2"/>
                  </a:solidFill>
                  <a:latin typeface="Georgia" pitchFamily="18" charset="0"/>
                </a:rPr>
                <a:t>Παρακολούθηση</a:t>
              </a:r>
              <a:endParaRPr lang="en-GB" sz="1600" b="1" i="1" dirty="0" smtClean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28" name="TextBox 65"/>
            <p:cNvSpPr txBox="1"/>
            <p:nvPr/>
          </p:nvSpPr>
          <p:spPr>
            <a:xfrm rot="2637943">
              <a:off x="7453680" y="2718423"/>
              <a:ext cx="1984957" cy="15566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l-GR" sz="1600" b="1" i="1" dirty="0" smtClean="0">
                  <a:solidFill>
                    <a:schemeClr val="bg2"/>
                  </a:solidFill>
                  <a:latin typeface="Georgia" pitchFamily="18" charset="0"/>
                </a:rPr>
                <a:t>Υλοποίηση</a:t>
              </a:r>
              <a:endParaRPr lang="en-GB" sz="1600" b="1" i="1" dirty="0" smtClean="0">
                <a:solidFill>
                  <a:schemeClr val="bg2"/>
                </a:solidFill>
                <a:latin typeface="Georgia" pitchFamily="18" charset="0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6718684" y="2035959"/>
              <a:ext cx="2272989" cy="167234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l-GR" sz="1600" b="1" i="1" dirty="0" smtClean="0">
                  <a:solidFill>
                    <a:srgbClr val="FF0000"/>
                  </a:solidFill>
                  <a:latin typeface="Georgia" pitchFamily="18" charset="0"/>
                </a:rPr>
                <a:t>Προτεραιότητες</a:t>
              </a:r>
              <a:r>
                <a:rPr lang="en-GB" sz="1600" b="1" i="1" dirty="0" smtClean="0">
                  <a:solidFill>
                    <a:srgbClr val="FF0000"/>
                  </a:solidFill>
                  <a:latin typeface="Georgia" pitchFamily="18" charset="0"/>
                </a:rPr>
                <a:t> </a:t>
              </a:r>
            </a:p>
          </p:txBody>
        </p:sp>
        <p:sp>
          <p:nvSpPr>
            <p:cNvPr id="30" name="TextBox 67"/>
            <p:cNvSpPr txBox="1"/>
            <p:nvPr/>
          </p:nvSpPr>
          <p:spPr>
            <a:xfrm>
              <a:off x="6905690" y="5238574"/>
              <a:ext cx="1904972" cy="11253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algn="ctr">
                <a:spcAft>
                  <a:spcPts val="900"/>
                </a:spcAft>
              </a:pPr>
              <a:r>
                <a:rPr lang="el-GR" sz="1600" b="1" i="1" dirty="0" smtClean="0">
                  <a:solidFill>
                    <a:srgbClr val="FF0000"/>
                  </a:solidFill>
                  <a:latin typeface="Georgia" pitchFamily="18" charset="0"/>
                </a:rPr>
                <a:t>Αποτελέσματα</a:t>
              </a:r>
              <a:endParaRPr lang="en-GB" sz="1600" b="1" i="1" dirty="0" smtClean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921447" y="2349117"/>
          <a:ext cx="8354273" cy="3016319"/>
        </p:xfrm>
        <a:graphic>
          <a:graphicData uri="http://schemas.openxmlformats.org/drawingml/2006/table">
            <a:tbl>
              <a:tblPr/>
              <a:tblGrid>
                <a:gridCol w="5150756"/>
                <a:gridCol w="1067839"/>
                <a:gridCol w="1067839"/>
                <a:gridCol w="1067839"/>
              </a:tblGrid>
              <a:tr h="3465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="1" i="0" u="none" strike="noStrike" dirty="0">
                        <a:solidFill>
                          <a:srgbClr val="2F70BF"/>
                        </a:solidFill>
                        <a:latin typeface="+mn-lt"/>
                      </a:endParaRPr>
                    </a:p>
                  </a:txBody>
                  <a:tcPr marL="11139" marR="11139" marT="105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l-GR" sz="22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11139" marR="11139" marT="10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22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200" b="1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41460">
                <a:tc>
                  <a:txBody>
                    <a:bodyPr/>
                    <a:lstStyle/>
                    <a:p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  Αιτήματα Ελληνικών Επιχειρήσεων</a:t>
                      </a:r>
                      <a:endParaRPr lang="el-GR" sz="1800" dirty="0">
                        <a:latin typeface="+mj-lt"/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7.</a:t>
                      </a:r>
                      <a:r>
                        <a:rPr lang="el-GR" sz="2200" dirty="0" smtClean="0"/>
                        <a:t>450</a:t>
                      </a:r>
                      <a:endParaRPr lang="en-US" sz="2200" dirty="0" smtClean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7.824</a:t>
                      </a:r>
                      <a:r>
                        <a:rPr lang="en-US" sz="2200" dirty="0" smtClean="0"/>
                        <a:t> </a:t>
                      </a: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8.431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41460">
                <a:tc>
                  <a:txBody>
                    <a:bodyPr/>
                    <a:lstStyle/>
                    <a:p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 Οδηγοί </a:t>
                      </a:r>
                      <a:r>
                        <a:rPr lang="el-GR" sz="18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επιχειρείν</a:t>
                      </a:r>
                      <a:endParaRPr lang="el-GR" sz="1800" dirty="0">
                        <a:latin typeface="+mj-lt"/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47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4</a:t>
                      </a:r>
                      <a:r>
                        <a:rPr lang="en-US" sz="2200" dirty="0" smtClean="0"/>
                        <a:t>2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37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638507">
                <a:tc>
                  <a:txBody>
                    <a:bodyPr/>
                    <a:lstStyle/>
                    <a:p>
                      <a:r>
                        <a:rPr kumimoji="0" lang="el-GR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 Έρευνες αγοράς –Κλαδικές μελέτες </a:t>
                      </a:r>
                    </a:p>
                    <a:p>
                      <a:r>
                        <a:rPr kumimoji="0" lang="el-GR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και σημειώματα / για ξένες αγορές</a:t>
                      </a:r>
                      <a:endParaRPr kumimoji="0" lang="el-GR" sz="18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102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10</a:t>
                      </a:r>
                      <a:r>
                        <a:rPr lang="en-US" sz="2200" dirty="0" smtClean="0"/>
                        <a:t>6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67</a:t>
                      </a:r>
                      <a:endParaRPr lang="el-GR" sz="2200" dirty="0"/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487929">
                <a:tc>
                  <a:txBody>
                    <a:bodyPr/>
                    <a:lstStyle/>
                    <a:p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 Ετήσιες εκθέσεις</a:t>
                      </a:r>
                      <a:endParaRPr lang="el-GR" sz="1800" dirty="0">
                        <a:latin typeface="+mj-lt"/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45 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638507">
                <a:tc>
                  <a:txBody>
                    <a:bodyPr/>
                    <a:lstStyle/>
                    <a:p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5. Λοιπά αρχεία πληροφόρησης για συνθήκες</a:t>
                      </a:r>
                      <a:r>
                        <a:rPr lang="el-GR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ανταγωνισμού στις ξένες αγορές</a:t>
                      </a:r>
                      <a:endParaRPr lang="el-GR" sz="1800" dirty="0">
                        <a:latin typeface="+mj-lt"/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3.698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3.646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2.667</a:t>
                      </a:r>
                      <a:endParaRPr lang="el-GR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1774" marR="111774" marT="50408" marB="504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Left Brace 22"/>
          <p:cNvSpPr/>
          <p:nvPr/>
        </p:nvSpPr>
        <p:spPr>
          <a:xfrm>
            <a:off x="1670818" y="3215518"/>
            <a:ext cx="167086" cy="212662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51" y="3709193"/>
            <a:ext cx="1915695" cy="81321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2300" b="1" u="sng" dirty="0" smtClean="0">
                <a:solidFill>
                  <a:schemeClr val="accent1">
                    <a:lumMod val="75000"/>
                  </a:schemeClr>
                </a:solidFill>
              </a:rPr>
              <a:t>www.agora.mfa.gr</a:t>
            </a:r>
            <a:endParaRPr lang="en-US" sz="23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219" y="1208863"/>
            <a:ext cx="9774504" cy="708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Τυποποίηση – Πιστοποίηση διαδικασιών Γραφείων ΟΕΥ 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ISO)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886864" y="5499666"/>
            <a:ext cx="543379" cy="35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1219" y="5995209"/>
            <a:ext cx="9774504" cy="708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Ειδική πρότυπη πληροφόρηση για τις συνθήκες ανταγωνισμού στις ξένες αγορές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886864" y="1994681"/>
            <a:ext cx="543379" cy="354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TextBox 279"/>
          <p:cNvSpPr txBox="1">
            <a:spLocks noChangeArrowheads="1"/>
          </p:cNvSpPr>
          <p:nvPr/>
        </p:nvSpPr>
        <p:spPr bwMode="auto">
          <a:xfrm>
            <a:off x="443750" y="494483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Λειτουργίες Γραφείων ΟΕΥ - Πληροφόρηση</a:t>
            </a:r>
            <a:r>
              <a:rPr lang="en-US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3"/>
          <p:cNvSpPr txBox="1">
            <a:spLocks/>
          </p:cNvSpPr>
          <p:nvPr/>
        </p:nvSpPr>
        <p:spPr>
          <a:xfrm>
            <a:off x="567075" y="252239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101870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561" y="1623713"/>
            <a:ext cx="8939077" cy="570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8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Λειτουργίες Γραφείων ΟΕΥ </a:t>
            </a: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– </a:t>
            </a: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Πληροφόρηση-</a:t>
            </a: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Αιτήματα επιχειρηματικής πληροφόρησης 2018 ανά </a:t>
            </a: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κλάδο</a:t>
            </a:r>
            <a:r>
              <a:rPr lang="en-US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2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34" y="1654012"/>
            <a:ext cx="9995314" cy="52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279"/>
          <p:cNvSpPr txBox="1">
            <a:spLocks noChangeArrowheads="1"/>
          </p:cNvSpPr>
          <p:nvPr/>
        </p:nvSpPr>
        <p:spPr bwMode="auto">
          <a:xfrm>
            <a:off x="414580" y="153416"/>
            <a:ext cx="10189362" cy="17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Λειτουργίες Γραφείων ΟΕΥ </a:t>
            </a: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– </a:t>
            </a: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Πληροφόρηση =&gt; </a:t>
            </a: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Εξειδικευμένες μελέτες - σημειώματα </a:t>
            </a: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ανά </a:t>
            </a: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κλάδο προϊόντων / </a:t>
            </a:r>
            <a:r>
              <a:rPr lang="el-GR" sz="2500" b="1" i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υπηρεσιών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Σύνολο</a:t>
            </a:r>
            <a:r>
              <a:rPr lang="en-US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: </a:t>
            </a:r>
            <a:r>
              <a:rPr lang="el-GR" sz="2500" b="1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107</a:t>
            </a:r>
            <a:r>
              <a:rPr lang="el-GR" sz="2800" dirty="0"/>
              <a:t/>
            </a:r>
            <a:br>
              <a:rPr lang="el-GR" sz="2800" dirty="0"/>
            </a:br>
            <a:endParaRPr lang="el-GR" sz="2500" b="1" i="1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2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 εργαστηρίου</a:t>
            </a:r>
            <a:endParaRPr lang="el-GR" dirty="0"/>
          </a:p>
        </p:txBody>
      </p:sp>
      <p:graphicFrame>
        <p:nvGraphicFramePr>
          <p:cNvPr id="4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40942"/>
              </p:ext>
            </p:extLst>
          </p:nvPr>
        </p:nvGraphicFramePr>
        <p:xfrm>
          <a:off x="810195" y="1836415"/>
          <a:ext cx="9316131" cy="4958165"/>
        </p:xfrm>
        <a:graphic>
          <a:graphicData uri="http://schemas.openxmlformats.org/drawingml/2006/table">
            <a:tbl>
              <a:tblPr bandRow="1">
                <a:tableStyleId>{69D073F8-1565-44D7-B386-08B59EADF2EE}</a:tableStyleId>
              </a:tblPr>
              <a:tblGrid>
                <a:gridCol w="8804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089">
                <a:tc>
                  <a:txBody>
                    <a:bodyPr/>
                    <a:lstStyle/>
                    <a:p>
                      <a:endParaRPr lang="en-GB" sz="10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Σκιαγράφηση πλαισίου</a:t>
                      </a:r>
                      <a:r>
                        <a:rPr lang="en-US" sz="1600" b="1" i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Κ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αθήκοντα Γραφείων  ΟΕΥ , απαιτήσεις διεθνούς ανταγωνιστικότητας, εξαγωγικό προφίλ Ελλάδας</a:t>
                      </a:r>
                      <a:endParaRPr lang="en-US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Λειτουργίες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Γραφείων ΟΕΥ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Σχέδιο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Δράσης Προώθησης των Εξαγωγών  - Ψηφιακές Πολιτικές για την ενίσχυση της εξωστρέφειας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Εφαρμοζόμενες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πρακτικές στους άξονες της Πληροφόρησης – Δικτύωσης – Προώθησης - Προβολής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Εργαλεία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για την παροχή πληροφόρησης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08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1600" b="1" i="0" dirty="0" smtClean="0">
                          <a:latin typeface="Calibri" pitchFamily="34" charset="0"/>
                          <a:cs typeface="Calibri" pitchFamily="34" charset="0"/>
                        </a:rPr>
                        <a:t>Ομαδικές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Παρουσιάσεις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469">
                <a:tc>
                  <a:txBody>
                    <a:bodyPr/>
                    <a:lstStyle/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Επιλεγμένων ενοτήτων 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r>
                        <a:rPr lang="el-GR" sz="1600" b="1" i="0" baseline="0" dirty="0" err="1" smtClean="0">
                          <a:latin typeface="Calibri" pitchFamily="34" charset="0"/>
                          <a:cs typeface="Calibri" pitchFamily="34" charset="0"/>
                        </a:rPr>
                        <a:t>δηγού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l-GR" sz="1600" b="1" i="0" baseline="0" dirty="0" err="1" smtClean="0">
                          <a:latin typeface="Calibri" pitchFamily="34" charset="0"/>
                          <a:cs typeface="Calibri" pitchFamily="34" charset="0"/>
                        </a:rPr>
                        <a:t>πιχειρείν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– Κλάδου -</a:t>
                      </a:r>
                      <a:r>
                        <a:rPr lang="en-US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προϊόντος ενδιαφέροντος στην ξένη αγορά</a:t>
                      </a:r>
                      <a:endParaRPr lang="en-US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 ή </a:t>
                      </a: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l-GR" sz="1600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10187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l-GR" sz="1600" b="1" i="0" baseline="0" dirty="0" smtClean="0">
                          <a:latin typeface="Calibri" pitchFamily="34" charset="0"/>
                          <a:cs typeface="Calibri" pitchFamily="34" charset="0"/>
                        </a:rPr>
                        <a:t>Επιλεγμένων ενοτήτων Ετήσιας Έκθεσης – Κλάδου – προϊόντος ενδιαφέροντος στην ξένη αγορά</a:t>
                      </a:r>
                      <a:endParaRPr lang="en-GB" sz="1600" b="1" i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0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4 - Ισοσκελές τρίγωνο"/>
          <p:cNvSpPr/>
          <p:nvPr/>
        </p:nvSpPr>
        <p:spPr bwMode="ltGray">
          <a:xfrm rot="5400000">
            <a:off x="355691" y="5558374"/>
            <a:ext cx="433194" cy="187784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5 - Ισοσκελές τρίγωνο"/>
          <p:cNvSpPr/>
          <p:nvPr/>
        </p:nvSpPr>
        <p:spPr bwMode="ltGray">
          <a:xfrm rot="5400000">
            <a:off x="355691" y="6638494"/>
            <a:ext cx="433194" cy="187784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Σχέδιο Δράσης Προώθησης των Εξαγωγών – Πυλώνας </a:t>
            </a: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Γ’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818308" y="5756785"/>
            <a:ext cx="6841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l-GR" u="sng" dirty="0" smtClean="0">
                <a:solidFill>
                  <a:srgbClr val="002060"/>
                </a:solidFill>
                <a:latin typeface="Calibri" pitchFamily="34" charset="0"/>
              </a:rPr>
              <a:t>Το Κοινό Ημερολόγιο Δράσεων Εξωστρέφειας</a:t>
            </a:r>
            <a:endParaRPr lang="el-GR" sz="1800" u="sng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16 - Αριστερό βέλος"/>
          <p:cNvSpPr/>
          <p:nvPr/>
        </p:nvSpPr>
        <p:spPr bwMode="ltGray">
          <a:xfrm rot="16200000">
            <a:off x="5286172" y="5203875"/>
            <a:ext cx="481150" cy="502740"/>
          </a:xfrm>
          <a:prstGeom prst="leftArrow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19 - Στρογγυλεμένο ορθογώνιο"/>
          <p:cNvSpPr/>
          <p:nvPr/>
        </p:nvSpPr>
        <p:spPr bwMode="ltGray">
          <a:xfrm>
            <a:off x="4194572" y="1188343"/>
            <a:ext cx="2376264" cy="1512168"/>
          </a:xfrm>
          <a:prstGeom prst="roundRect">
            <a:avLst/>
          </a:prstGeom>
          <a:solidFill>
            <a:srgbClr val="60503C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Georgia" pitchFamily="18" charset="0"/>
              </a:rPr>
              <a:t>Γ. Αποτελεσματικό σύστημα διοίκησης,  ανάπτυξη συνεργειών</a:t>
            </a:r>
            <a:endParaRPr lang="en-GB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20 - Στρογγυλεμένο ορθογώνιο"/>
          <p:cNvSpPr/>
          <p:nvPr/>
        </p:nvSpPr>
        <p:spPr bwMode="ltGray">
          <a:xfrm>
            <a:off x="1859127" y="3492599"/>
            <a:ext cx="7272808" cy="1512168"/>
          </a:xfrm>
          <a:prstGeom prst="roundRect">
            <a:avLst/>
          </a:prstGeom>
          <a:solidFill>
            <a:srgbClr val="375B65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1400" b="1" dirty="0" smtClean="0">
                <a:solidFill>
                  <a:schemeClr val="bg2"/>
                </a:solidFill>
                <a:latin typeface="Georgia" pitchFamily="18" charset="0"/>
              </a:rPr>
              <a:t>Γ</a:t>
            </a:r>
            <a:r>
              <a:rPr lang="el-GR" sz="1400" b="1" dirty="0" smtClean="0">
                <a:solidFill>
                  <a:schemeClr val="bg2"/>
                </a:solidFill>
                <a:latin typeface="Georgia" pitchFamily="18" charset="0"/>
              </a:rPr>
              <a:t>1(β): </a:t>
            </a:r>
            <a:r>
              <a:rPr lang="el-GR" sz="1400" b="1" dirty="0">
                <a:solidFill>
                  <a:schemeClr val="bg2"/>
                </a:solidFill>
                <a:latin typeface="Georgia" pitchFamily="18" charset="0"/>
              </a:rPr>
              <a:t>Σύσταση </a:t>
            </a:r>
            <a:r>
              <a:rPr lang="el-GR" sz="1400" b="1" dirty="0" smtClean="0">
                <a:solidFill>
                  <a:schemeClr val="bg2"/>
                </a:solidFill>
                <a:latin typeface="Georgia" pitchFamily="18" charset="0"/>
              </a:rPr>
              <a:t>Επιτροπής </a:t>
            </a:r>
            <a:r>
              <a:rPr lang="el-GR" sz="1400" b="1" dirty="0">
                <a:solidFill>
                  <a:schemeClr val="bg2"/>
                </a:solidFill>
                <a:latin typeface="Georgia" pitchFamily="18" charset="0"/>
              </a:rPr>
              <a:t>για τη βελτίωση του προγραμματισμού, της παρακολούθησης &amp; αποτίμησης δράσεων εξωστρέφειας  </a:t>
            </a:r>
          </a:p>
        </p:txBody>
      </p:sp>
      <p:sp>
        <p:nvSpPr>
          <p:cNvPr id="13" name="12 - Αριστερό βέλος"/>
          <p:cNvSpPr/>
          <p:nvPr/>
        </p:nvSpPr>
        <p:spPr bwMode="ltGray">
          <a:xfrm rot="10800000">
            <a:off x="962775" y="4277847"/>
            <a:ext cx="791403" cy="43050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21 - Αριστερό βέλος"/>
          <p:cNvSpPr/>
          <p:nvPr/>
        </p:nvSpPr>
        <p:spPr bwMode="ltGray">
          <a:xfrm rot="16200000">
            <a:off x="5285487" y="2833733"/>
            <a:ext cx="481150" cy="502740"/>
          </a:xfrm>
          <a:prstGeom prst="leftArrow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58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- TextBox"/>
          <p:cNvSpPr txBox="1"/>
          <p:nvPr/>
        </p:nvSpPr>
        <p:spPr>
          <a:xfrm>
            <a:off x="967814" y="2105530"/>
            <a:ext cx="9103322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Calibri" pitchFamily="34" charset="0"/>
              </a:rPr>
              <a:t>Δράσεις  που υλοποιούνται στο εξωτερικό ή στην Ελλάδα, </a:t>
            </a:r>
            <a:r>
              <a:rPr lang="el-GR" sz="1600" b="1" u="sng" dirty="0" smtClean="0">
                <a:latin typeface="Calibri" pitchFamily="34" charset="0"/>
              </a:rPr>
              <a:t>από Έλληνες και  ξένους </a:t>
            </a:r>
            <a:r>
              <a:rPr lang="el-GR" sz="1600" dirty="0" smtClean="0">
                <a:latin typeface="Calibri" pitchFamily="34" charset="0"/>
              </a:rPr>
              <a:t>θεσμικούς παράγοντες </a:t>
            </a:r>
          </a:p>
        </p:txBody>
      </p:sp>
      <p:sp>
        <p:nvSpPr>
          <p:cNvPr id="9" name="11 - TextBox"/>
          <p:cNvSpPr txBox="1"/>
          <p:nvPr/>
        </p:nvSpPr>
        <p:spPr>
          <a:xfrm>
            <a:off x="967815" y="3644874"/>
            <a:ext cx="2021432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600" b="1" dirty="0" smtClean="0">
                <a:latin typeface="Calibri" pitchFamily="34" charset="0"/>
              </a:rPr>
              <a:t>Κατηγορίες δράσεων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0" name="12 - Δεξιό βέλος"/>
          <p:cNvSpPr/>
          <p:nvPr/>
        </p:nvSpPr>
        <p:spPr>
          <a:xfrm>
            <a:off x="294492" y="2288967"/>
            <a:ext cx="545165" cy="216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sz="1600">
              <a:latin typeface="Calibri" pitchFamily="34" charset="0"/>
            </a:endParaRPr>
          </a:p>
        </p:txBody>
      </p:sp>
      <p:sp>
        <p:nvSpPr>
          <p:cNvPr id="11" name="13 - Δεξιό βέλος"/>
          <p:cNvSpPr/>
          <p:nvPr/>
        </p:nvSpPr>
        <p:spPr>
          <a:xfrm>
            <a:off x="328876" y="3679890"/>
            <a:ext cx="545165" cy="216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sz="160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842931" y="2994813"/>
            <a:ext cx="5770286" cy="154443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Διεθνείς  Εμπορικές Εκθέσεις (συλλογικές συμμετοχές)</a:t>
            </a:r>
            <a:endParaRPr lang="en-US" sz="16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Επιχειρηματικές Αποστολές – Β2Β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  </a:t>
            </a:r>
            <a:endParaRPr lang="en-US" sz="16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Εκδηλώσεις Προσέλκυσης Επενδύσεων </a:t>
            </a:r>
            <a:endParaRPr lang="en-US" sz="16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Επιχειρηματικά Συνέδρια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Σεμινάρια,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err="1" smtClean="0">
                <a:latin typeface="Calibri" pitchFamily="34" charset="0"/>
              </a:rPr>
              <a:t>Roadshows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3592302" y="3210253"/>
            <a:ext cx="250629" cy="11418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600"/>
          </a:p>
        </p:txBody>
      </p:sp>
      <p:sp>
        <p:nvSpPr>
          <p:cNvPr id="14" name="14 - Ισοσκελές τρίγωνο"/>
          <p:cNvSpPr/>
          <p:nvPr/>
        </p:nvSpPr>
        <p:spPr>
          <a:xfrm rot="10800000">
            <a:off x="1086019" y="2871881"/>
            <a:ext cx="8683638" cy="122931"/>
          </a:xfrm>
          <a:prstGeom prst="triangle">
            <a:avLst>
              <a:gd name="adj" fmla="val 49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sz="16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876" y="1137425"/>
            <a:ext cx="9742259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Κοινό Ημερολόγιο Δράσεων Εξωστρέφειας</a:t>
            </a: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11 - TextBox"/>
          <p:cNvSpPr txBox="1"/>
          <p:nvPr/>
        </p:nvSpPr>
        <p:spPr>
          <a:xfrm>
            <a:off x="2774931" y="4716735"/>
            <a:ext cx="7422831" cy="12133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Γραφεία ΟΕΥ, Υπουργεία, Περιφέρειες, κρατικοί και ιδιωτικοί παραγωγικοί φορείς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l-GR" sz="1600" dirty="0" smtClean="0">
                <a:latin typeface="Calibri" pitchFamily="34" charset="0"/>
              </a:rPr>
              <a:t>επιχειρήσεις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</a:rPr>
              <a:t>Πλήθος ξένων φορέων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9312" y="1894671"/>
            <a:ext cx="321471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>
              <a:spcAft>
                <a:spcPts val="900"/>
              </a:spcAft>
            </a:pPr>
            <a:r>
              <a:rPr lang="en-US" sz="1400" dirty="0" smtClean="0">
                <a:solidFill>
                  <a:schemeClr val="bg1"/>
                </a:solidFill>
                <a:hlinkClick r:id=""/>
              </a:rPr>
              <a:t>http://www.agora.mfa.gr/imerologio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spcAft>
                <a:spcPts val="900"/>
              </a:spcAft>
            </a:pPr>
            <a:endParaRPr lang="en-US" sz="1400" dirty="0" smtClean="0">
              <a:latin typeface="Georgia" pitchFamily="18" charset="0"/>
            </a:endParaRPr>
          </a:p>
        </p:txBody>
      </p:sp>
      <p:sp>
        <p:nvSpPr>
          <p:cNvPr id="20" name="11 - TextBox"/>
          <p:cNvSpPr txBox="1"/>
          <p:nvPr/>
        </p:nvSpPr>
        <p:spPr>
          <a:xfrm>
            <a:off x="967814" y="5066515"/>
            <a:ext cx="1735680" cy="35154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600" b="1" dirty="0" smtClean="0">
                <a:latin typeface="Calibri" pitchFamily="34" charset="0"/>
              </a:rPr>
              <a:t>Συμμετέχοντες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21" name="13 - Δεξιό βέλος"/>
          <p:cNvSpPr/>
          <p:nvPr/>
        </p:nvSpPr>
        <p:spPr>
          <a:xfrm>
            <a:off x="328875" y="5101531"/>
            <a:ext cx="545165" cy="216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sz="1600">
              <a:latin typeface="Calibri" pitchFamily="34" charset="0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2632056" y="4932759"/>
            <a:ext cx="142876" cy="8640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60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203296" y="6100271"/>
          <a:ext cx="3643338" cy="609318"/>
        </p:xfrm>
        <a:graphic>
          <a:graphicData uri="http://schemas.openxmlformats.org/drawingml/2006/table">
            <a:tbl>
              <a:tblPr/>
              <a:tblGrid>
                <a:gridCol w="976500"/>
                <a:gridCol w="1244525"/>
                <a:gridCol w="1422313"/>
              </a:tblGrid>
              <a:tr h="357793">
                <a:tc>
                  <a:txBody>
                    <a:bodyPr/>
                    <a:lstStyle/>
                    <a:p>
                      <a:pPr algn="l" fontAlgn="b"/>
                      <a:endParaRPr lang="el-G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Έτος</a:t>
                      </a:r>
                      <a:r>
                        <a:rPr lang="el-GR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2018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Έτος 2019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43">
                <a:tc>
                  <a:txBody>
                    <a:bodyPr/>
                    <a:lstStyle/>
                    <a:p>
                      <a:pPr marL="0" marR="0" indent="0" algn="l" defTabSz="101870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Δράσεις #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46766" y="6100271"/>
            <a:ext cx="4714908" cy="59776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600" b="1" i="1" u="sng" dirty="0" smtClean="0"/>
              <a:t>Ευρεία χαρτογράφηση συλλογικών δράσεων εξωστρέφειας</a:t>
            </a:r>
            <a:endParaRPr lang="en-US" sz="1600" b="1" i="1" u="sng" dirty="0"/>
          </a:p>
        </p:txBody>
      </p:sp>
      <p:sp>
        <p:nvSpPr>
          <p:cNvPr id="26" name="13 - Δεξιό βέλος"/>
          <p:cNvSpPr/>
          <p:nvPr/>
        </p:nvSpPr>
        <p:spPr>
          <a:xfrm>
            <a:off x="346040" y="6314585"/>
            <a:ext cx="545165" cy="216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sz="1600">
              <a:latin typeface="Calibri" pitchFamily="34" charset="0"/>
            </a:endParaRPr>
          </a:p>
        </p:txBody>
      </p:sp>
      <p:sp>
        <p:nvSpPr>
          <p:cNvPr id="27" name="13 - Δεξιό βέλος"/>
          <p:cNvSpPr/>
          <p:nvPr/>
        </p:nvSpPr>
        <p:spPr>
          <a:xfrm>
            <a:off x="5203824" y="6314585"/>
            <a:ext cx="545165" cy="216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sz="1600">
              <a:latin typeface="Calibri" pitchFamily="34" charset="0"/>
            </a:endParaRPr>
          </a:p>
        </p:txBody>
      </p:sp>
      <p:sp>
        <p:nvSpPr>
          <p:cNvPr id="25" name="TextBox 279"/>
          <p:cNvSpPr txBox="1">
            <a:spLocks noChangeArrowheads="1"/>
          </p:cNvSpPr>
          <p:nvPr/>
        </p:nvSpPr>
        <p:spPr bwMode="auto">
          <a:xfrm>
            <a:off x="443750" y="494483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+mj-ea"/>
                <a:cs typeface="+mj-cs"/>
              </a:rPr>
              <a:t>Λειτουργίες Γραφείων ΟΕΥ - Δικτύωση &amp; Προβολή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9"/>
          <p:cNvSpPr txBox="1">
            <a:spLocks noChangeArrowheads="1"/>
          </p:cNvSpPr>
          <p:nvPr/>
        </p:nvSpPr>
        <p:spPr bwMode="auto">
          <a:xfrm>
            <a:off x="443750" y="494483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Κοινό Ημερολόγιο Δράσεων εξωστρέφειας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Diagram 18"/>
          <p:cNvGraphicFramePr/>
          <p:nvPr/>
        </p:nvGraphicFramePr>
        <p:xfrm>
          <a:off x="443750" y="1764407"/>
          <a:ext cx="9690962" cy="480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8876" y="1044327"/>
            <a:ext cx="9742259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Κοινό Ημερολόγιο Δράσεων Εξωστρέφειας</a:t>
            </a:r>
          </a:p>
          <a:p>
            <a:pPr algn="ctr"/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79"/>
          <p:cNvSpPr txBox="1">
            <a:spLocks noChangeArrowheads="1"/>
          </p:cNvSpPr>
          <p:nvPr/>
        </p:nvSpPr>
        <p:spPr bwMode="auto">
          <a:xfrm>
            <a:off x="443750" y="494483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+mj-ea"/>
                <a:cs typeface="+mj-cs"/>
              </a:rPr>
              <a:t>Λειτουργίες Γραφείων ΟΕΥ - Δικτύωση &amp; Προβολή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8" name="15 - Ορθογώνιο"/>
          <p:cNvSpPr/>
          <p:nvPr/>
        </p:nvSpPr>
        <p:spPr>
          <a:xfrm>
            <a:off x="385315" y="4870019"/>
            <a:ext cx="10025133" cy="222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marL="391146" indent="-391146" algn="ctr">
              <a:buAutoNum type="arabicPlain" startAt="518"/>
            </a:pPr>
            <a:endParaRPr lang="el-GR" dirty="0" smtClean="0">
              <a:latin typeface="Calibri" pitchFamily="34" charset="0"/>
            </a:endParaRPr>
          </a:p>
          <a:p>
            <a:pPr marL="391146" indent="-391146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610 Δράσεις  για το έτος </a:t>
            </a:r>
            <a:r>
              <a:rPr lang="el-GR" dirty="0" smtClean="0">
                <a:latin typeface="Calibri" pitchFamily="34" charset="0"/>
              </a:rPr>
              <a:t>2019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σε 69 χώρες (έτος 2018</a:t>
            </a:r>
            <a:r>
              <a:rPr lang="en-US" dirty="0" smtClean="0">
                <a:latin typeface="Calibri" pitchFamily="34" charset="0"/>
              </a:rPr>
              <a:t>: 58 </a:t>
            </a:r>
            <a:r>
              <a:rPr lang="el-GR" dirty="0" smtClean="0">
                <a:latin typeface="Calibri" pitchFamily="34" charset="0"/>
              </a:rPr>
              <a:t>χώρες)</a:t>
            </a:r>
            <a:endParaRPr lang="el-GR" dirty="0" smtClean="0">
              <a:latin typeface="Calibri" pitchFamily="34" charset="0"/>
            </a:endParaRPr>
          </a:p>
          <a:p>
            <a:pPr marL="391146" indent="-391146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355 δράσεις στις οποίες ήταν </a:t>
            </a:r>
            <a:r>
              <a:rPr lang="el-GR" u="sng" dirty="0" smtClean="0">
                <a:latin typeface="Calibri" pitchFamily="34" charset="0"/>
              </a:rPr>
              <a:t>αποφασιστική η συμβολή του ΥΠΕΞ (58,2%) </a:t>
            </a:r>
            <a:r>
              <a:rPr lang="el-GR" dirty="0" smtClean="0">
                <a:latin typeface="Calibri" pitchFamily="34" charset="0"/>
              </a:rPr>
              <a:t>(Άρτια Οργάνωση – Δικτύωση – Πληροφόρηση-Προβολή )        </a:t>
            </a:r>
          </a:p>
          <a:p>
            <a:pPr marL="391146" indent="-391146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88 </a:t>
            </a:r>
            <a:r>
              <a:rPr lang="el-GR" dirty="0">
                <a:latin typeface="Calibri" pitchFamily="34" charset="0"/>
              </a:rPr>
              <a:t>συνεργασίες μεταξύ των ελληνικών Δημόσιων Φορέων </a:t>
            </a:r>
          </a:p>
          <a:p>
            <a:pPr marL="391146" indent="-391146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162 </a:t>
            </a:r>
            <a:r>
              <a:rPr lang="el-GR" dirty="0">
                <a:latin typeface="Calibri" pitchFamily="34" charset="0"/>
              </a:rPr>
              <a:t>συνεργασίες  ΥΠΕΞ ελληνικών Δημόσιων - Ιδιωτικών φορέων </a:t>
            </a:r>
          </a:p>
          <a:p>
            <a:pPr marL="391146" indent="-391146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120 </a:t>
            </a:r>
            <a:r>
              <a:rPr lang="el-GR" dirty="0">
                <a:latin typeface="Calibri" pitchFamily="34" charset="0"/>
              </a:rPr>
              <a:t>Αυτοτελείς δράσεις ΥΠΕΞ (σε συνεργασία μόνο με ξένους φορείς ή εταιρείες) </a:t>
            </a:r>
          </a:p>
          <a:p>
            <a:pPr marL="391146" indent="-391146">
              <a:buFont typeface="Arial" pitchFamily="34" charset="0"/>
              <a:buChar char="•"/>
            </a:pPr>
            <a:endParaRPr lang="el-GR" dirty="0">
              <a:latin typeface="Calibri" pitchFamily="34" charset="0"/>
            </a:endParaRPr>
          </a:p>
          <a:p>
            <a:pPr algn="ctr"/>
            <a:r>
              <a:rPr lang="el-GR" dirty="0" smtClean="0">
                <a:latin typeface="Calibri" pitchFamily="34" charset="0"/>
              </a:rPr>
              <a:t>  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27635"/>
              </p:ext>
            </p:extLst>
          </p:nvPr>
        </p:nvGraphicFramePr>
        <p:xfrm>
          <a:off x="542990" y="1914862"/>
          <a:ext cx="9607419" cy="2611937"/>
        </p:xfrm>
        <a:graphic>
          <a:graphicData uri="http://schemas.openxmlformats.org/drawingml/2006/table">
            <a:tbl>
              <a:tblPr/>
              <a:tblGrid>
                <a:gridCol w="5575669"/>
                <a:gridCol w="1070012"/>
                <a:gridCol w="1152128"/>
                <a:gridCol w="1017522"/>
                <a:gridCol w="792088"/>
              </a:tblGrid>
              <a:tr h="618902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Συνεργασίες για την οργάνωση Δράσεων</a:t>
                      </a:r>
                    </a:p>
                  </a:txBody>
                  <a:tcPr marL="8151" marR="8151" marT="7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Δεκέμβριος 2017</a:t>
                      </a:r>
                    </a:p>
                  </a:txBody>
                  <a:tcPr marL="8151" marR="8151" marT="7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Δεκέμβριος 2018</a:t>
                      </a:r>
                    </a:p>
                  </a:txBody>
                  <a:tcPr marL="8151" marR="8151" marT="7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Δεκέμβριος</a:t>
                      </a:r>
                      <a:r>
                        <a:rPr lang="el-GR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Ιούνιος 2020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63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Δράση που αναλαμβάνεται από έναν  εμπλεκόμενο φορέα μόνο (Εκτός ΥΠΕΞ)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1870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18705" rtl="0" eaLnBrk="1" fontAlgn="b" latinLnBrk="0" hangingPunct="1"/>
                      <a:r>
                        <a:rPr lang="el-GR" sz="15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1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Κοινή Δράση - συνεργασία μεταξύ ελληνικών Δημόσιων Φορέων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18705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18705" rtl="0" eaLnBrk="1" fontAlgn="b" latinLnBrk="0" hangingPunct="1"/>
                      <a:r>
                        <a:rPr lang="el-GR" sz="15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en-US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1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Κοινή Δράση ελληνικών Δημόσιων - Ιδιωτικών φορέων (* για το 2019 και επιχειρήσεων)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1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Αυτοτελής Δράση ΥΠΕΞ (σε συνεργασία μόνο με ξένους φορείς ή εταιρείες)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51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Σύνολο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51" marR="8151" marT="76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8710249" y="2621377"/>
            <a:ext cx="835428" cy="2047856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984" y="1548383"/>
            <a:ext cx="579236" cy="4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9"/>
          <p:cNvSpPr txBox="1">
            <a:spLocks noChangeArrowheads="1"/>
          </p:cNvSpPr>
          <p:nvPr/>
        </p:nvSpPr>
        <p:spPr bwMode="auto">
          <a:xfrm>
            <a:off x="443750" y="494483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Στρατηγική ενίσχυσης της εξωστρέφειας – Σύνθεση - Στόχευση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299" y="3308049"/>
            <a:ext cx="3174625" cy="708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Κλάδοι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511272" y="3308050"/>
            <a:ext cx="1706659" cy="613092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2476" y="3308049"/>
            <a:ext cx="3126886" cy="708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Χώρες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305" y="5434670"/>
            <a:ext cx="9690962" cy="9451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l-GR" sz="2500" b="1" dirty="0" smtClean="0">
                <a:solidFill>
                  <a:schemeClr val="tx2">
                    <a:lumMod val="75000"/>
                  </a:schemeClr>
                </a:solidFill>
              </a:rPr>
              <a:t>Προτεραιότητες 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l-GR" sz="2500" b="1" dirty="0" smtClean="0">
                <a:solidFill>
                  <a:schemeClr val="tx2">
                    <a:lumMod val="75000"/>
                  </a:schemeClr>
                </a:solidFill>
              </a:rPr>
              <a:t>Κλάδοι ανά χώρα</a:t>
            </a:r>
            <a:endParaRPr lang="en-US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675845" y="2047831"/>
            <a:ext cx="3258168" cy="26779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>
              <a:buFontTx/>
              <a:buChar char="-"/>
            </a:pPr>
            <a:endParaRPr lang="el-GR" dirty="0" smtClean="0"/>
          </a:p>
          <a:p>
            <a:pPr algn="ctr">
              <a:buFontTx/>
              <a:buChar char="-"/>
            </a:pPr>
            <a:r>
              <a:rPr lang="el-GR" dirty="0" smtClean="0"/>
              <a:t>Αξιολόγηση αγορών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 algn="ctr">
              <a:buFontTx/>
              <a:buChar char="-"/>
            </a:pPr>
            <a:r>
              <a:rPr lang="en-US" dirty="0" smtClean="0"/>
              <a:t>ISO </a:t>
            </a:r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-Ημερολόγιο</a:t>
            </a:r>
            <a:endParaRPr lang="en-US" dirty="0" smtClean="0"/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800000">
            <a:off x="584763" y="4962087"/>
            <a:ext cx="9774503" cy="2205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160" y="1575248"/>
            <a:ext cx="5847994" cy="708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l-GR" sz="2500" b="1" dirty="0" smtClean="0">
                <a:solidFill>
                  <a:schemeClr val="accent1">
                    <a:lumMod val="75000"/>
                  </a:schemeClr>
                </a:solidFill>
              </a:rPr>
              <a:t>Γραφεία ΟΕΥ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731782" y="2916535"/>
            <a:ext cx="9799494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338258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Αξιοποίηση  στατιστικών στοιχείων εξαγωγικού εμπορίου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810196" y="1188343"/>
            <a:ext cx="9793088" cy="44644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Για τον εντοπισμό σημαντικών, για τα ελληνικά εξαγωγικά συμφέροντα,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κλάδων – προϊόντων στην ξένη </a:t>
            </a:r>
            <a:r>
              <a:rPr lang="el-GR" altLang="zh-CN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αγορά</a:t>
            </a:r>
            <a:endParaRPr lang="el-GR" altLang="zh-CN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zh-CN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Παρακολούθηση δυναμικών και σημαντικών ελληνικών εξαγώγιμων κλάδων - προϊόντων 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altLang="zh-CN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Ποσοστό συμμετοχής ελληνικών κλάδων - προϊόντων </a:t>
            </a:r>
            <a:r>
              <a:rPr lang="el-GR" altLang="zh-CN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στις εισαγωγές 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των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κλάδων-προϊόντων της </a:t>
            </a:r>
            <a:r>
              <a:rPr lang="el-GR" altLang="zh-CN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ξένης 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αγοράς (αξία-ποσότητα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endParaRPr lang="el-GR" altLang="zh-CN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altLang="zh-CN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Ποσοστό μεταβολής των εξαγωγών των ελληνικών προϊόντων στις αντίστοιχες εισαγωγές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της ξένης αγοράς ανά μονάδα προϊόντος</a:t>
            </a:r>
            <a:r>
              <a:rPr lang="en-US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-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Κλάδοι/Προϊόντα </a:t>
            </a:r>
            <a:r>
              <a:rPr lang="el-GR" altLang="zh-CN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με το μεγαλύτερο ποσοστό </a:t>
            </a:r>
            <a:endParaRPr lang="en-US" altLang="zh-CN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αύξησης </a:t>
            </a:r>
            <a:r>
              <a:rPr lang="el-GR" altLang="zh-CN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στις συνολικές εισαγωγές της 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ξένης</a:t>
            </a:r>
            <a:r>
              <a:rPr lang="en-US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zh-CN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αγοράς </a:t>
            </a:r>
            <a:endParaRPr lang="el-GR" altLang="zh-CN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altLang="zh-CN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Δείκτης </a:t>
            </a:r>
            <a:r>
              <a:rPr lang="el-GR" altLang="zh-CN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δυναμικής τιμών εξαγωγών ανά μονάδα εξαγώγιμου </a:t>
            </a:r>
            <a:r>
              <a:rPr lang="el-GR" altLang="zh-CN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προϊόντος (αξία/ποσότητα)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Αιτήματα επιχειρηματικής πληροφόρησης προς Γραφεία 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Δράσεις εξωστρέφειας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άσεις και ευκαιρίες που εμφανίζονται στην αγορα,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κ.α..  </a:t>
            </a:r>
            <a:endParaRPr lang="el-GR" sz="2000" dirty="0" smtClean="0">
              <a:latin typeface="Georgia" pitchFamily="18" charset="0"/>
            </a:endParaRPr>
          </a:p>
        </p:txBody>
      </p:sp>
      <p:sp>
        <p:nvSpPr>
          <p:cNvPr id="10" name="9 - Ισοσκελές τρίγωνο"/>
          <p:cNvSpPr/>
          <p:nvPr/>
        </p:nvSpPr>
        <p:spPr bwMode="ltGray">
          <a:xfrm rot="10800000">
            <a:off x="1458268" y="1930126"/>
            <a:ext cx="8496944" cy="266329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ltGray">
          <a:xfrm rot="16200000">
            <a:off x="-401363" y="4056087"/>
            <a:ext cx="1728192" cy="45720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  <a:latin typeface="Georgia" pitchFamily="18" charset="0"/>
              </a:rPr>
              <a:t>+ Ανταγωνισμός</a:t>
            </a:r>
            <a:endParaRPr lang="el-GR" sz="14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4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 rot="10800000">
            <a:off x="1837904" y="1575248"/>
            <a:ext cx="7184678" cy="4095713"/>
            <a:chOff x="1859" y="880"/>
            <a:chExt cx="2520" cy="2182"/>
          </a:xfrm>
        </p:grpSpPr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>
              <a:off x="2488" y="880"/>
              <a:ext cx="1261" cy="1091"/>
            </a:xfrm>
            <a:prstGeom prst="triangle">
              <a:avLst>
                <a:gd name="adj" fmla="val 50000"/>
              </a:avLst>
            </a:prstGeom>
            <a:blipFill>
              <a:blip r:embed="rId3" cstate="print"/>
              <a:stretch>
                <a:fillRect/>
              </a:stretch>
            </a:blip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239"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AutoShape 7"/>
            <p:cNvSpPr>
              <a:spLocks noChangeArrowheads="1"/>
            </p:cNvSpPr>
            <p:nvPr/>
          </p:nvSpPr>
          <p:spPr bwMode="auto">
            <a:xfrm flipV="1">
              <a:off x="2488" y="1971"/>
              <a:ext cx="1261" cy="1091"/>
            </a:xfrm>
            <a:prstGeom prst="triangle">
              <a:avLst>
                <a:gd name="adj" fmla="val 5000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239"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AutoShape 8"/>
            <p:cNvSpPr>
              <a:spLocks noChangeArrowheads="1"/>
            </p:cNvSpPr>
            <p:nvPr/>
          </p:nvSpPr>
          <p:spPr bwMode="auto">
            <a:xfrm>
              <a:off x="3118" y="1971"/>
              <a:ext cx="1261" cy="1091"/>
            </a:xfrm>
            <a:prstGeom prst="triangle">
              <a:avLst>
                <a:gd name="adj" fmla="val 50000"/>
              </a:avLst>
            </a:prstGeom>
            <a:blipFill>
              <a:blip r:embed="rId5" cstate="print"/>
              <a:stretch>
                <a:fillRect/>
              </a:stretch>
            </a:blip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239"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AutoShape 9"/>
            <p:cNvSpPr>
              <a:spLocks noChangeArrowheads="1"/>
            </p:cNvSpPr>
            <p:nvPr/>
          </p:nvSpPr>
          <p:spPr bwMode="auto">
            <a:xfrm>
              <a:off x="1859" y="1971"/>
              <a:ext cx="1261" cy="1091"/>
            </a:xfrm>
            <a:prstGeom prst="triangle">
              <a:avLst>
                <a:gd name="adj" fmla="val 50000"/>
              </a:avLst>
            </a:prstGeom>
            <a:blipFill>
              <a:blip r:embed="rId6" cstate="print"/>
              <a:stretch>
                <a:fillRect/>
              </a:stretch>
            </a:blipFill>
            <a:ln w="9525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239">
                <a:defRPr/>
              </a:pPr>
              <a:endParaRPr 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883604" y="6138085"/>
            <a:ext cx="9290934" cy="653270"/>
          </a:xfrm>
        </p:spPr>
        <p:txBody>
          <a:bodyPr/>
          <a:lstStyle/>
          <a:p>
            <a:pPr algn="ctr"/>
            <a:r>
              <a:rPr lang="en-US" sz="3000" dirty="0" smtClean="0">
                <a:hlinkClick r:id="rId7"/>
              </a:rPr>
              <a:t>www.agora.mfa.gr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720" y="4138713"/>
            <a:ext cx="4042049" cy="110559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800" b="1" i="1" dirty="0">
                <a:solidFill>
                  <a:schemeClr val="accent1">
                    <a:lumMod val="75000"/>
                  </a:schemeClr>
                </a:solidFill>
              </a:rPr>
              <a:t>Θέλω να επικοινωνήσω με </a:t>
            </a:r>
            <a:r>
              <a:rPr lang="el-GR" sz="1800" b="1" i="1" dirty="0" smtClean="0">
                <a:solidFill>
                  <a:schemeClr val="accent1">
                    <a:lumMod val="75000"/>
                  </a:schemeClr>
                </a:solidFill>
              </a:rPr>
              <a:t>τον </a:t>
            </a:r>
            <a:r>
              <a:rPr lang="el-GR" sz="1800" b="1" i="1" dirty="0">
                <a:solidFill>
                  <a:schemeClr val="accent1">
                    <a:lumMod val="75000"/>
                  </a:schemeClr>
                </a:solidFill>
              </a:rPr>
              <a:t>Εμπορικό </a:t>
            </a:r>
            <a:r>
              <a:rPr lang="el-GR" sz="1800" b="1" i="1" dirty="0" smtClean="0">
                <a:solidFill>
                  <a:schemeClr val="accent1">
                    <a:lumMod val="75000"/>
                  </a:schemeClr>
                </a:solidFill>
              </a:rPr>
              <a:t>Σύμβουλο ...</a:t>
            </a:r>
          </a:p>
          <a:p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Συνδεθείτε</a:t>
            </a:r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</a:rPr>
              <a:t> με 59 Γραφεία Οικονομικών &amp; Εμπορικών Υποθέσεων (ΟΕΥ)  σε 50 χώρες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20" y="2113396"/>
            <a:ext cx="2380526" cy="173654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800" b="1" i="1" dirty="0" smtClean="0">
                <a:solidFill>
                  <a:schemeClr val="accent1">
                    <a:lumMod val="75000"/>
                  </a:schemeClr>
                </a:solidFill>
              </a:rPr>
              <a:t>Θέλω να μάθω για τις Διεθνείς Αγορές ...</a:t>
            </a: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l-GR" sz="1300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Ενημερωθείτε</a:t>
            </a:r>
            <a:r>
              <a:rPr lang="el-GR" sz="1300" dirty="0">
                <a:solidFill>
                  <a:schemeClr val="accent1">
                    <a:lumMod val="75000"/>
                  </a:schemeClr>
                </a:solidFill>
              </a:rPr>
              <a:t> για τις</a:t>
            </a:r>
          </a:p>
          <a:p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</a:rPr>
              <a:t>συνθήκες ανταγωνισμού και επιχειρηματικές ευκαιρίες σε 50 ξένες αγορές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720" y="5484836"/>
            <a:ext cx="5093258" cy="59776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800" b="1" i="1" dirty="0" smtClean="0">
                <a:solidFill>
                  <a:schemeClr val="accent1">
                    <a:lumMod val="75000"/>
                  </a:schemeClr>
                </a:solidFill>
              </a:rPr>
              <a:t>Πώς να ξεκινήσω ... ;</a:t>
            </a:r>
          </a:p>
          <a:p>
            <a:r>
              <a:rPr lang="el-GR" sz="1400" dirty="0" smtClean="0">
                <a:solidFill>
                  <a:schemeClr val="accent1">
                    <a:lumMod val="75000"/>
                  </a:schemeClr>
                </a:solidFill>
              </a:rPr>
              <a:t>Πείτε μας τι ψάχνετε στον </a:t>
            </a:r>
            <a:r>
              <a:rPr lang="el-GR" sz="1400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Συνήγορο της Αγοράς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2446" y="2090169"/>
            <a:ext cx="2062573" cy="12594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800" b="1" i="1" dirty="0" smtClean="0">
                <a:solidFill>
                  <a:schemeClr val="accent1">
                    <a:lumMod val="75000"/>
                  </a:schemeClr>
                </a:solidFill>
              </a:rPr>
              <a:t>Θέλω τακτική ενημέρωση ...</a:t>
            </a:r>
            <a:endParaRPr lang="en-US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</a:rPr>
              <a:t>Εγγραφείτε στο </a:t>
            </a:r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προσωποποιημένο </a:t>
            </a:r>
            <a:r>
              <a:rPr lang="en-US" sz="1300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Newsletter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2468" y="4138713"/>
            <a:ext cx="3452584" cy="145954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l-GR" sz="1800" b="1" i="1" dirty="0" smtClean="0">
                <a:solidFill>
                  <a:schemeClr val="accent1">
                    <a:lumMod val="75000"/>
                  </a:schemeClr>
                </a:solidFill>
              </a:rPr>
              <a:t>Θέλω να προβάλλω το προϊόν μου στο εξωτερικό ...</a:t>
            </a:r>
          </a:p>
          <a:p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</a:rPr>
              <a:t>Ενημερωθείτε για συμμετοχή σε Διεθνείς Εμπορικές Εκθέσεις, Επιχειρηματικές αποστολές και 600+  δράσεις εξωστρέφειας από το </a:t>
            </a:r>
            <a:r>
              <a:rPr lang="el-GR" sz="1300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κοινό Ημερολόγιο 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 descr="head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95109"/>
            <a:ext cx="10693400" cy="96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236" y="6613840"/>
            <a:ext cx="8673564" cy="5208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en-US" sz="2700" b="1" i="1" spc="342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l-GR" sz="2700" b="1" i="1" spc="342" dirty="0">
                <a:solidFill>
                  <a:schemeClr val="accent1">
                    <a:lumMod val="75000"/>
                  </a:schemeClr>
                </a:solidFill>
              </a:rPr>
              <a:t>Βγάλε την </a:t>
            </a:r>
            <a:r>
              <a:rPr lang="el-GR" sz="2700" b="1" i="1" spc="342" dirty="0" smtClean="0">
                <a:solidFill>
                  <a:schemeClr val="accent1">
                    <a:lumMod val="75000"/>
                  </a:schemeClr>
                </a:solidFill>
              </a:rPr>
              <a:t>επιχείρησή </a:t>
            </a:r>
            <a:r>
              <a:rPr lang="el-GR" sz="2700" b="1" i="1" spc="342" dirty="0">
                <a:solidFill>
                  <a:schemeClr val="accent1">
                    <a:lumMod val="75000"/>
                  </a:schemeClr>
                </a:solidFill>
              </a:rPr>
              <a:t>σου στον κόσμο</a:t>
            </a:r>
            <a:r>
              <a:rPr lang="en-US" sz="2700" b="1" i="1" spc="342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l-GR" sz="2700" b="1" i="1" spc="342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9"/>
          <p:cNvSpPr txBox="1">
            <a:spLocks noChangeArrowheads="1"/>
          </p:cNvSpPr>
          <p:nvPr/>
        </p:nvSpPr>
        <p:spPr bwMode="auto">
          <a:xfrm>
            <a:off x="443750" y="494483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Εξαγωγές αγαθών ανά χώρα (</a:t>
            </a:r>
            <a:r>
              <a:rPr lang="el-GR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χ.π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.) – Οι πρώτοι 30 προορισμοί (2019)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43746" y="1260351"/>
          <a:ext cx="9655481" cy="5040576"/>
        </p:xfrm>
        <a:graphic>
          <a:graphicData uri="http://schemas.openxmlformats.org/drawingml/2006/table">
            <a:tbl>
              <a:tblPr/>
              <a:tblGrid>
                <a:gridCol w="539538"/>
                <a:gridCol w="1573653"/>
                <a:gridCol w="1360085"/>
                <a:gridCol w="1337605"/>
                <a:gridCol w="1337605"/>
                <a:gridCol w="1191480"/>
                <a:gridCol w="1292641"/>
                <a:gridCol w="1022874"/>
              </a:tblGrid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α/α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Χώρες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Αξία 2019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Αξία 2018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Αξία 2017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Αξία 2016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Αξία 2015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Γραφείο ΟΕΥ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l" fontAlgn="b"/>
                      <a:endParaRPr lang="el-G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Σύνολα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23.127.250.776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21.986.938.060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19.885.421.422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18.549.107.853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18.206.726.923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ΙΤΑΛΙΑ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2.688.404.837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2.705.013.414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2.344.007.913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2.291.834.863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2.325.555.669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ΓΕΡΜΑΝΙΑ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2.191.941.002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2.037.835.548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1.983.202.356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1.897.465.495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1.817.516.055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ΚΥΠΡΟΣ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1.597.308.714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1.467.711.639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1.351.258.920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1.268.539.584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1.085.838.302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ΒΟΥΛΓΑΡΙΑ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1.398.862.005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1.397.724.489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1.313.593.383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1.209.119.535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1.159.822.816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ΓΑΛΛΙΑ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1.147.188.318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975.651.290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756.693.718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696.596.601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631.588.749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Η Π 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1.070.039.382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1.159.520.569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886.833.917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889.593.973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988.183.845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ΗΝΩΜΕΝΟ ΒΑΣΙΛΕΙΟ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1.028.490.753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998.875.345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1.006.160.596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971.599.218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1.008.390.582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ΡΟΥΜΑΝΙΑ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1.013.372.193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938.494.958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853.143.093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759.633.688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720.593.878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ΙΣΠΑΝΙΑ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940.014.845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908.559.974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622.230.691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618.323.929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616.137.840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ΤΟΥΡΚΙΑ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874.509.607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746.728.573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878.307.466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721.806.906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835.467.719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ΚΑΤΩ ΧΩΡΕΣ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633.343.924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616.706.552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578.266.804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586.383.982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488.553.826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ΠΟΛΩΝΙΑ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487.271.870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483.714.328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446.301.504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387.170.985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332.996.387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ΚΙΝΑ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473.843.677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457.556.921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359.518.450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254.510.111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226.456.763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ΒΕΛΓΙΟ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463.510.502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386.873.745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380.485.945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337.392.572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342.237.294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ΑΛΒΑΝΙΑ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379.198.482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367.379.418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336.073.644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299.890.359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273.616.744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ΑΥΣΤΡΙΑ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285.884.104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270.788.467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228.324.578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197.440.269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187.494.944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ΙΣΡΑΗΛ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274.529.047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311.650.124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269.855.179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185.378.112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162.605.702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ΔΗΜΟΚΡΑΤΙΑ ΤΗΣ ΤΣΕΧΙΑΣ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253.344.564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219.920.430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222.469.138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200.092.651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187.183.629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ΣΕΡΒΙΑ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242.390.986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261.834.923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243.228.264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214.624.520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200.776.062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ΑΙΓΥΠΤΟΣ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226.035.251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183.014.852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169.594.672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171.356.494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196.717.290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ΕΝΩΜΕΝΑ ΑΡΑΒΙΚΑ ΕΜΙΡΑΤΑ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218.179.349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208.712.644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212.524.421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181.831.341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195.630.015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ΟΥΓΓΑΡΙΑ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205.607.535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166.176.111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138.394.132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126.641.594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107.859.794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ΣΟΥΗΔΙΑ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192.805.132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187.608.639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173.115.224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167.458.616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162.780.918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ΑΥΣΤΡΑΛΙΑ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188.414.163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158.156.873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150.956.346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128.298.439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137.791.855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ΡΩΣΙΑ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186.926.875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204.051.881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208.632.079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194.110.403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197.029.821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ΔΑΝΙΑ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177.099.712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177.647.202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180.442.852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155.410.839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117.821.013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ΠΟΡΤΟΓΑΛΙΑ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176.459.397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181.563.089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146.469.820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152.144.882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136.293.076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ΒΟΡΕΙΑ ΜΑΚΕΔΟΝΙΑ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176.459.397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279.731.704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245.324.832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231.802.079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224.771.743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ΝΑΙ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ΜΕΞΙΚΟ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170.209.679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160.560.633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164.948.655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170.263.066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169.942.697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8">
                <a:tc>
                  <a:txBody>
                    <a:bodyPr/>
                    <a:lstStyle/>
                    <a:p>
                      <a:pPr algn="r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ΦΙΝΛΑΝΔΙΑ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165.394.332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171.135.302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132.688.103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150.992.009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181.043.552   </a:t>
                      </a: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79" marR="4979" marT="49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602284" y="6444927"/>
            <a:ext cx="8280920" cy="6480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l-GR" sz="1400" dirty="0" smtClean="0">
                <a:latin typeface="Georgia" pitchFamily="18" charset="0"/>
              </a:rPr>
              <a:t>Γραφεία ΟΕΥ σε χώρες που αντιπροσωπεύουν τον προορισμό του 90% των ελληνικών εξαγωγών </a:t>
            </a:r>
            <a:r>
              <a:rPr lang="el-GR" sz="1400" dirty="0" err="1" smtClean="0">
                <a:latin typeface="Georgia" pitchFamily="18" charset="0"/>
              </a:rPr>
              <a:t>χ.π</a:t>
            </a:r>
            <a:r>
              <a:rPr lang="el-GR" sz="1400" dirty="0" smtClean="0">
                <a:latin typeface="Georgia" pitchFamily="18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l-GR" sz="1400" dirty="0" smtClean="0">
                <a:latin typeface="Georgia" pitchFamily="18" charset="0"/>
              </a:rPr>
              <a:t>και το 87% </a:t>
            </a:r>
            <a:r>
              <a:rPr lang="el-GR" sz="1400" dirty="0" err="1" smtClean="0">
                <a:latin typeface="Georgia" pitchFamily="18" charset="0"/>
              </a:rPr>
              <a:t>μ.π</a:t>
            </a:r>
            <a:r>
              <a:rPr lang="el-GR" sz="1400" dirty="0" smtClean="0">
                <a:latin typeface="Georgia" pitchFamily="18" charset="0"/>
              </a:rPr>
              <a:t>. για την εξεταζόμενη πενταετία</a:t>
            </a:r>
          </a:p>
        </p:txBody>
      </p:sp>
      <p:sp>
        <p:nvSpPr>
          <p:cNvPr id="6" name="5 - Δεξιό βέλος"/>
          <p:cNvSpPr/>
          <p:nvPr/>
        </p:nvSpPr>
        <p:spPr bwMode="ltGray">
          <a:xfrm>
            <a:off x="443750" y="6444927"/>
            <a:ext cx="978408" cy="484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9"/>
          <p:cNvSpPr txBox="1">
            <a:spLocks noChangeArrowheads="1"/>
          </p:cNvSpPr>
          <p:nvPr/>
        </p:nvSpPr>
        <p:spPr bwMode="auto">
          <a:xfrm>
            <a:off x="443750" y="208731"/>
            <a:ext cx="10189362" cy="8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Εξαγωγές αγαθών ανά χώρα (</a:t>
            </a:r>
            <a:r>
              <a:rPr lang="el-GR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χ.π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.) – Οι πρώτοι 30 προορισμοί με </a:t>
            </a:r>
            <a:r>
              <a:rPr lang="el-GR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Γρ.ΟΕΥ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20" y="1204465"/>
            <a:ext cx="8953405" cy="58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79"/>
          <p:cNvSpPr txBox="1">
            <a:spLocks noChangeArrowheads="1"/>
          </p:cNvSpPr>
          <p:nvPr/>
        </p:nvSpPr>
        <p:spPr bwMode="auto">
          <a:xfrm>
            <a:off x="443750" y="208731"/>
            <a:ext cx="10189362" cy="8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Εξαγωγές αγαθών ανά χώρα (</a:t>
            </a:r>
            <a:r>
              <a:rPr lang="el-GR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χ.π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.) – Οι πρώτοι 30 προορισμοί με </a:t>
            </a:r>
            <a:r>
              <a:rPr lang="el-GR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Γρ.ΟΕΥ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34" y="1204918"/>
            <a:ext cx="8428513" cy="614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Σχέδιο Δράσης Προώθησης των Εξαγωγών – Πυλώνας Β’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818308" y="5756785"/>
            <a:ext cx="6841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l-GR" u="sng" dirty="0" smtClean="0">
                <a:solidFill>
                  <a:srgbClr val="002060"/>
                </a:solidFill>
                <a:latin typeface="Calibri" pitchFamily="34" charset="0"/>
              </a:rPr>
              <a:t>Το Σύστημα Διαχείρισης Ποιότητας των Γραφείων ΟΕΥ</a:t>
            </a:r>
            <a:endParaRPr lang="el-GR" sz="1800" u="sng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16 - Αριστερό βέλος"/>
          <p:cNvSpPr/>
          <p:nvPr/>
        </p:nvSpPr>
        <p:spPr bwMode="ltGray">
          <a:xfrm rot="16200000">
            <a:off x="5286172" y="5203875"/>
            <a:ext cx="481150" cy="502740"/>
          </a:xfrm>
          <a:prstGeom prst="leftArrow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19 - Στρογγυλεμένο ορθογώνιο"/>
          <p:cNvSpPr/>
          <p:nvPr/>
        </p:nvSpPr>
        <p:spPr bwMode="ltGray">
          <a:xfrm>
            <a:off x="4194572" y="1188343"/>
            <a:ext cx="2376264" cy="1512168"/>
          </a:xfrm>
          <a:prstGeom prst="roundRect">
            <a:avLst/>
          </a:prstGeom>
          <a:solidFill>
            <a:srgbClr val="60503C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Georgia" pitchFamily="18" charset="0"/>
              </a:rPr>
              <a:t>Β. Ενδυνάμωση των 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Georgia" pitchFamily="18" charset="0"/>
              </a:rPr>
              <a:t>Δομών και λειτουργιών 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Georgia" pitchFamily="18" charset="0"/>
              </a:rPr>
              <a:t>της Οικονομικής </a:t>
            </a:r>
          </a:p>
          <a:p>
            <a:pPr algn="ctr"/>
            <a:r>
              <a:rPr lang="el-GR" sz="1600" b="1" dirty="0" smtClean="0">
                <a:solidFill>
                  <a:schemeClr val="bg1"/>
                </a:solidFill>
                <a:latin typeface="Georgia" pitchFamily="18" charset="0"/>
              </a:rPr>
              <a:t>Διπλωματίας </a:t>
            </a:r>
            <a:endParaRPr lang="el-GR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20 - Στρογγυλεμένο ορθογώνιο"/>
          <p:cNvSpPr/>
          <p:nvPr/>
        </p:nvSpPr>
        <p:spPr bwMode="ltGray">
          <a:xfrm>
            <a:off x="1859127" y="3492599"/>
            <a:ext cx="7272808" cy="1512168"/>
          </a:xfrm>
          <a:prstGeom prst="roundRect">
            <a:avLst/>
          </a:prstGeom>
          <a:solidFill>
            <a:srgbClr val="375B65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1400" b="1" dirty="0" smtClean="0">
                <a:solidFill>
                  <a:schemeClr val="bg2"/>
                </a:solidFill>
                <a:latin typeface="Georgia" pitchFamily="18" charset="0"/>
              </a:rPr>
              <a:t>Β1: Εκπόνηση οδηγών επιχειρηματικότητας  </a:t>
            </a:r>
          </a:p>
          <a:p>
            <a:pPr>
              <a:spcAft>
                <a:spcPts val="600"/>
              </a:spcAft>
            </a:pPr>
            <a:r>
              <a:rPr lang="el-GR" sz="1400" b="1" dirty="0" smtClean="0">
                <a:solidFill>
                  <a:schemeClr val="bg2"/>
                </a:solidFill>
                <a:latin typeface="Georgia" pitchFamily="18" charset="0"/>
              </a:rPr>
              <a:t>Β2: Αναβάθμιση λειτουργίας γραφείων Οικονομικών &amp; Εμπορικών Υποθέσεων (ΟΕΥ)  </a:t>
            </a:r>
            <a:endParaRPr lang="en-GB" sz="140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13" name="12 - Αριστερό βέλος"/>
          <p:cNvSpPr/>
          <p:nvPr/>
        </p:nvSpPr>
        <p:spPr bwMode="ltGray">
          <a:xfrm rot="10800000">
            <a:off x="962775" y="4277847"/>
            <a:ext cx="791403" cy="43050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21 - Αριστερό βέλος"/>
          <p:cNvSpPr/>
          <p:nvPr/>
        </p:nvSpPr>
        <p:spPr bwMode="ltGray">
          <a:xfrm rot="16200000">
            <a:off x="5285487" y="2833733"/>
            <a:ext cx="481150" cy="502740"/>
          </a:xfrm>
          <a:prstGeom prst="leftArrow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338258"/>
            <a:ext cx="1018936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Β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άσεις δεδομένων για άντληση στατιστικών στοιχείων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22164" y="1188343"/>
            <a:ext cx="10225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EUROSTAT</a:t>
            </a:r>
          </a:p>
          <a:p>
            <a:endParaRPr lang="en-US" b="1" dirty="0" smtClean="0"/>
          </a:p>
          <a:p>
            <a:r>
              <a:rPr lang="en-US" dirty="0" smtClean="0">
                <a:hlinkClick r:id="rId2"/>
              </a:rPr>
              <a:t>https://ec.europa.eu/eurostat/data/database</a:t>
            </a:r>
            <a:endParaRPr lang="el-GR" b="1" dirty="0" smtClean="0"/>
          </a:p>
          <a:p>
            <a:endParaRPr lang="el-GR" dirty="0"/>
          </a:p>
          <a:p>
            <a:r>
              <a:rPr lang="en-US" dirty="0" smtClean="0">
                <a:hlinkClick r:id="rId3"/>
              </a:rPr>
              <a:t>https://ec.europa.eu/eurostat/web/international-trade-in-services/data/database</a:t>
            </a:r>
            <a:endParaRPr lang="en-US" dirty="0" smtClean="0"/>
          </a:p>
          <a:p>
            <a:endParaRPr lang="el-GR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ec.europa.eu/eurostat/web/international-trade-in-services/overview</a:t>
            </a:r>
            <a:endParaRPr lang="el-GR" dirty="0" smtClean="0"/>
          </a:p>
        </p:txBody>
      </p:sp>
      <p:sp>
        <p:nvSpPr>
          <p:cNvPr id="6" name="17 - Ορθογώνιο"/>
          <p:cNvSpPr/>
          <p:nvPr/>
        </p:nvSpPr>
        <p:spPr>
          <a:xfrm>
            <a:off x="522164" y="3708623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ΤτΕ</a:t>
            </a:r>
          </a:p>
          <a:p>
            <a:endParaRPr lang="el-GR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www.bankofgreece.gr/statistika/ekswterikos-tomeas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www.bankofgreece.gr/statistika/ekswterikos-tomeas/ameses-ependyseis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172" y="5652839"/>
            <a:ext cx="55737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comtrade.un.org/data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/>
              <a:t>(</a:t>
            </a:r>
            <a:r>
              <a:rPr lang="el-GR" dirty="0" err="1" smtClean="0">
                <a:hlinkClick r:id="rId8"/>
              </a:rPr>
              <a:t>data.wto.org</a:t>
            </a:r>
            <a:r>
              <a:rPr lang="en-US" dirty="0" smtClean="0">
                <a:hlinkClick r:id="rId7"/>
              </a:rPr>
              <a:t>)</a:t>
            </a:r>
            <a:r>
              <a:rPr lang="en-US" u="sng" dirty="0" smtClean="0"/>
              <a:t>,</a:t>
            </a:r>
            <a:r>
              <a:rPr lang="en-US" dirty="0" smtClean="0"/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IMF</a:t>
            </a:r>
            <a:r>
              <a:rPr lang="en-US" dirty="0" smtClean="0"/>
              <a:t> (</a:t>
            </a:r>
            <a:r>
              <a:rPr lang="en-US" dirty="0" smtClean="0">
                <a:hlinkClick r:id="rId9"/>
              </a:rPr>
              <a:t>www.imf.org/en/Data</a:t>
            </a:r>
            <a:r>
              <a:rPr lang="en-US" dirty="0" smtClean="0"/>
              <a:t>) </a:t>
            </a:r>
            <a:endParaRPr lang="el-GR" u="sng" dirty="0" smtClean="0">
              <a:hlinkClick r:id="rId1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8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EUROSTAT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- Easy </a:t>
            </a:r>
            <a:r>
              <a:rPr lang="en-US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Comext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72116" y="1332359"/>
            <a:ext cx="516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http://epp.eurostat.ec.europa.eu/newxtweb/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93" y="1836415"/>
            <a:ext cx="10112375" cy="23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1669" y="3924647"/>
            <a:ext cx="5921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1746300" y="590080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http://epp.eurostat.ec.europa.eu/newxtweb/assets/help_en.htm#main</a:t>
            </a:r>
            <a:endParaRPr lang="el-GR" dirty="0"/>
          </a:p>
        </p:txBody>
      </p:sp>
      <p:sp>
        <p:nvSpPr>
          <p:cNvPr id="13" name="12 - Οδοντωτό δεξιό βέλος"/>
          <p:cNvSpPr/>
          <p:nvPr/>
        </p:nvSpPr>
        <p:spPr bwMode="ltGray">
          <a:xfrm rot="16200000">
            <a:off x="347285" y="2617063"/>
            <a:ext cx="978408" cy="484632"/>
          </a:xfrm>
          <a:prstGeom prst="notchedRightArrow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13 - Οδοντωτό δεξιό βέλος"/>
          <p:cNvSpPr/>
          <p:nvPr/>
        </p:nvSpPr>
        <p:spPr bwMode="ltGray">
          <a:xfrm>
            <a:off x="2352068" y="4806796"/>
            <a:ext cx="978408" cy="484632"/>
          </a:xfrm>
          <a:prstGeom prst="notchedRightArrow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15 - Οδοντωτό δεξιό βέλος"/>
          <p:cNvSpPr/>
          <p:nvPr/>
        </p:nvSpPr>
        <p:spPr bwMode="ltGray">
          <a:xfrm rot="16200000">
            <a:off x="1302811" y="2587359"/>
            <a:ext cx="978408" cy="484632"/>
          </a:xfrm>
          <a:prstGeom prst="notchedRightArrow">
            <a:avLst/>
          </a:prstGeom>
          <a:solidFill>
            <a:srgbClr val="FFFF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16 - Οδοντωτό δεξιό βέλος"/>
          <p:cNvSpPr/>
          <p:nvPr/>
        </p:nvSpPr>
        <p:spPr bwMode="ltGray">
          <a:xfrm>
            <a:off x="522164" y="5857423"/>
            <a:ext cx="978408" cy="484632"/>
          </a:xfrm>
          <a:prstGeom prst="notchedRightArrow">
            <a:avLst/>
          </a:prstGeom>
          <a:solidFill>
            <a:srgbClr val="FFFF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EUROSTAT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- Easy </a:t>
            </a:r>
            <a:r>
              <a:rPr lang="en-US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Comext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72116" y="1332359"/>
            <a:ext cx="516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http://epp.eurostat.ec.europa.eu/newxtweb/</a:t>
            </a:r>
            <a:endParaRPr lang="el-GR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96" y="1732469"/>
            <a:ext cx="9433048" cy="550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δοντωτό δεξιό βέλος"/>
          <p:cNvSpPr/>
          <p:nvPr/>
        </p:nvSpPr>
        <p:spPr bwMode="ltGray">
          <a:xfrm>
            <a:off x="6642843" y="5148783"/>
            <a:ext cx="472877" cy="288032"/>
          </a:xfrm>
          <a:prstGeom prst="notchedRightArrow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14 - Οδοντωτό δεξιό βέλος"/>
          <p:cNvSpPr/>
          <p:nvPr/>
        </p:nvSpPr>
        <p:spPr bwMode="ltGray">
          <a:xfrm>
            <a:off x="6642844" y="6300911"/>
            <a:ext cx="472877" cy="288032"/>
          </a:xfrm>
          <a:prstGeom prst="notchedRightArrow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EUROSTAT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- Easy </a:t>
            </a:r>
            <a:r>
              <a:rPr lang="en-US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Comext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72116" y="1332359"/>
            <a:ext cx="516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http://epp.eurostat.ec.europa.eu/newxtweb/</a:t>
            </a:r>
            <a:endParaRPr lang="el-GR" dirty="0"/>
          </a:p>
        </p:txBody>
      </p:sp>
      <p:sp>
        <p:nvSpPr>
          <p:cNvPr id="13" name="12 - Οδοντωτό δεξιό βέλος"/>
          <p:cNvSpPr/>
          <p:nvPr/>
        </p:nvSpPr>
        <p:spPr bwMode="ltGray">
          <a:xfrm>
            <a:off x="6642843" y="5148783"/>
            <a:ext cx="472877" cy="288032"/>
          </a:xfrm>
          <a:prstGeom prst="notchedRightArrow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14 - Οδοντωτό δεξιό βέλος"/>
          <p:cNvSpPr/>
          <p:nvPr/>
        </p:nvSpPr>
        <p:spPr bwMode="ltGray">
          <a:xfrm>
            <a:off x="6642844" y="6300911"/>
            <a:ext cx="472877" cy="288032"/>
          </a:xfrm>
          <a:prstGeom prst="notchedRightArrow">
            <a:avLst/>
          </a:prstGeom>
          <a:solidFill>
            <a:srgbClr val="FF00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040" y="1773402"/>
            <a:ext cx="7581052" cy="57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0485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9"/>
          <p:cNvSpPr txBox="1">
            <a:spLocks noChangeArrowheads="1"/>
          </p:cNvSpPr>
          <p:nvPr/>
        </p:nvSpPr>
        <p:spPr bwMode="auto">
          <a:xfrm>
            <a:off x="443750" y="180231"/>
            <a:ext cx="10189362" cy="9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Άντληση στατιστικών στοιχείων εξαγωγικού εμπορίου από την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EUROSTAT</a:t>
            </a:r>
            <a:r>
              <a:rPr lang="el-GR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- Easy </a:t>
            </a:r>
            <a:r>
              <a:rPr lang="en-US" sz="2500" b="1" i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Comext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16 - Οδοντωτό δεξιό βέλος"/>
          <p:cNvSpPr/>
          <p:nvPr/>
        </p:nvSpPr>
        <p:spPr bwMode="ltGray">
          <a:xfrm>
            <a:off x="522164" y="6968407"/>
            <a:ext cx="978408" cy="484632"/>
          </a:xfrm>
          <a:prstGeom prst="notchedRightArrow">
            <a:avLst/>
          </a:prstGeom>
          <a:solidFill>
            <a:srgbClr val="FFFF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1746300" y="6979847"/>
            <a:ext cx="8695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http://epp.eurostat.ec.europa.eu/newxtweb/assets/help_en.htm#step1</a:t>
            </a:r>
            <a:endParaRPr lang="el-GR" dirty="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1112705"/>
            <a:ext cx="10110948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7075" y="3420591"/>
            <a:ext cx="9559252" cy="50405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Ευχαριστώ για την προσοχή σας!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1"/>
          <a:stretch/>
        </p:blipFill>
        <p:spPr bwMode="auto">
          <a:xfrm>
            <a:off x="227312" y="225468"/>
            <a:ext cx="1582699" cy="46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1652" y="180231"/>
            <a:ext cx="2133600" cy="6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38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Σύστημα Διαχείρισης Ποιότητας</a:t>
            </a:r>
            <a:endParaRPr lang="el-GR" sz="25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567074" y="1764407"/>
            <a:ext cx="9397720" cy="3960440"/>
          </a:xfrm>
          <a:prstGeom prst="rect">
            <a:avLst/>
          </a:prstGeom>
        </p:spPr>
        <p:txBody>
          <a:bodyPr/>
          <a:lstStyle/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ISO 9001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διεθνώς αναγνωρισμένο πρότυπο για τη διαχείριση της ποιότητας </a:t>
            </a:r>
          </a:p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Παρουσιάστηκε το 1987 από τον οργανισμό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International Organization for Standardization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Μοντέλο διοίκησης που εφαρμοζόμενο εξασφαλίζει την προσδοκώμενη ποιότητα στα προϊόντα / υπηρεσίες που προσφέρει ένας Οργανισμός, με στόχο την ικανοποίηση του πελάτη</a:t>
            </a:r>
          </a:p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Σεπτέμβριος 2015: Δημοσίευση του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ISO 9001:2015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Πρότυπο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ISO 9001</a:t>
            </a: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- Αρχές Διαχείρισης Ποιότητας</a:t>
            </a:r>
            <a:endParaRPr lang="el-GR" sz="25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87196" y="1728911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Πελατοκεντρική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διαχείριση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Συμμετοχή και δέσμευση της διοίκησης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Ενεργός συμμετοχή του προσωπικού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Τυποποιημένες διαδικασίες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Συνεχής Βελτίωση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Αποφάσεις βασισμένες σε στοιχεία και στατιστικά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Διαχείριση σχέσεων με όλα τα εμπλεκόμενα μέρη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Πρότυπο 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ISO 9001: 2015 – </a:t>
            </a: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Κύριες κατηγορίες απαιτήσεων</a:t>
            </a:r>
            <a:endParaRPr lang="el-GR" sz="25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87196" y="1728911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l-GR" b="1" dirty="0" smtClean="0"/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Ηγεσία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καθοριστική συμμετοχή ανώτατης διοίκησης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Σχεδιασμός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συνεχής λειτουργία ΣΔΠ – εντοπισμός κινδύνων και ευκαιριών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Υποστήριξη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έλεγχος όλων των πόρων του Συστήματος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Λειτουργία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κάλυψη συνόλου απαιτήσεων ΣΔΠ</a:t>
            </a:r>
            <a:endParaRPr lang="el-GR" sz="24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Αξιολόγηση απόδοσης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παρακολούθηση – μέτρηση διαδικασιών</a:t>
            </a:r>
            <a:endParaRPr lang="el-GR" sz="24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Βελτίωση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αξιολόγηση μη συμμόρφωσης – διορθωτικές ενέργειες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Σύστημα Διαχείρισης Ποιότητας στα Γραφεία ΟΕΥ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810196" y="1548383"/>
            <a:ext cx="850392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Γραφεία ΟΕΥ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Στόχος η παροχή ποιοτικών και χρήσιμων υπηρεσιών στις ελληνικές επιχειρήσεις για την ενίσχυση της εξωστρέφειας. 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Τυποποίηση -&gt; βελτίωση της ποιότητας των παρεχόμενων υπηρεσιών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Κεντρική Υπηρεσία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Στόχος η καλύτερη λήψη αποφάσεων για την ενίσχυση της εξωστρέφειας. </a:t>
            </a:r>
          </a:p>
          <a:p>
            <a:pPr marL="228574" marR="0" lvl="1" indent="-228574" algn="l" defTabSz="10187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Τυποποίηση -&gt; ομοιόμορφη καταγραφή </a:t>
            </a:r>
            <a:r>
              <a:rPr lang="el-GR" noProof="0" dirty="0" smtClean="0">
                <a:latin typeface="Calibri" pitchFamily="34" charset="0"/>
                <a:cs typeface="Calibri" pitchFamily="34" charset="0"/>
              </a:rPr>
              <a:t>δεδομένων -&gt;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καλύτερη πληροφόρηση -&gt; καλύτερες αποφάσεις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ΣΔΠ - </a:t>
            </a:r>
            <a:r>
              <a:rPr lang="el-GR" sz="2500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Χρονολόγιο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567074" y="1260351"/>
          <a:ext cx="982018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67074" y="442798"/>
            <a:ext cx="955925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4306" tIns="52153" rIns="104306" bIns="52153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l-GR" sz="25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Το ΣΔΠ στα Γραφεία ΟΕΥ – Γενικές διεργασίες</a:t>
            </a:r>
            <a:endParaRPr lang="el-GR" sz="2500" b="1" i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2" name="Diagram 5"/>
          <p:cNvGraphicFramePr/>
          <p:nvPr/>
        </p:nvGraphicFramePr>
        <p:xfrm>
          <a:off x="334134" y="1417720"/>
          <a:ext cx="5012566" cy="567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7"/>
          <p:cNvGraphicFramePr/>
          <p:nvPr/>
        </p:nvGraphicFramePr>
        <p:xfrm>
          <a:off x="5430243" y="1417720"/>
          <a:ext cx="5012566" cy="567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ounded Rectangle 8"/>
          <p:cNvSpPr/>
          <p:nvPr/>
        </p:nvSpPr>
        <p:spPr>
          <a:xfrm>
            <a:off x="334134" y="2196455"/>
            <a:ext cx="5012566" cy="1181456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Rounded Rectangle 11"/>
          <p:cNvSpPr/>
          <p:nvPr/>
        </p:nvSpPr>
        <p:spPr>
          <a:xfrm>
            <a:off x="5430243" y="1417720"/>
            <a:ext cx="5012566" cy="994759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5430243" y="6064779"/>
            <a:ext cx="5012566" cy="1023928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Rounded Rectangle 8"/>
          <p:cNvSpPr/>
          <p:nvPr/>
        </p:nvSpPr>
        <p:spPr>
          <a:xfrm>
            <a:off x="334134" y="4903431"/>
            <a:ext cx="5012566" cy="1181456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~29979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>
          <a:solidFill>
            <a:schemeClr val="tx2"/>
          </a:solidFill>
        </a:ln>
      </a:spPr>
      <a:bodyPr rtlCol="0" anchor="ctr"/>
      <a:lstStyle>
        <a:defPPr algn="ctr">
          <a:defRPr sz="1800" dirty="0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Aft>
            <a:spcPts val="900"/>
          </a:spcAft>
          <a:defRPr sz="2000" dirty="0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25057</TotalTime>
  <Words>2214</Words>
  <Application>Microsoft Office PowerPoint</Application>
  <PresentationFormat>Custom</PresentationFormat>
  <Paragraphs>658</Paragraphs>
  <Slides>35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~2997995</vt:lpstr>
      <vt:lpstr>Custom Design</vt:lpstr>
      <vt:lpstr>Document</vt:lpstr>
      <vt:lpstr>Worksheet</vt:lpstr>
      <vt:lpstr>Microsoft Word Document</vt:lpstr>
      <vt:lpstr>Φύλλο εργασίας</vt:lpstr>
      <vt:lpstr>Microsoft Excel 97-2003 Worksheet</vt:lpstr>
      <vt:lpstr>Microsoft Word 97 - 2003 Document</vt:lpstr>
      <vt:lpstr>Microsoft Excel Worksheet</vt:lpstr>
      <vt:lpstr>PowerPoint Presentation</vt:lpstr>
      <vt:lpstr>Περίγραμμα εργαστηρίου</vt:lpstr>
      <vt:lpstr>Σχέδιο Δράσης Προώθησης των Εξαγωγών – Πυλώνας Β’ </vt:lpstr>
      <vt:lpstr>Το Σύστημα Διαχείρισης Ποιότητας</vt:lpstr>
      <vt:lpstr>Πρότυπο ISO 9001 - Αρχές Διαχείρισης Ποιότητας</vt:lpstr>
      <vt:lpstr>Πρότυπο ISO 9001: 2015 – Κύριες κατηγορίες απαιτήσεων</vt:lpstr>
      <vt:lpstr>Το Σύστημα Διαχείρισης Ποιότητας στα Γραφεία ΟΕΥ</vt:lpstr>
      <vt:lpstr>ΣΔΠ - Χρονολόγιο</vt:lpstr>
      <vt:lpstr>Το ΣΔΠ στα Γραφεία ΟΕΥ – Γενικές διεργασίες</vt:lpstr>
      <vt:lpstr>Το ΣΔΠ στα Γραφεία ΟΕΥ – Επιχειρησιακές διεργασίες</vt:lpstr>
      <vt:lpstr>PowerPoint Presentation</vt:lpstr>
      <vt:lpstr>Το ΣΔΠ στα Γραφεία ΟΕΥ – Επιχειρησιακές διεργασίες</vt:lpstr>
      <vt:lpstr>Ετήσιες Εκθέσεις: Μελέτες περίπτωσης  (case studies)</vt:lpstr>
      <vt:lpstr>Το ΣΔΠ στα Γραφεία ΟΕΥ – Γενικές διεργασίες</vt:lpstr>
      <vt:lpstr>Το ΣΔΠ στα Γραφεία ΟΕΥ – Γενικές και Επιχειρησιακές διεργασίες</vt:lpstr>
      <vt:lpstr>Το ΣΔΠ στα Γραφεία ΟΕΥ</vt:lpstr>
      <vt:lpstr>PowerPoint Presentation</vt:lpstr>
      <vt:lpstr>PowerPoint Presentation</vt:lpstr>
      <vt:lpstr>PowerPoint Presentation</vt:lpstr>
      <vt:lpstr>Σχέδιο Δράσης Προώθησης των Εξαγωγών – Πυλώνας Γ’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www.agora.mfa.gr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για την προσοχή σας!</vt:lpstr>
    </vt:vector>
  </TitlesOfParts>
  <Manager>lynne.m.andrews@uk.pwc.com</Manager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Elements</dc:title>
  <dc:subject>Editable graphics for PPT</dc:subject>
  <dc:creator>lynne.m.andrews@uk.pwc.com</dc:creator>
  <cp:lastModifiedBy>user</cp:lastModifiedBy>
  <cp:revision>2257</cp:revision>
  <cp:lastPrinted>2020-06-25T09:41:35Z</cp:lastPrinted>
  <dcterms:created xsi:type="dcterms:W3CDTF">2011-01-21T13:45:18Z</dcterms:created>
  <dcterms:modified xsi:type="dcterms:W3CDTF">2020-06-25T09:58:50Z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create by">
    <vt:lpwstr>PwC</vt:lpwstr>
  </property>
  <property fmtid="{D5CDD505-2E9C-101B-9397-08002B2CF9AE}" pid="3" name="TB template version">
    <vt:lpwstr>6</vt:lpwstr>
  </property>
  <property fmtid="{D5CDD505-2E9C-101B-9397-08002B2CF9AE}" pid="4" name="TB template type">
    <vt:lpwstr>Report</vt:lpwstr>
  </property>
  <property fmtid="{D5CDD505-2E9C-101B-9397-08002B2CF9AE}" pid="5" name="Template version">
    <vt:lpwstr>1</vt:lpwstr>
  </property>
</Properties>
</file>