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05" r:id="rId1"/>
  </p:sldMasterIdLst>
  <p:notesMasterIdLst>
    <p:notesMasterId r:id="rId10"/>
  </p:notesMasterIdLst>
  <p:sldIdLst>
    <p:sldId id="572" r:id="rId2"/>
    <p:sldId id="647" r:id="rId3"/>
    <p:sldId id="648" r:id="rId4"/>
    <p:sldId id="653" r:id="rId5"/>
    <p:sldId id="655" r:id="rId6"/>
    <p:sldId id="649" r:id="rId7"/>
    <p:sldId id="650" r:id="rId8"/>
    <p:sldId id="646" r:id="rId9"/>
  </p:sldIdLst>
  <p:sldSz cx="9144000" cy="6858000" type="screen4x3"/>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85637" autoAdjust="0"/>
  </p:normalViewPr>
  <p:slideViewPr>
    <p:cSldViewPr>
      <p:cViewPr>
        <p:scale>
          <a:sx n="80" d="100"/>
          <a:sy n="80" d="100"/>
        </p:scale>
        <p:origin x="-1170" y="-2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70B713-2CBF-43E2-909F-A8742D3A71D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l-GR"/>
        </a:p>
      </dgm:t>
    </dgm:pt>
    <dgm:pt modelId="{16475469-AA32-407D-BD22-2C0E6A015E77}" type="pres">
      <dgm:prSet presAssocID="{7970B713-2CBF-43E2-909F-A8742D3A71DA}" presName="Name0" presStyleCnt="0">
        <dgm:presLayoutVars>
          <dgm:chMax val="7"/>
          <dgm:chPref val="7"/>
          <dgm:dir/>
        </dgm:presLayoutVars>
      </dgm:prSet>
      <dgm:spPr/>
      <dgm:t>
        <a:bodyPr/>
        <a:lstStyle/>
        <a:p>
          <a:endParaRPr lang="el-GR"/>
        </a:p>
      </dgm:t>
    </dgm:pt>
    <dgm:pt modelId="{8F5AEF73-2A38-4F83-AE96-6BE2757EA6F9}" type="pres">
      <dgm:prSet presAssocID="{7970B713-2CBF-43E2-909F-A8742D3A71DA}" presName="Name1" presStyleCnt="0"/>
      <dgm:spPr/>
    </dgm:pt>
    <dgm:pt modelId="{64B12BE2-CBBB-4491-9912-A28844BE5FA8}" type="pres">
      <dgm:prSet presAssocID="{7970B713-2CBF-43E2-909F-A8742D3A71DA}" presName="cycle" presStyleCnt="0"/>
      <dgm:spPr/>
    </dgm:pt>
    <dgm:pt modelId="{9FE559A3-6CE2-455F-A9C6-19B3E0ACB416}" type="pres">
      <dgm:prSet presAssocID="{7970B713-2CBF-43E2-909F-A8742D3A71DA}" presName="srcNode" presStyleLbl="node1" presStyleIdx="0" presStyleCnt="0"/>
      <dgm:spPr/>
    </dgm:pt>
    <dgm:pt modelId="{67D4F09B-DC60-43B5-BCE4-8AF64241FB9C}" type="pres">
      <dgm:prSet presAssocID="{7970B713-2CBF-43E2-909F-A8742D3A71DA}" presName="conn" presStyleLbl="parChTrans1D2" presStyleIdx="0" presStyleCnt="1"/>
      <dgm:spPr/>
    </dgm:pt>
    <dgm:pt modelId="{75C8DBD9-8CFF-414B-B40E-E692DF424BB5}" type="pres">
      <dgm:prSet presAssocID="{7970B713-2CBF-43E2-909F-A8742D3A71DA}" presName="extraNode" presStyleLbl="node1" presStyleIdx="0" presStyleCnt="0"/>
      <dgm:spPr/>
    </dgm:pt>
    <dgm:pt modelId="{D8645B52-82D5-482D-9374-F03D020C5D5A}" type="pres">
      <dgm:prSet presAssocID="{7970B713-2CBF-43E2-909F-A8742D3A71DA}" presName="dstNode" presStyleLbl="node1" presStyleIdx="0" presStyleCnt="0"/>
      <dgm:spPr/>
    </dgm:pt>
  </dgm:ptLst>
  <dgm:cxnLst>
    <dgm:cxn modelId="{4387F44D-CBCD-45C0-86CF-7728FC0E564C}" type="presOf" srcId="{7970B713-2CBF-43E2-909F-A8742D3A71DA}" destId="{16475469-AA32-407D-BD22-2C0E6A015E77}" srcOrd="0" destOrd="0" presId="urn:microsoft.com/office/officeart/2008/layout/VerticalCurvedList"/>
    <dgm:cxn modelId="{059DF15C-8A5F-4834-871E-B5B89AF83749}" type="presParOf" srcId="{16475469-AA32-407D-BD22-2C0E6A015E77}" destId="{8F5AEF73-2A38-4F83-AE96-6BE2757EA6F9}" srcOrd="0" destOrd="0" presId="urn:microsoft.com/office/officeart/2008/layout/VerticalCurvedList"/>
    <dgm:cxn modelId="{5E6AB347-0D41-4459-BB4E-D5128DD1545E}" type="presParOf" srcId="{8F5AEF73-2A38-4F83-AE96-6BE2757EA6F9}" destId="{64B12BE2-CBBB-4491-9912-A28844BE5FA8}" srcOrd="0" destOrd="0" presId="urn:microsoft.com/office/officeart/2008/layout/VerticalCurvedList"/>
    <dgm:cxn modelId="{D225A271-63A0-4EC1-A55E-3BA75C12C353}" type="presParOf" srcId="{64B12BE2-CBBB-4491-9912-A28844BE5FA8}" destId="{9FE559A3-6CE2-455F-A9C6-19B3E0ACB416}" srcOrd="0" destOrd="0" presId="urn:microsoft.com/office/officeart/2008/layout/VerticalCurvedList"/>
    <dgm:cxn modelId="{1168D06A-B3A5-430D-98F7-204C917CC900}" type="presParOf" srcId="{64B12BE2-CBBB-4491-9912-A28844BE5FA8}" destId="{67D4F09B-DC60-43B5-BCE4-8AF64241FB9C}" srcOrd="1" destOrd="0" presId="urn:microsoft.com/office/officeart/2008/layout/VerticalCurvedList"/>
    <dgm:cxn modelId="{33B1B822-40D8-487A-999D-8F67A2999414}" type="presParOf" srcId="{64B12BE2-CBBB-4491-9912-A28844BE5FA8}" destId="{75C8DBD9-8CFF-414B-B40E-E692DF424BB5}" srcOrd="2" destOrd="0" presId="urn:microsoft.com/office/officeart/2008/layout/VerticalCurvedList"/>
    <dgm:cxn modelId="{DB8CFB52-0CBD-43C6-B3F6-344FB4C5A248}" type="presParOf" srcId="{64B12BE2-CBBB-4491-9912-A28844BE5FA8}" destId="{D8645B52-82D5-482D-9374-F03D020C5D5A}" srcOrd="3"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70B713-2CBF-43E2-909F-A8742D3A71D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l-GR"/>
        </a:p>
      </dgm:t>
    </dgm:pt>
    <dgm:pt modelId="{16475469-AA32-407D-BD22-2C0E6A015E77}" type="pres">
      <dgm:prSet presAssocID="{7970B713-2CBF-43E2-909F-A8742D3A71DA}" presName="Name0" presStyleCnt="0">
        <dgm:presLayoutVars>
          <dgm:chMax val="7"/>
          <dgm:chPref val="7"/>
          <dgm:dir/>
        </dgm:presLayoutVars>
      </dgm:prSet>
      <dgm:spPr/>
      <dgm:t>
        <a:bodyPr/>
        <a:lstStyle/>
        <a:p>
          <a:endParaRPr lang="el-GR"/>
        </a:p>
      </dgm:t>
    </dgm:pt>
    <dgm:pt modelId="{8F5AEF73-2A38-4F83-AE96-6BE2757EA6F9}" type="pres">
      <dgm:prSet presAssocID="{7970B713-2CBF-43E2-909F-A8742D3A71DA}" presName="Name1" presStyleCnt="0"/>
      <dgm:spPr/>
    </dgm:pt>
    <dgm:pt modelId="{64B12BE2-CBBB-4491-9912-A28844BE5FA8}" type="pres">
      <dgm:prSet presAssocID="{7970B713-2CBF-43E2-909F-A8742D3A71DA}" presName="cycle" presStyleCnt="0"/>
      <dgm:spPr/>
    </dgm:pt>
    <dgm:pt modelId="{9FE559A3-6CE2-455F-A9C6-19B3E0ACB416}" type="pres">
      <dgm:prSet presAssocID="{7970B713-2CBF-43E2-909F-A8742D3A71DA}" presName="srcNode" presStyleLbl="node1" presStyleIdx="0" presStyleCnt="0"/>
      <dgm:spPr/>
    </dgm:pt>
    <dgm:pt modelId="{67D4F09B-DC60-43B5-BCE4-8AF64241FB9C}" type="pres">
      <dgm:prSet presAssocID="{7970B713-2CBF-43E2-909F-A8742D3A71DA}" presName="conn" presStyleLbl="parChTrans1D2" presStyleIdx="0" presStyleCnt="1"/>
      <dgm:spPr/>
    </dgm:pt>
    <dgm:pt modelId="{75C8DBD9-8CFF-414B-B40E-E692DF424BB5}" type="pres">
      <dgm:prSet presAssocID="{7970B713-2CBF-43E2-909F-A8742D3A71DA}" presName="extraNode" presStyleLbl="node1" presStyleIdx="0" presStyleCnt="0"/>
      <dgm:spPr/>
    </dgm:pt>
    <dgm:pt modelId="{D8645B52-82D5-482D-9374-F03D020C5D5A}" type="pres">
      <dgm:prSet presAssocID="{7970B713-2CBF-43E2-909F-A8742D3A71DA}" presName="dstNode" presStyleLbl="node1" presStyleIdx="0" presStyleCnt="0"/>
      <dgm:spPr/>
    </dgm:pt>
  </dgm:ptLst>
  <dgm:cxnLst>
    <dgm:cxn modelId="{4387F44D-CBCD-45C0-86CF-7728FC0E564C}" type="presOf" srcId="{7970B713-2CBF-43E2-909F-A8742D3A71DA}" destId="{16475469-AA32-407D-BD22-2C0E6A015E77}" srcOrd="0" destOrd="0" presId="urn:microsoft.com/office/officeart/2008/layout/VerticalCurvedList"/>
    <dgm:cxn modelId="{059DF15C-8A5F-4834-871E-B5B89AF83749}" type="presParOf" srcId="{16475469-AA32-407D-BD22-2C0E6A015E77}" destId="{8F5AEF73-2A38-4F83-AE96-6BE2757EA6F9}" srcOrd="0" destOrd="0" presId="urn:microsoft.com/office/officeart/2008/layout/VerticalCurvedList"/>
    <dgm:cxn modelId="{5E6AB347-0D41-4459-BB4E-D5128DD1545E}" type="presParOf" srcId="{8F5AEF73-2A38-4F83-AE96-6BE2757EA6F9}" destId="{64B12BE2-CBBB-4491-9912-A28844BE5FA8}" srcOrd="0" destOrd="0" presId="urn:microsoft.com/office/officeart/2008/layout/VerticalCurvedList"/>
    <dgm:cxn modelId="{D225A271-63A0-4EC1-A55E-3BA75C12C353}" type="presParOf" srcId="{64B12BE2-CBBB-4491-9912-A28844BE5FA8}" destId="{9FE559A3-6CE2-455F-A9C6-19B3E0ACB416}" srcOrd="0" destOrd="0" presId="urn:microsoft.com/office/officeart/2008/layout/VerticalCurvedList"/>
    <dgm:cxn modelId="{1168D06A-B3A5-430D-98F7-204C917CC900}" type="presParOf" srcId="{64B12BE2-CBBB-4491-9912-A28844BE5FA8}" destId="{67D4F09B-DC60-43B5-BCE4-8AF64241FB9C}" srcOrd="1" destOrd="0" presId="urn:microsoft.com/office/officeart/2008/layout/VerticalCurvedList"/>
    <dgm:cxn modelId="{33B1B822-40D8-487A-999D-8F67A2999414}" type="presParOf" srcId="{64B12BE2-CBBB-4491-9912-A28844BE5FA8}" destId="{75C8DBD9-8CFF-414B-B40E-E692DF424BB5}" srcOrd="2" destOrd="0" presId="urn:microsoft.com/office/officeart/2008/layout/VerticalCurvedList"/>
    <dgm:cxn modelId="{DB8CFB52-0CBD-43C6-B3F6-344FB4C5A248}" type="presParOf" srcId="{64B12BE2-CBBB-4491-9912-A28844BE5FA8}" destId="{D8645B52-82D5-482D-9374-F03D020C5D5A}" srcOrd="3"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70B713-2CBF-43E2-909F-A8742D3A71D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l-GR"/>
        </a:p>
      </dgm:t>
    </dgm:pt>
    <dgm:pt modelId="{16475469-AA32-407D-BD22-2C0E6A015E77}" type="pres">
      <dgm:prSet presAssocID="{7970B713-2CBF-43E2-909F-A8742D3A71DA}" presName="Name0" presStyleCnt="0">
        <dgm:presLayoutVars>
          <dgm:chMax val="7"/>
          <dgm:chPref val="7"/>
          <dgm:dir/>
        </dgm:presLayoutVars>
      </dgm:prSet>
      <dgm:spPr/>
      <dgm:t>
        <a:bodyPr/>
        <a:lstStyle/>
        <a:p>
          <a:endParaRPr lang="el-GR"/>
        </a:p>
      </dgm:t>
    </dgm:pt>
    <dgm:pt modelId="{8F5AEF73-2A38-4F83-AE96-6BE2757EA6F9}" type="pres">
      <dgm:prSet presAssocID="{7970B713-2CBF-43E2-909F-A8742D3A71DA}" presName="Name1" presStyleCnt="0"/>
      <dgm:spPr/>
    </dgm:pt>
    <dgm:pt modelId="{64B12BE2-CBBB-4491-9912-A28844BE5FA8}" type="pres">
      <dgm:prSet presAssocID="{7970B713-2CBF-43E2-909F-A8742D3A71DA}" presName="cycle" presStyleCnt="0"/>
      <dgm:spPr/>
    </dgm:pt>
    <dgm:pt modelId="{9FE559A3-6CE2-455F-A9C6-19B3E0ACB416}" type="pres">
      <dgm:prSet presAssocID="{7970B713-2CBF-43E2-909F-A8742D3A71DA}" presName="srcNode" presStyleLbl="node1" presStyleIdx="0" presStyleCnt="0"/>
      <dgm:spPr/>
    </dgm:pt>
    <dgm:pt modelId="{67D4F09B-DC60-43B5-BCE4-8AF64241FB9C}" type="pres">
      <dgm:prSet presAssocID="{7970B713-2CBF-43E2-909F-A8742D3A71DA}" presName="conn" presStyleLbl="parChTrans1D2" presStyleIdx="0" presStyleCnt="1"/>
      <dgm:spPr/>
    </dgm:pt>
    <dgm:pt modelId="{75C8DBD9-8CFF-414B-B40E-E692DF424BB5}" type="pres">
      <dgm:prSet presAssocID="{7970B713-2CBF-43E2-909F-A8742D3A71DA}" presName="extraNode" presStyleLbl="node1" presStyleIdx="0" presStyleCnt="0"/>
      <dgm:spPr/>
    </dgm:pt>
    <dgm:pt modelId="{D8645B52-82D5-482D-9374-F03D020C5D5A}" type="pres">
      <dgm:prSet presAssocID="{7970B713-2CBF-43E2-909F-A8742D3A71DA}" presName="dstNode" presStyleLbl="node1" presStyleIdx="0" presStyleCnt="0"/>
      <dgm:spPr/>
    </dgm:pt>
  </dgm:ptLst>
  <dgm:cxnLst>
    <dgm:cxn modelId="{4387F44D-CBCD-45C0-86CF-7728FC0E564C}" type="presOf" srcId="{7970B713-2CBF-43E2-909F-A8742D3A71DA}" destId="{16475469-AA32-407D-BD22-2C0E6A015E77}" srcOrd="0" destOrd="0" presId="urn:microsoft.com/office/officeart/2008/layout/VerticalCurvedList"/>
    <dgm:cxn modelId="{059DF15C-8A5F-4834-871E-B5B89AF83749}" type="presParOf" srcId="{16475469-AA32-407D-BD22-2C0E6A015E77}" destId="{8F5AEF73-2A38-4F83-AE96-6BE2757EA6F9}" srcOrd="0" destOrd="0" presId="urn:microsoft.com/office/officeart/2008/layout/VerticalCurvedList"/>
    <dgm:cxn modelId="{5E6AB347-0D41-4459-BB4E-D5128DD1545E}" type="presParOf" srcId="{8F5AEF73-2A38-4F83-AE96-6BE2757EA6F9}" destId="{64B12BE2-CBBB-4491-9912-A28844BE5FA8}" srcOrd="0" destOrd="0" presId="urn:microsoft.com/office/officeart/2008/layout/VerticalCurvedList"/>
    <dgm:cxn modelId="{D225A271-63A0-4EC1-A55E-3BA75C12C353}" type="presParOf" srcId="{64B12BE2-CBBB-4491-9912-A28844BE5FA8}" destId="{9FE559A3-6CE2-455F-A9C6-19B3E0ACB416}" srcOrd="0" destOrd="0" presId="urn:microsoft.com/office/officeart/2008/layout/VerticalCurvedList"/>
    <dgm:cxn modelId="{1168D06A-B3A5-430D-98F7-204C917CC900}" type="presParOf" srcId="{64B12BE2-CBBB-4491-9912-A28844BE5FA8}" destId="{67D4F09B-DC60-43B5-BCE4-8AF64241FB9C}" srcOrd="1" destOrd="0" presId="urn:microsoft.com/office/officeart/2008/layout/VerticalCurvedList"/>
    <dgm:cxn modelId="{33B1B822-40D8-487A-999D-8F67A2999414}" type="presParOf" srcId="{64B12BE2-CBBB-4491-9912-A28844BE5FA8}" destId="{75C8DBD9-8CFF-414B-B40E-E692DF424BB5}" srcOrd="2" destOrd="0" presId="urn:microsoft.com/office/officeart/2008/layout/VerticalCurvedList"/>
    <dgm:cxn modelId="{DB8CFB52-0CBD-43C6-B3F6-344FB4C5A248}" type="presParOf" srcId="{64B12BE2-CBBB-4491-9912-A28844BE5FA8}" destId="{D8645B52-82D5-482D-9374-F03D020C5D5A}" srcOrd="3"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70B713-2CBF-43E2-909F-A8742D3A71D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l-GR"/>
        </a:p>
      </dgm:t>
    </dgm:pt>
    <dgm:pt modelId="{16475469-AA32-407D-BD22-2C0E6A015E77}" type="pres">
      <dgm:prSet presAssocID="{7970B713-2CBF-43E2-909F-A8742D3A71DA}" presName="Name0" presStyleCnt="0">
        <dgm:presLayoutVars>
          <dgm:chMax val="7"/>
          <dgm:chPref val="7"/>
          <dgm:dir/>
        </dgm:presLayoutVars>
      </dgm:prSet>
      <dgm:spPr/>
      <dgm:t>
        <a:bodyPr/>
        <a:lstStyle/>
        <a:p>
          <a:endParaRPr lang="el-GR"/>
        </a:p>
      </dgm:t>
    </dgm:pt>
    <dgm:pt modelId="{8F5AEF73-2A38-4F83-AE96-6BE2757EA6F9}" type="pres">
      <dgm:prSet presAssocID="{7970B713-2CBF-43E2-909F-A8742D3A71DA}" presName="Name1" presStyleCnt="0"/>
      <dgm:spPr/>
    </dgm:pt>
    <dgm:pt modelId="{64B12BE2-CBBB-4491-9912-A28844BE5FA8}" type="pres">
      <dgm:prSet presAssocID="{7970B713-2CBF-43E2-909F-A8742D3A71DA}" presName="cycle" presStyleCnt="0"/>
      <dgm:spPr/>
    </dgm:pt>
    <dgm:pt modelId="{9FE559A3-6CE2-455F-A9C6-19B3E0ACB416}" type="pres">
      <dgm:prSet presAssocID="{7970B713-2CBF-43E2-909F-A8742D3A71DA}" presName="srcNode" presStyleLbl="node1" presStyleIdx="0" presStyleCnt="0"/>
      <dgm:spPr/>
    </dgm:pt>
    <dgm:pt modelId="{67D4F09B-DC60-43B5-BCE4-8AF64241FB9C}" type="pres">
      <dgm:prSet presAssocID="{7970B713-2CBF-43E2-909F-A8742D3A71DA}" presName="conn" presStyleLbl="parChTrans1D2" presStyleIdx="0" presStyleCnt="1"/>
      <dgm:spPr/>
    </dgm:pt>
    <dgm:pt modelId="{75C8DBD9-8CFF-414B-B40E-E692DF424BB5}" type="pres">
      <dgm:prSet presAssocID="{7970B713-2CBF-43E2-909F-A8742D3A71DA}" presName="extraNode" presStyleLbl="node1" presStyleIdx="0" presStyleCnt="0"/>
      <dgm:spPr/>
    </dgm:pt>
    <dgm:pt modelId="{D8645B52-82D5-482D-9374-F03D020C5D5A}" type="pres">
      <dgm:prSet presAssocID="{7970B713-2CBF-43E2-909F-A8742D3A71DA}" presName="dstNode" presStyleLbl="node1" presStyleIdx="0" presStyleCnt="0"/>
      <dgm:spPr/>
    </dgm:pt>
  </dgm:ptLst>
  <dgm:cxnLst>
    <dgm:cxn modelId="{4387F44D-CBCD-45C0-86CF-7728FC0E564C}" type="presOf" srcId="{7970B713-2CBF-43E2-909F-A8742D3A71DA}" destId="{16475469-AA32-407D-BD22-2C0E6A015E77}" srcOrd="0" destOrd="0" presId="urn:microsoft.com/office/officeart/2008/layout/VerticalCurvedList"/>
    <dgm:cxn modelId="{059DF15C-8A5F-4834-871E-B5B89AF83749}" type="presParOf" srcId="{16475469-AA32-407D-BD22-2C0E6A015E77}" destId="{8F5AEF73-2A38-4F83-AE96-6BE2757EA6F9}" srcOrd="0" destOrd="0" presId="urn:microsoft.com/office/officeart/2008/layout/VerticalCurvedList"/>
    <dgm:cxn modelId="{5E6AB347-0D41-4459-BB4E-D5128DD1545E}" type="presParOf" srcId="{8F5AEF73-2A38-4F83-AE96-6BE2757EA6F9}" destId="{64B12BE2-CBBB-4491-9912-A28844BE5FA8}" srcOrd="0" destOrd="0" presId="urn:microsoft.com/office/officeart/2008/layout/VerticalCurvedList"/>
    <dgm:cxn modelId="{D225A271-63A0-4EC1-A55E-3BA75C12C353}" type="presParOf" srcId="{64B12BE2-CBBB-4491-9912-A28844BE5FA8}" destId="{9FE559A3-6CE2-455F-A9C6-19B3E0ACB416}" srcOrd="0" destOrd="0" presId="urn:microsoft.com/office/officeart/2008/layout/VerticalCurvedList"/>
    <dgm:cxn modelId="{1168D06A-B3A5-430D-98F7-204C917CC900}" type="presParOf" srcId="{64B12BE2-CBBB-4491-9912-A28844BE5FA8}" destId="{67D4F09B-DC60-43B5-BCE4-8AF64241FB9C}" srcOrd="1" destOrd="0" presId="urn:microsoft.com/office/officeart/2008/layout/VerticalCurvedList"/>
    <dgm:cxn modelId="{33B1B822-40D8-487A-999D-8F67A2999414}" type="presParOf" srcId="{64B12BE2-CBBB-4491-9912-A28844BE5FA8}" destId="{75C8DBD9-8CFF-414B-B40E-E692DF424BB5}" srcOrd="2" destOrd="0" presId="urn:microsoft.com/office/officeart/2008/layout/VerticalCurvedList"/>
    <dgm:cxn modelId="{DB8CFB52-0CBD-43C6-B3F6-344FB4C5A248}" type="presParOf" srcId="{64B12BE2-CBBB-4491-9912-A28844BE5FA8}" destId="{D8645B52-82D5-482D-9374-F03D020C5D5A}" srcOrd="3"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70B713-2CBF-43E2-909F-A8742D3A71D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l-GR"/>
        </a:p>
      </dgm:t>
    </dgm:pt>
    <dgm:pt modelId="{16475469-AA32-407D-BD22-2C0E6A015E77}" type="pres">
      <dgm:prSet presAssocID="{7970B713-2CBF-43E2-909F-A8742D3A71DA}" presName="Name0" presStyleCnt="0">
        <dgm:presLayoutVars>
          <dgm:chMax val="7"/>
          <dgm:chPref val="7"/>
          <dgm:dir/>
        </dgm:presLayoutVars>
      </dgm:prSet>
      <dgm:spPr/>
      <dgm:t>
        <a:bodyPr/>
        <a:lstStyle/>
        <a:p>
          <a:endParaRPr lang="el-GR"/>
        </a:p>
      </dgm:t>
    </dgm:pt>
    <dgm:pt modelId="{8F5AEF73-2A38-4F83-AE96-6BE2757EA6F9}" type="pres">
      <dgm:prSet presAssocID="{7970B713-2CBF-43E2-909F-A8742D3A71DA}" presName="Name1" presStyleCnt="0"/>
      <dgm:spPr/>
    </dgm:pt>
    <dgm:pt modelId="{64B12BE2-CBBB-4491-9912-A28844BE5FA8}" type="pres">
      <dgm:prSet presAssocID="{7970B713-2CBF-43E2-909F-A8742D3A71DA}" presName="cycle" presStyleCnt="0"/>
      <dgm:spPr/>
    </dgm:pt>
    <dgm:pt modelId="{9FE559A3-6CE2-455F-A9C6-19B3E0ACB416}" type="pres">
      <dgm:prSet presAssocID="{7970B713-2CBF-43E2-909F-A8742D3A71DA}" presName="srcNode" presStyleLbl="node1" presStyleIdx="0" presStyleCnt="0"/>
      <dgm:spPr/>
    </dgm:pt>
    <dgm:pt modelId="{67D4F09B-DC60-43B5-BCE4-8AF64241FB9C}" type="pres">
      <dgm:prSet presAssocID="{7970B713-2CBF-43E2-909F-A8742D3A71DA}" presName="conn" presStyleLbl="parChTrans1D2" presStyleIdx="0" presStyleCnt="1"/>
      <dgm:spPr/>
    </dgm:pt>
    <dgm:pt modelId="{75C8DBD9-8CFF-414B-B40E-E692DF424BB5}" type="pres">
      <dgm:prSet presAssocID="{7970B713-2CBF-43E2-909F-A8742D3A71DA}" presName="extraNode" presStyleLbl="node1" presStyleIdx="0" presStyleCnt="0"/>
      <dgm:spPr/>
    </dgm:pt>
    <dgm:pt modelId="{D8645B52-82D5-482D-9374-F03D020C5D5A}" type="pres">
      <dgm:prSet presAssocID="{7970B713-2CBF-43E2-909F-A8742D3A71DA}" presName="dstNode" presStyleLbl="node1" presStyleIdx="0" presStyleCnt="0"/>
      <dgm:spPr/>
    </dgm:pt>
  </dgm:ptLst>
  <dgm:cxnLst>
    <dgm:cxn modelId="{4387F44D-CBCD-45C0-86CF-7728FC0E564C}" type="presOf" srcId="{7970B713-2CBF-43E2-909F-A8742D3A71DA}" destId="{16475469-AA32-407D-BD22-2C0E6A015E77}" srcOrd="0" destOrd="0" presId="urn:microsoft.com/office/officeart/2008/layout/VerticalCurvedList"/>
    <dgm:cxn modelId="{059DF15C-8A5F-4834-871E-B5B89AF83749}" type="presParOf" srcId="{16475469-AA32-407D-BD22-2C0E6A015E77}" destId="{8F5AEF73-2A38-4F83-AE96-6BE2757EA6F9}" srcOrd="0" destOrd="0" presId="urn:microsoft.com/office/officeart/2008/layout/VerticalCurvedList"/>
    <dgm:cxn modelId="{5E6AB347-0D41-4459-BB4E-D5128DD1545E}" type="presParOf" srcId="{8F5AEF73-2A38-4F83-AE96-6BE2757EA6F9}" destId="{64B12BE2-CBBB-4491-9912-A28844BE5FA8}" srcOrd="0" destOrd="0" presId="urn:microsoft.com/office/officeart/2008/layout/VerticalCurvedList"/>
    <dgm:cxn modelId="{D225A271-63A0-4EC1-A55E-3BA75C12C353}" type="presParOf" srcId="{64B12BE2-CBBB-4491-9912-A28844BE5FA8}" destId="{9FE559A3-6CE2-455F-A9C6-19B3E0ACB416}" srcOrd="0" destOrd="0" presId="urn:microsoft.com/office/officeart/2008/layout/VerticalCurvedList"/>
    <dgm:cxn modelId="{1168D06A-B3A5-430D-98F7-204C917CC900}" type="presParOf" srcId="{64B12BE2-CBBB-4491-9912-A28844BE5FA8}" destId="{67D4F09B-DC60-43B5-BCE4-8AF64241FB9C}" srcOrd="1" destOrd="0" presId="urn:microsoft.com/office/officeart/2008/layout/VerticalCurvedList"/>
    <dgm:cxn modelId="{33B1B822-40D8-487A-999D-8F67A2999414}" type="presParOf" srcId="{64B12BE2-CBBB-4491-9912-A28844BE5FA8}" destId="{75C8DBD9-8CFF-414B-B40E-E692DF424BB5}" srcOrd="2" destOrd="0" presId="urn:microsoft.com/office/officeart/2008/layout/VerticalCurvedList"/>
    <dgm:cxn modelId="{DB8CFB52-0CBD-43C6-B3F6-344FB4C5A248}" type="presParOf" srcId="{64B12BE2-CBBB-4491-9912-A28844BE5FA8}" destId="{D8645B52-82D5-482D-9374-F03D020C5D5A}" srcOrd="3"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70B713-2CBF-43E2-909F-A8742D3A71D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l-GR"/>
        </a:p>
      </dgm:t>
    </dgm:pt>
    <dgm:pt modelId="{16475469-AA32-407D-BD22-2C0E6A015E77}" type="pres">
      <dgm:prSet presAssocID="{7970B713-2CBF-43E2-909F-A8742D3A71DA}" presName="Name0" presStyleCnt="0">
        <dgm:presLayoutVars>
          <dgm:chMax val="7"/>
          <dgm:chPref val="7"/>
          <dgm:dir/>
        </dgm:presLayoutVars>
      </dgm:prSet>
      <dgm:spPr/>
      <dgm:t>
        <a:bodyPr/>
        <a:lstStyle/>
        <a:p>
          <a:endParaRPr lang="el-GR"/>
        </a:p>
      </dgm:t>
    </dgm:pt>
    <dgm:pt modelId="{8F5AEF73-2A38-4F83-AE96-6BE2757EA6F9}" type="pres">
      <dgm:prSet presAssocID="{7970B713-2CBF-43E2-909F-A8742D3A71DA}" presName="Name1" presStyleCnt="0"/>
      <dgm:spPr/>
    </dgm:pt>
    <dgm:pt modelId="{64B12BE2-CBBB-4491-9912-A28844BE5FA8}" type="pres">
      <dgm:prSet presAssocID="{7970B713-2CBF-43E2-909F-A8742D3A71DA}" presName="cycle" presStyleCnt="0"/>
      <dgm:spPr/>
    </dgm:pt>
    <dgm:pt modelId="{9FE559A3-6CE2-455F-A9C6-19B3E0ACB416}" type="pres">
      <dgm:prSet presAssocID="{7970B713-2CBF-43E2-909F-A8742D3A71DA}" presName="srcNode" presStyleLbl="node1" presStyleIdx="0" presStyleCnt="0"/>
      <dgm:spPr/>
    </dgm:pt>
    <dgm:pt modelId="{67D4F09B-DC60-43B5-BCE4-8AF64241FB9C}" type="pres">
      <dgm:prSet presAssocID="{7970B713-2CBF-43E2-909F-A8742D3A71DA}" presName="conn" presStyleLbl="parChTrans1D2" presStyleIdx="0" presStyleCnt="1"/>
      <dgm:spPr/>
    </dgm:pt>
    <dgm:pt modelId="{75C8DBD9-8CFF-414B-B40E-E692DF424BB5}" type="pres">
      <dgm:prSet presAssocID="{7970B713-2CBF-43E2-909F-A8742D3A71DA}" presName="extraNode" presStyleLbl="node1" presStyleIdx="0" presStyleCnt="0"/>
      <dgm:spPr/>
    </dgm:pt>
    <dgm:pt modelId="{D8645B52-82D5-482D-9374-F03D020C5D5A}" type="pres">
      <dgm:prSet presAssocID="{7970B713-2CBF-43E2-909F-A8742D3A71DA}" presName="dstNode" presStyleLbl="node1" presStyleIdx="0" presStyleCnt="0"/>
      <dgm:spPr/>
    </dgm:pt>
  </dgm:ptLst>
  <dgm:cxnLst>
    <dgm:cxn modelId="{4387F44D-CBCD-45C0-86CF-7728FC0E564C}" type="presOf" srcId="{7970B713-2CBF-43E2-909F-A8742D3A71DA}" destId="{16475469-AA32-407D-BD22-2C0E6A015E77}" srcOrd="0" destOrd="0" presId="urn:microsoft.com/office/officeart/2008/layout/VerticalCurvedList"/>
    <dgm:cxn modelId="{059DF15C-8A5F-4834-871E-B5B89AF83749}" type="presParOf" srcId="{16475469-AA32-407D-BD22-2C0E6A015E77}" destId="{8F5AEF73-2A38-4F83-AE96-6BE2757EA6F9}" srcOrd="0" destOrd="0" presId="urn:microsoft.com/office/officeart/2008/layout/VerticalCurvedList"/>
    <dgm:cxn modelId="{5E6AB347-0D41-4459-BB4E-D5128DD1545E}" type="presParOf" srcId="{8F5AEF73-2A38-4F83-AE96-6BE2757EA6F9}" destId="{64B12BE2-CBBB-4491-9912-A28844BE5FA8}" srcOrd="0" destOrd="0" presId="urn:microsoft.com/office/officeart/2008/layout/VerticalCurvedList"/>
    <dgm:cxn modelId="{D225A271-63A0-4EC1-A55E-3BA75C12C353}" type="presParOf" srcId="{64B12BE2-CBBB-4491-9912-A28844BE5FA8}" destId="{9FE559A3-6CE2-455F-A9C6-19B3E0ACB416}" srcOrd="0" destOrd="0" presId="urn:microsoft.com/office/officeart/2008/layout/VerticalCurvedList"/>
    <dgm:cxn modelId="{1168D06A-B3A5-430D-98F7-204C917CC900}" type="presParOf" srcId="{64B12BE2-CBBB-4491-9912-A28844BE5FA8}" destId="{67D4F09B-DC60-43B5-BCE4-8AF64241FB9C}" srcOrd="1" destOrd="0" presId="urn:microsoft.com/office/officeart/2008/layout/VerticalCurvedList"/>
    <dgm:cxn modelId="{33B1B822-40D8-487A-999D-8F67A2999414}" type="presParOf" srcId="{64B12BE2-CBBB-4491-9912-A28844BE5FA8}" destId="{75C8DBD9-8CFF-414B-B40E-E692DF424BB5}" srcOrd="2" destOrd="0" presId="urn:microsoft.com/office/officeart/2008/layout/VerticalCurvedList"/>
    <dgm:cxn modelId="{DB8CFB52-0CBD-43C6-B3F6-344FB4C5A248}" type="presParOf" srcId="{64B12BE2-CBBB-4491-9912-A28844BE5FA8}" destId="{D8645B52-82D5-482D-9374-F03D020C5D5A}" srcOrd="3"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AutoShape 1"/>
          <p:cNvSpPr>
            <a:spLocks noChangeArrowheads="1"/>
          </p:cNvSpPr>
          <p:nvPr/>
        </p:nvSpPr>
        <p:spPr bwMode="auto">
          <a:xfrm>
            <a:off x="0" y="0"/>
            <a:ext cx="6858000" cy="992663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03" name="AutoShape 2"/>
          <p:cNvSpPr>
            <a:spLocks noChangeArrowheads="1"/>
          </p:cNvSpPr>
          <p:nvPr/>
        </p:nvSpPr>
        <p:spPr bwMode="auto">
          <a:xfrm>
            <a:off x="0" y="0"/>
            <a:ext cx="6858000" cy="992663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04" name="AutoShape 3"/>
          <p:cNvSpPr>
            <a:spLocks noChangeArrowheads="1"/>
          </p:cNvSpPr>
          <p:nvPr/>
        </p:nvSpPr>
        <p:spPr bwMode="auto">
          <a:xfrm>
            <a:off x="0" y="0"/>
            <a:ext cx="6858000" cy="992663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05" name="AutoShape 4"/>
          <p:cNvSpPr>
            <a:spLocks noChangeArrowheads="1"/>
          </p:cNvSpPr>
          <p:nvPr/>
        </p:nvSpPr>
        <p:spPr bwMode="auto">
          <a:xfrm>
            <a:off x="0" y="0"/>
            <a:ext cx="6858000" cy="992663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06" name="AutoShape 5"/>
          <p:cNvSpPr>
            <a:spLocks noChangeArrowheads="1"/>
          </p:cNvSpPr>
          <p:nvPr/>
        </p:nvSpPr>
        <p:spPr bwMode="auto">
          <a:xfrm>
            <a:off x="0" y="0"/>
            <a:ext cx="6858000" cy="992663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07" name="AutoShape 6"/>
          <p:cNvSpPr>
            <a:spLocks noChangeArrowheads="1"/>
          </p:cNvSpPr>
          <p:nvPr/>
        </p:nvSpPr>
        <p:spPr bwMode="auto">
          <a:xfrm>
            <a:off x="0" y="0"/>
            <a:ext cx="6858000" cy="992663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08" name="Text Box 7"/>
          <p:cNvSpPr txBox="1">
            <a:spLocks noChangeArrowheads="1"/>
          </p:cNvSpPr>
          <p:nvPr/>
        </p:nvSpPr>
        <p:spPr bwMode="auto">
          <a:xfrm>
            <a:off x="0" y="0"/>
            <a:ext cx="2971800"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09" name="Text Box 8"/>
          <p:cNvSpPr txBox="1">
            <a:spLocks noChangeArrowheads="1"/>
          </p:cNvSpPr>
          <p:nvPr/>
        </p:nvSpPr>
        <p:spPr bwMode="auto">
          <a:xfrm>
            <a:off x="3884613" y="0"/>
            <a:ext cx="2971800"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25610" name="Rectangle 9"/>
          <p:cNvSpPr>
            <a:spLocks noGrp="1" noRot="1" noChangeAspect="1" noChangeArrowheads="1"/>
          </p:cNvSpPr>
          <p:nvPr>
            <p:ph type="sldImg"/>
          </p:nvPr>
        </p:nvSpPr>
        <p:spPr bwMode="auto">
          <a:xfrm>
            <a:off x="950913" y="744538"/>
            <a:ext cx="4946650" cy="3711575"/>
          </a:xfrm>
          <a:prstGeom prst="rect">
            <a:avLst/>
          </a:prstGeom>
          <a:noFill/>
          <a:ln w="9360" cap="sq">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6" name="Rectangle 10"/>
          <p:cNvSpPr>
            <a:spLocks noGrp="1" noChangeArrowheads="1"/>
          </p:cNvSpPr>
          <p:nvPr>
            <p:ph type="body"/>
          </p:nvPr>
        </p:nvSpPr>
        <p:spPr bwMode="auto">
          <a:xfrm>
            <a:off x="685801" y="4715154"/>
            <a:ext cx="5476875" cy="4456647"/>
          </a:xfrm>
          <a:prstGeom prst="rect">
            <a:avLst/>
          </a:prstGeom>
          <a:noFill/>
          <a:ln>
            <a:noFill/>
          </a:ln>
          <a:effectLst/>
        </p:spPr>
        <p:txBody>
          <a:bodyPr vert="horz" wrap="square" lIns="90000" tIns="46800" rIns="90000" bIns="46800" numCol="1" anchor="t" anchorCtr="0" compatLnSpc="1">
            <a:prstTxWarp prst="textNoShape">
              <a:avLst/>
            </a:prstTxWarp>
          </a:bodyPr>
          <a:lstStyle/>
          <a:p>
            <a:pPr lvl="0"/>
            <a:endParaRPr lang="el-GR" altLang="el-GR" noProof="0"/>
          </a:p>
        </p:txBody>
      </p:sp>
      <p:sp>
        <p:nvSpPr>
          <p:cNvPr id="25612" name="Text Box 11"/>
          <p:cNvSpPr txBox="1">
            <a:spLocks noChangeArrowheads="1"/>
          </p:cNvSpPr>
          <p:nvPr/>
        </p:nvSpPr>
        <p:spPr bwMode="auto">
          <a:xfrm>
            <a:off x="0" y="9428583"/>
            <a:ext cx="2971800"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a:cs typeface="Arial" charset="0"/>
            </a:endParaRPr>
          </a:p>
        </p:txBody>
      </p:sp>
      <p:sp>
        <p:nvSpPr>
          <p:cNvPr id="4108" name="Rectangle 12"/>
          <p:cNvSpPr>
            <a:spLocks noGrp="1" noChangeArrowheads="1"/>
          </p:cNvSpPr>
          <p:nvPr>
            <p:ph type="sldNum"/>
          </p:nvPr>
        </p:nvSpPr>
        <p:spPr bwMode="auto">
          <a:xfrm>
            <a:off x="3884614" y="9428584"/>
            <a:ext cx="2962275" cy="485992"/>
          </a:xfrm>
          <a:prstGeom prst="rect">
            <a:avLst/>
          </a:prstGeom>
          <a:noFill/>
          <a:ln>
            <a:noFill/>
          </a:ln>
          <a:effectLst/>
        </p:spPr>
        <p:txBody>
          <a:bodyPr vert="horz" wrap="square" lIns="90000" tIns="46800" rIns="90000" bIns="46800" numCol="1" anchor="b" anchorCtr="0" compatLnSpc="1">
            <a:prstTxWarp prst="textNoShape">
              <a:avLst/>
            </a:prstTxWarp>
          </a:bodyPr>
          <a:lstStyle>
            <a:lvl1pPr algn="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Arial" charset="0"/>
                <a:ea typeface="+mn-ea"/>
                <a:cs typeface="Arial" charset="0"/>
              </a:defRPr>
            </a:lvl1pPr>
          </a:lstStyle>
          <a:p>
            <a:pPr>
              <a:defRPr/>
            </a:pPr>
            <a:fld id="{EF92552F-7AF0-4F6B-B4D9-47E8D85F206C}" type="slidenum">
              <a:rPr lang="de-DE" altLang="el-GR"/>
              <a:pPr>
                <a:defRPr/>
              </a:pPr>
              <a:t>‹#›</a:t>
            </a:fld>
            <a:endParaRPr lang="de-DE" altLang="el-GR"/>
          </a:p>
        </p:txBody>
      </p:sp>
    </p:spTree>
    <p:extLst>
      <p:ext uri="{BB962C8B-B14F-4D97-AF65-F5344CB8AC3E}">
        <p14:creationId xmlns:p14="http://schemas.microsoft.com/office/powerpoint/2010/main" val="93280751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66165EAE-3932-4B81-A60F-EB35F59600B7}" type="slidenum">
              <a:rPr lang="de-DE" altLang="el-GR" smtClean="0">
                <a:latin typeface="Arial" charset="0"/>
                <a:ea typeface="Microsoft YaHei" pitchFamily="34" charset="-122"/>
              </a:rPr>
              <a:pPr eaLnBrk="1" hangingPunct="1">
                <a:spcBef>
                  <a:spcPct val="0"/>
                </a:spcBef>
                <a:buClrTx/>
                <a:buFontTx/>
                <a:buNone/>
              </a:pPr>
              <a:t>1</a:t>
            </a:fld>
            <a:endParaRPr lang="de-DE" altLang="el-GR">
              <a:latin typeface="Arial" charset="0"/>
              <a:ea typeface="Microsoft YaHei" pitchFamily="34" charset="-122"/>
            </a:endParaRPr>
          </a:p>
        </p:txBody>
      </p:sp>
      <p:sp>
        <p:nvSpPr>
          <p:cNvPr id="26627" name="Text Box 1"/>
          <p:cNvSpPr txBox="1">
            <a:spLocks noChangeArrowheads="1"/>
          </p:cNvSpPr>
          <p:nvPr/>
        </p:nvSpPr>
        <p:spPr bwMode="auto">
          <a:xfrm>
            <a:off x="3887788" y="9433753"/>
            <a:ext cx="2970212" cy="492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80" tIns="47520" rIns="94680" bIns="47520" anchor="b"/>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lgn="r" eaLnBrk="1" hangingPunct="1">
              <a:spcBef>
                <a:spcPct val="0"/>
              </a:spcBef>
              <a:buClrTx/>
              <a:buFontTx/>
              <a:buNone/>
            </a:pPr>
            <a:fld id="{69EBC6EE-2DFA-4559-846C-A0A93A17DAE3}" type="slidenum">
              <a:rPr lang="en-GB" altLang="el-GR" sz="1300">
                <a:latin typeface="Arial" charset="0"/>
              </a:rPr>
              <a:pPr algn="r" eaLnBrk="1" hangingPunct="1">
                <a:spcBef>
                  <a:spcPct val="0"/>
                </a:spcBef>
                <a:buClrTx/>
                <a:buFontTx/>
                <a:buNone/>
              </a:pPr>
              <a:t>1</a:t>
            </a:fld>
            <a:endParaRPr lang="en-GB" altLang="el-GR" sz="1300">
              <a:latin typeface="Arial" charset="0"/>
            </a:endParaRPr>
          </a:p>
        </p:txBody>
      </p:sp>
      <p:sp>
        <p:nvSpPr>
          <p:cNvPr id="26628" name="Rectangle 2"/>
          <p:cNvSpPr>
            <a:spLocks noGrp="1" noRot="1" noChangeAspect="1" noChangeArrowheads="1" noTextEdit="1"/>
          </p:cNvSpPr>
          <p:nvPr>
            <p:ph type="sldImg"/>
          </p:nvPr>
        </p:nvSpPr>
        <p:spPr>
          <a:xfrm>
            <a:off x="947738" y="744538"/>
            <a:ext cx="4964112" cy="3724275"/>
          </a:xfrm>
          <a:solidFill>
            <a:srgbClr val="FFFFFF"/>
          </a:solidFill>
          <a:ln/>
        </p:spPr>
      </p:sp>
      <p:sp>
        <p:nvSpPr>
          <p:cNvPr id="26629" name="Text Box 3"/>
          <p:cNvSpPr txBox="1">
            <a:spLocks noChangeArrowheads="1"/>
          </p:cNvSpPr>
          <p:nvPr/>
        </p:nvSpPr>
        <p:spPr bwMode="auto">
          <a:xfrm>
            <a:off x="914400" y="4715153"/>
            <a:ext cx="5029200" cy="44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a:p>
        </p:txBody>
      </p:sp>
    </p:spTree>
    <p:extLst>
      <p:ext uri="{BB962C8B-B14F-4D97-AF65-F5344CB8AC3E}">
        <p14:creationId xmlns:p14="http://schemas.microsoft.com/office/powerpoint/2010/main" val="715272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32BE05B9-3490-4CAF-8EB3-4A0D2C7CAD71}" type="slidenum">
              <a:rPr lang="de-DE" altLang="el-GR" smtClean="0">
                <a:latin typeface="Arial" charset="0"/>
                <a:ea typeface="Microsoft YaHei" pitchFamily="34" charset="-122"/>
              </a:rPr>
              <a:pPr eaLnBrk="1" hangingPunct="1">
                <a:spcBef>
                  <a:spcPct val="0"/>
                </a:spcBef>
                <a:buClrTx/>
                <a:buFontTx/>
                <a:buNone/>
              </a:pPr>
              <a:t>2</a:t>
            </a:fld>
            <a:endParaRPr lang="de-DE" altLang="el-GR" dirty="0">
              <a:latin typeface="Arial" charset="0"/>
              <a:ea typeface="Microsoft YaHei" pitchFamily="34" charset="-122"/>
            </a:endParaRPr>
          </a:p>
        </p:txBody>
      </p:sp>
      <p:sp>
        <p:nvSpPr>
          <p:cNvPr id="28675" name="Rectangle 1"/>
          <p:cNvSpPr>
            <a:spLocks noGrp="1" noRot="1" noChangeAspect="1" noChangeArrowheads="1" noTextEdit="1"/>
          </p:cNvSpPr>
          <p:nvPr>
            <p:ph type="sldImg"/>
          </p:nvPr>
        </p:nvSpPr>
        <p:spPr>
          <a:xfrm>
            <a:off x="1143000" y="685800"/>
            <a:ext cx="4570413" cy="3427413"/>
          </a:xfrm>
          <a:solidFill>
            <a:srgbClr val="FFFFFF"/>
          </a:solidFill>
          <a:ln/>
        </p:spPr>
      </p:sp>
      <p:sp>
        <p:nvSpPr>
          <p:cNvPr id="28676" name="Text Box 2"/>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dirty="0"/>
          </a:p>
        </p:txBody>
      </p:sp>
    </p:spTree>
    <p:extLst>
      <p:ext uri="{BB962C8B-B14F-4D97-AF65-F5344CB8AC3E}">
        <p14:creationId xmlns:p14="http://schemas.microsoft.com/office/powerpoint/2010/main" val="406440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32BE05B9-3490-4CAF-8EB3-4A0D2C7CAD71}" type="slidenum">
              <a:rPr lang="de-DE" altLang="el-GR" smtClean="0">
                <a:latin typeface="Arial" charset="0"/>
                <a:ea typeface="Microsoft YaHei" pitchFamily="34" charset="-122"/>
              </a:rPr>
              <a:pPr eaLnBrk="1" hangingPunct="1">
                <a:spcBef>
                  <a:spcPct val="0"/>
                </a:spcBef>
                <a:buClrTx/>
                <a:buFontTx/>
                <a:buNone/>
              </a:pPr>
              <a:t>3</a:t>
            </a:fld>
            <a:endParaRPr lang="de-DE" altLang="el-GR" dirty="0">
              <a:latin typeface="Arial" charset="0"/>
              <a:ea typeface="Microsoft YaHei" pitchFamily="34" charset="-122"/>
            </a:endParaRPr>
          </a:p>
        </p:txBody>
      </p:sp>
      <p:sp>
        <p:nvSpPr>
          <p:cNvPr id="28675" name="Rectangle 1"/>
          <p:cNvSpPr>
            <a:spLocks noGrp="1" noRot="1" noChangeAspect="1" noChangeArrowheads="1" noTextEdit="1"/>
          </p:cNvSpPr>
          <p:nvPr>
            <p:ph type="sldImg"/>
          </p:nvPr>
        </p:nvSpPr>
        <p:spPr>
          <a:xfrm>
            <a:off x="1143000" y="685800"/>
            <a:ext cx="4570413" cy="3427413"/>
          </a:xfrm>
          <a:solidFill>
            <a:srgbClr val="FFFFFF"/>
          </a:solidFill>
          <a:ln/>
        </p:spPr>
      </p:sp>
      <p:sp>
        <p:nvSpPr>
          <p:cNvPr id="28676" name="Text Box 2"/>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dirty="0"/>
          </a:p>
        </p:txBody>
      </p:sp>
    </p:spTree>
    <p:extLst>
      <p:ext uri="{BB962C8B-B14F-4D97-AF65-F5344CB8AC3E}">
        <p14:creationId xmlns:p14="http://schemas.microsoft.com/office/powerpoint/2010/main" val="489752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32BE05B9-3490-4CAF-8EB3-4A0D2C7CAD71}" type="slidenum">
              <a:rPr lang="de-DE" altLang="el-GR" smtClean="0">
                <a:latin typeface="Arial" charset="0"/>
                <a:ea typeface="Microsoft YaHei" pitchFamily="34" charset="-122"/>
              </a:rPr>
              <a:pPr eaLnBrk="1" hangingPunct="1">
                <a:spcBef>
                  <a:spcPct val="0"/>
                </a:spcBef>
                <a:buClrTx/>
                <a:buFontTx/>
                <a:buNone/>
              </a:pPr>
              <a:t>4</a:t>
            </a:fld>
            <a:endParaRPr lang="de-DE" altLang="el-GR" dirty="0">
              <a:latin typeface="Arial" charset="0"/>
              <a:ea typeface="Microsoft YaHei" pitchFamily="34" charset="-122"/>
            </a:endParaRPr>
          </a:p>
        </p:txBody>
      </p:sp>
      <p:sp>
        <p:nvSpPr>
          <p:cNvPr id="28675" name="Rectangle 1"/>
          <p:cNvSpPr>
            <a:spLocks noGrp="1" noRot="1" noChangeAspect="1" noChangeArrowheads="1" noTextEdit="1"/>
          </p:cNvSpPr>
          <p:nvPr>
            <p:ph type="sldImg"/>
          </p:nvPr>
        </p:nvSpPr>
        <p:spPr>
          <a:xfrm>
            <a:off x="1143000" y="685800"/>
            <a:ext cx="4570413" cy="3427413"/>
          </a:xfrm>
          <a:solidFill>
            <a:srgbClr val="FFFFFF"/>
          </a:solidFill>
          <a:ln/>
        </p:spPr>
      </p:sp>
      <p:sp>
        <p:nvSpPr>
          <p:cNvPr id="28676" name="Text Box 2"/>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dirty="0"/>
          </a:p>
        </p:txBody>
      </p:sp>
    </p:spTree>
    <p:extLst>
      <p:ext uri="{BB962C8B-B14F-4D97-AF65-F5344CB8AC3E}">
        <p14:creationId xmlns:p14="http://schemas.microsoft.com/office/powerpoint/2010/main" val="2469990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32BE05B9-3490-4CAF-8EB3-4A0D2C7CAD71}" type="slidenum">
              <a:rPr lang="de-DE" altLang="el-GR" smtClean="0">
                <a:latin typeface="Arial" charset="0"/>
                <a:ea typeface="Microsoft YaHei" pitchFamily="34" charset="-122"/>
              </a:rPr>
              <a:pPr eaLnBrk="1" hangingPunct="1">
                <a:spcBef>
                  <a:spcPct val="0"/>
                </a:spcBef>
                <a:buClrTx/>
                <a:buFontTx/>
                <a:buNone/>
              </a:pPr>
              <a:t>5</a:t>
            </a:fld>
            <a:endParaRPr lang="de-DE" altLang="el-GR" dirty="0">
              <a:latin typeface="Arial" charset="0"/>
              <a:ea typeface="Microsoft YaHei" pitchFamily="34" charset="-122"/>
            </a:endParaRPr>
          </a:p>
        </p:txBody>
      </p:sp>
      <p:sp>
        <p:nvSpPr>
          <p:cNvPr id="28675" name="Rectangle 1"/>
          <p:cNvSpPr>
            <a:spLocks noGrp="1" noRot="1" noChangeAspect="1" noChangeArrowheads="1" noTextEdit="1"/>
          </p:cNvSpPr>
          <p:nvPr>
            <p:ph type="sldImg"/>
          </p:nvPr>
        </p:nvSpPr>
        <p:spPr>
          <a:xfrm>
            <a:off x="1143000" y="685800"/>
            <a:ext cx="4570413" cy="3427413"/>
          </a:xfrm>
          <a:solidFill>
            <a:srgbClr val="FFFFFF"/>
          </a:solidFill>
          <a:ln/>
        </p:spPr>
      </p:sp>
      <p:sp>
        <p:nvSpPr>
          <p:cNvPr id="28676" name="Text Box 2"/>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dirty="0"/>
          </a:p>
        </p:txBody>
      </p:sp>
    </p:spTree>
    <p:extLst>
      <p:ext uri="{BB962C8B-B14F-4D97-AF65-F5344CB8AC3E}">
        <p14:creationId xmlns:p14="http://schemas.microsoft.com/office/powerpoint/2010/main" val="2151484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32BE05B9-3490-4CAF-8EB3-4A0D2C7CAD71}" type="slidenum">
              <a:rPr lang="de-DE" altLang="el-GR" smtClean="0">
                <a:latin typeface="Arial" charset="0"/>
                <a:ea typeface="Microsoft YaHei" pitchFamily="34" charset="-122"/>
              </a:rPr>
              <a:pPr eaLnBrk="1" hangingPunct="1">
                <a:spcBef>
                  <a:spcPct val="0"/>
                </a:spcBef>
                <a:buClrTx/>
                <a:buFontTx/>
                <a:buNone/>
              </a:pPr>
              <a:t>6</a:t>
            </a:fld>
            <a:endParaRPr lang="de-DE" altLang="el-GR" dirty="0">
              <a:latin typeface="Arial" charset="0"/>
              <a:ea typeface="Microsoft YaHei" pitchFamily="34" charset="-122"/>
            </a:endParaRPr>
          </a:p>
        </p:txBody>
      </p:sp>
      <p:sp>
        <p:nvSpPr>
          <p:cNvPr id="28675" name="Rectangle 1"/>
          <p:cNvSpPr>
            <a:spLocks noGrp="1" noRot="1" noChangeAspect="1" noChangeArrowheads="1" noTextEdit="1"/>
          </p:cNvSpPr>
          <p:nvPr>
            <p:ph type="sldImg"/>
          </p:nvPr>
        </p:nvSpPr>
        <p:spPr>
          <a:xfrm>
            <a:off x="1143000" y="685800"/>
            <a:ext cx="4570413" cy="3427413"/>
          </a:xfrm>
          <a:solidFill>
            <a:srgbClr val="FFFFFF"/>
          </a:solidFill>
          <a:ln/>
        </p:spPr>
      </p:sp>
      <p:sp>
        <p:nvSpPr>
          <p:cNvPr id="28676" name="Text Box 2"/>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dirty="0"/>
          </a:p>
        </p:txBody>
      </p:sp>
    </p:spTree>
    <p:extLst>
      <p:ext uri="{BB962C8B-B14F-4D97-AF65-F5344CB8AC3E}">
        <p14:creationId xmlns:p14="http://schemas.microsoft.com/office/powerpoint/2010/main" val="828919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32BE05B9-3490-4CAF-8EB3-4A0D2C7CAD71}" type="slidenum">
              <a:rPr lang="de-DE" altLang="el-GR" smtClean="0">
                <a:latin typeface="Arial" charset="0"/>
                <a:ea typeface="Microsoft YaHei" pitchFamily="34" charset="-122"/>
              </a:rPr>
              <a:pPr eaLnBrk="1" hangingPunct="1">
                <a:spcBef>
                  <a:spcPct val="0"/>
                </a:spcBef>
                <a:buClrTx/>
                <a:buFontTx/>
                <a:buNone/>
              </a:pPr>
              <a:t>7</a:t>
            </a:fld>
            <a:endParaRPr lang="de-DE" altLang="el-GR" dirty="0">
              <a:latin typeface="Arial" charset="0"/>
              <a:ea typeface="Microsoft YaHei" pitchFamily="34" charset="-122"/>
            </a:endParaRPr>
          </a:p>
        </p:txBody>
      </p:sp>
      <p:sp>
        <p:nvSpPr>
          <p:cNvPr id="28675" name="Rectangle 1"/>
          <p:cNvSpPr>
            <a:spLocks noGrp="1" noRot="1" noChangeAspect="1" noChangeArrowheads="1" noTextEdit="1"/>
          </p:cNvSpPr>
          <p:nvPr>
            <p:ph type="sldImg"/>
          </p:nvPr>
        </p:nvSpPr>
        <p:spPr>
          <a:xfrm>
            <a:off x="1143000" y="685800"/>
            <a:ext cx="4570413" cy="3427413"/>
          </a:xfrm>
          <a:solidFill>
            <a:srgbClr val="FFFFFF"/>
          </a:solidFill>
          <a:ln/>
        </p:spPr>
      </p:sp>
      <p:sp>
        <p:nvSpPr>
          <p:cNvPr id="28676" name="Text Box 2"/>
          <p:cNvSpPr txBox="1">
            <a:spLocks noChangeArrowheads="1"/>
          </p:cNvSpPr>
          <p:nvPr/>
        </p:nvSpPr>
        <p:spPr bwMode="auto">
          <a:xfrm>
            <a:off x="685800" y="4343400"/>
            <a:ext cx="5484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dirty="0"/>
          </a:p>
        </p:txBody>
      </p:sp>
    </p:spTree>
    <p:extLst>
      <p:ext uri="{BB962C8B-B14F-4D97-AF65-F5344CB8AC3E}">
        <p14:creationId xmlns:p14="http://schemas.microsoft.com/office/powerpoint/2010/main" val="745336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2"/>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eaLnBrk="1" hangingPunct="1">
              <a:spcBef>
                <a:spcPct val="0"/>
              </a:spcBef>
              <a:buClrTx/>
              <a:buFontTx/>
              <a:buNone/>
            </a:pPr>
            <a:fld id="{B5970DFE-7867-4E49-BABB-74A1AF8E8778}" type="slidenum">
              <a:rPr lang="de-DE" altLang="el-GR" smtClean="0">
                <a:latin typeface="Arial" charset="0"/>
                <a:ea typeface="Microsoft YaHei" pitchFamily="34" charset="-122"/>
              </a:rPr>
              <a:pPr eaLnBrk="1" hangingPunct="1">
                <a:spcBef>
                  <a:spcPct val="0"/>
                </a:spcBef>
                <a:buClrTx/>
                <a:buFontTx/>
                <a:buNone/>
              </a:pPr>
              <a:t>8</a:t>
            </a:fld>
            <a:endParaRPr lang="de-DE" altLang="el-GR">
              <a:latin typeface="Arial" charset="0"/>
              <a:ea typeface="Microsoft YaHei" pitchFamily="34" charset="-122"/>
            </a:endParaRPr>
          </a:p>
        </p:txBody>
      </p:sp>
      <p:sp>
        <p:nvSpPr>
          <p:cNvPr id="47107" name="Rectangle 1"/>
          <p:cNvSpPr>
            <a:spLocks noGrp="1" noRot="1" noChangeAspect="1" noChangeArrowheads="1" noTextEdit="1"/>
          </p:cNvSpPr>
          <p:nvPr>
            <p:ph type="sldImg"/>
          </p:nvPr>
        </p:nvSpPr>
        <p:spPr>
          <a:xfrm>
            <a:off x="879475" y="882650"/>
            <a:ext cx="5799138" cy="4351338"/>
          </a:xfrm>
          <a:solidFill>
            <a:srgbClr val="FFFFFF"/>
          </a:solidFill>
          <a:ln/>
        </p:spPr>
      </p:sp>
      <p:sp>
        <p:nvSpPr>
          <p:cNvPr id="47108" name="Rectangle 2"/>
          <p:cNvSpPr>
            <a:spLocks noGrp="1" noChangeArrowheads="1"/>
          </p:cNvSpPr>
          <p:nvPr>
            <p:ph type="body" idx="1"/>
          </p:nvPr>
        </p:nvSpPr>
        <p:spPr>
          <a:xfrm>
            <a:off x="755650" y="5513076"/>
            <a:ext cx="6048375" cy="52235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a:latin typeface="Times New Roman" pitchFamily="18" charset="0"/>
            </a:endParaRPr>
          </a:p>
        </p:txBody>
      </p:sp>
    </p:spTree>
    <p:extLst>
      <p:ext uri="{BB962C8B-B14F-4D97-AF65-F5344CB8AC3E}">
        <p14:creationId xmlns:p14="http://schemas.microsoft.com/office/powerpoint/2010/main" val="2515533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smtClean="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07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smtClean="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580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smtClean="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7043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0038" y="411163"/>
            <a:ext cx="8510587" cy="638175"/>
          </a:xfrm>
        </p:spPr>
        <p:txBody>
          <a:bodyPr/>
          <a:lstStyle/>
          <a:p>
            <a:r>
              <a:rPr lang="en-US"/>
              <a:t>Click to edit Master title style</a:t>
            </a:r>
            <a:endParaRPr lang="el-GR"/>
          </a:p>
        </p:txBody>
      </p:sp>
    </p:spTree>
    <p:extLst>
      <p:ext uri="{BB962C8B-B14F-4D97-AF65-F5344CB8AC3E}">
        <p14:creationId xmlns:p14="http://schemas.microsoft.com/office/powerpoint/2010/main" val="331389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smtClean="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3714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ABB9B27-4D02-2940-AED5-BC8F2B3B1507}" type="datetimeFigureOut">
              <a:rPr lang="en-US" smtClean="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935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smtClean="0"/>
              <a:pPr/>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170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2296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6344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smtClean="0"/>
              <a:pPr/>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6285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smtClean="0"/>
              <a:pPr/>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9025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FFFB4-400D-1240-AB24-6F86C96D4DFB}" type="datetimeFigureOut">
              <a:rPr lang="en-US" smtClean="0"/>
              <a:pPr/>
              <a:t>11/12/2019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3170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1EB8CB6-48D8-4E47-B0D3-B56230F429D0}" type="datetimeFigureOut">
              <a:rPr lang="en-US" smtClean="0"/>
              <a:pPr/>
              <a:t>11/12/2019</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5467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EF716D3-DCE8-CC45-8106-AE5DFCD073F9}" type="datetimeFigureOut">
              <a:rPr lang="en-US" smtClean="0"/>
              <a:pPr/>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8107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D9FFFB4-400D-1240-AB24-6F86C96D4DFB}" type="datetimeFigureOut">
              <a:rPr lang="en-US" smtClean="0"/>
              <a:pPr/>
              <a:t>11/12/2019</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64056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ur-lex.europa.eu/legal-content/EL/AUTO/?uri=ecli:ECLI:EU:C:2013:646&amp;locale=el"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473993" y="548680"/>
            <a:ext cx="63531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l-GR" altLang="el-GR" dirty="0"/>
          </a:p>
        </p:txBody>
      </p:sp>
      <p:sp>
        <p:nvSpPr>
          <p:cNvPr id="4100" name="Text Box 4"/>
          <p:cNvSpPr txBox="1">
            <a:spLocks noChangeArrowheads="1"/>
          </p:cNvSpPr>
          <p:nvPr/>
        </p:nvSpPr>
        <p:spPr bwMode="auto">
          <a:xfrm>
            <a:off x="438112" y="5241591"/>
            <a:ext cx="8424936"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lstStyle>
            <a:lvl1pPr eaLnBrk="0" hangingPunct="0">
              <a:spcAft>
                <a:spcPts val="10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pitchFamily="34" charset="-122"/>
              </a:defRPr>
            </a:lvl1pPr>
            <a:lvl2pPr eaLnBrk="0" hangingPunct="0">
              <a:spcAft>
                <a:spcPts val="14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Microsoft YaHei" pitchFamily="34" charset="-122"/>
              </a:defRPr>
            </a:lvl2pPr>
            <a:lvl3pPr eaLnBrk="0" hangingPunct="0">
              <a:spcAft>
                <a:spcPts val="12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pitchFamily="34" charset="-122"/>
              </a:defRPr>
            </a:lvl3pPr>
            <a:lvl4pPr eaLnBrk="0" hangingPunct="0">
              <a:spcAft>
                <a:spcPts val="10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pitchFamily="34" charset="-122"/>
              </a:defRPr>
            </a:lvl4pPr>
            <a:lvl5pPr eaLnBrk="0" hangingPunct="0">
              <a:spcAft>
                <a:spcPts val="10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pitchFamily="34" charset="-122"/>
              </a:defRPr>
            </a:lvl5pPr>
            <a:lvl6pPr marL="2514600" indent="-228600" defTabSz="449263" eaLnBrk="0" fontAlgn="base" hangingPunct="0">
              <a:spcBef>
                <a:spcPct val="0"/>
              </a:spcBef>
              <a:spcAft>
                <a:spcPts val="10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pitchFamily="34" charset="-122"/>
              </a:defRPr>
            </a:lvl6pPr>
            <a:lvl7pPr marL="2971800" indent="-228600" defTabSz="449263" eaLnBrk="0" fontAlgn="base" hangingPunct="0">
              <a:spcBef>
                <a:spcPct val="0"/>
              </a:spcBef>
              <a:spcAft>
                <a:spcPts val="10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pitchFamily="34" charset="-122"/>
              </a:defRPr>
            </a:lvl7pPr>
            <a:lvl8pPr marL="3429000" indent="-228600" defTabSz="449263" eaLnBrk="0" fontAlgn="base" hangingPunct="0">
              <a:spcBef>
                <a:spcPct val="0"/>
              </a:spcBef>
              <a:spcAft>
                <a:spcPts val="10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pitchFamily="34" charset="-122"/>
              </a:defRPr>
            </a:lvl8pPr>
            <a:lvl9pPr marL="3886200" indent="-228600" defTabSz="449263" eaLnBrk="0" fontAlgn="base" hangingPunct="0">
              <a:spcBef>
                <a:spcPct val="0"/>
              </a:spcBef>
              <a:spcAft>
                <a:spcPts val="1000"/>
              </a:spcAft>
              <a:buClr>
                <a:srgbClr val="000000"/>
              </a:buClr>
              <a:buSzPct val="100000"/>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pitchFamily="34" charset="-122"/>
              </a:defRPr>
            </a:lvl9pPr>
          </a:lstStyle>
          <a:p>
            <a:pPr eaLnBrk="1" hangingPunct="1">
              <a:lnSpc>
                <a:spcPct val="110000"/>
              </a:lnSpc>
              <a:spcAft>
                <a:spcPct val="0"/>
              </a:spcAft>
              <a:buClrTx/>
              <a:buNone/>
            </a:pPr>
            <a:r>
              <a:rPr lang="el-GR" altLang="el-GR" sz="1800" b="1" dirty="0">
                <a:solidFill>
                  <a:srgbClr val="0070C0"/>
                </a:solidFill>
              </a:rPr>
              <a:t>ΕΘΝΙΚΗ ΣΧΟΛΗ ΔΗΜΟΣΙΑΣ ΔΙΟΙΚΗΣΗΣ ΚΑΙ ΑΥΤΟΔΙΟΙΚΗΣΗΣ</a:t>
            </a:r>
          </a:p>
          <a:p>
            <a:pPr eaLnBrk="1" hangingPunct="1">
              <a:lnSpc>
                <a:spcPct val="110000"/>
              </a:lnSpc>
              <a:spcAft>
                <a:spcPct val="0"/>
              </a:spcAft>
              <a:buClrTx/>
              <a:buNone/>
            </a:pPr>
            <a:r>
              <a:rPr lang="el-GR" altLang="el-GR" sz="1800" b="1" dirty="0">
                <a:solidFill>
                  <a:srgbClr val="0070C0"/>
                </a:solidFill>
              </a:rPr>
              <a:t>26η Εκπαιδευτική Σειρά, Οκτώβριος 2019</a:t>
            </a:r>
          </a:p>
        </p:txBody>
      </p:sp>
      <p:sp>
        <p:nvSpPr>
          <p:cNvPr id="2" name="Τίτλος 1"/>
          <p:cNvSpPr>
            <a:spLocks noGrp="1"/>
          </p:cNvSpPr>
          <p:nvPr>
            <p:ph type="title"/>
          </p:nvPr>
        </p:nvSpPr>
        <p:spPr>
          <a:xfrm>
            <a:off x="107505" y="3212975"/>
            <a:ext cx="9036496" cy="396875"/>
          </a:xfrm>
        </p:spPr>
        <p:txBody>
          <a:bodyPr>
            <a:normAutofit fontScale="90000"/>
          </a:bodyPr>
          <a:lstStyle/>
          <a:p>
            <a:pPr algn="ctr"/>
            <a:r>
              <a:rPr lang="el-GR" sz="3100" dirty="0">
                <a:solidFill>
                  <a:srgbClr val="0070C0"/>
                </a:solidFill>
              </a:rPr>
              <a:t/>
            </a:r>
            <a:br>
              <a:rPr lang="el-GR" sz="3100" dirty="0">
                <a:solidFill>
                  <a:srgbClr val="0070C0"/>
                </a:solidFill>
              </a:rPr>
            </a:br>
            <a:r>
              <a:rPr lang="el-GR" sz="3100" dirty="0">
                <a:solidFill>
                  <a:srgbClr val="0070C0"/>
                </a:solidFill>
              </a:rPr>
              <a:t/>
            </a:r>
            <a:br>
              <a:rPr lang="el-GR" sz="3100" dirty="0">
                <a:solidFill>
                  <a:srgbClr val="0070C0"/>
                </a:solidFill>
              </a:rPr>
            </a:br>
            <a:r>
              <a:rPr lang="el-GR" sz="3100" dirty="0">
                <a:solidFill>
                  <a:srgbClr val="0070C0"/>
                </a:solidFill>
              </a:rPr>
              <a:t/>
            </a:r>
            <a:br>
              <a:rPr lang="el-GR" sz="3100" dirty="0">
                <a:solidFill>
                  <a:srgbClr val="0070C0"/>
                </a:solidFill>
              </a:rPr>
            </a:br>
            <a:r>
              <a:rPr lang="el-GR" sz="3100" dirty="0">
                <a:solidFill>
                  <a:srgbClr val="0070C0"/>
                </a:solidFill>
              </a:rPr>
              <a:t/>
            </a:r>
            <a:br>
              <a:rPr lang="el-GR" sz="3100" dirty="0">
                <a:solidFill>
                  <a:srgbClr val="0070C0"/>
                </a:solidFill>
              </a:rPr>
            </a:br>
            <a:r>
              <a:rPr lang="el-GR" sz="3100" dirty="0">
                <a:solidFill>
                  <a:srgbClr val="0070C0"/>
                </a:solidFill>
              </a:rPr>
              <a:t/>
            </a:r>
            <a:br>
              <a:rPr lang="el-GR" sz="3100" dirty="0">
                <a:solidFill>
                  <a:srgbClr val="0070C0"/>
                </a:solidFill>
              </a:rPr>
            </a:br>
            <a:r>
              <a:rPr lang="el-GR" sz="3100" dirty="0">
                <a:solidFill>
                  <a:srgbClr val="0070C0"/>
                </a:solidFill>
              </a:rPr>
              <a:t/>
            </a:r>
            <a:br>
              <a:rPr lang="el-GR" sz="3100" dirty="0">
                <a:solidFill>
                  <a:srgbClr val="0070C0"/>
                </a:solidFill>
              </a:rPr>
            </a:br>
            <a:r>
              <a:rPr lang="el-GR" sz="3100" b="1" dirty="0">
                <a:solidFill>
                  <a:srgbClr val="0070C0"/>
                </a:solidFill>
              </a:rPr>
              <a:t>ΔΗΜΟΣΙΕΣ ΣΥΜΒΑΣΕΙΣ</a:t>
            </a:r>
            <a:br>
              <a:rPr lang="el-GR" sz="3100" b="1" dirty="0">
                <a:solidFill>
                  <a:srgbClr val="0070C0"/>
                </a:solidFill>
              </a:rPr>
            </a:br>
            <a:r>
              <a:rPr lang="el-GR" sz="3100" b="1" dirty="0">
                <a:solidFill>
                  <a:srgbClr val="0070C0"/>
                </a:solidFill>
              </a:rPr>
              <a:t/>
            </a:r>
            <a:br>
              <a:rPr lang="el-GR" sz="3100" b="1" dirty="0">
                <a:solidFill>
                  <a:srgbClr val="0070C0"/>
                </a:solidFill>
              </a:rPr>
            </a:br>
            <a:r>
              <a:rPr lang="el-GR" sz="3100" b="1" dirty="0">
                <a:solidFill>
                  <a:srgbClr val="0070C0"/>
                </a:solidFill>
              </a:rPr>
              <a:t>Ν. 4412/2016</a:t>
            </a:r>
            <a:r>
              <a:rPr lang="el-GR" sz="3100" dirty="0">
                <a:solidFill>
                  <a:srgbClr val="0070C0"/>
                </a:solidFill>
              </a:rPr>
              <a:t/>
            </a:r>
            <a:br>
              <a:rPr lang="el-GR" sz="3100" dirty="0">
                <a:solidFill>
                  <a:srgbClr val="0070C0"/>
                </a:solidFill>
              </a:rPr>
            </a:br>
            <a:endParaRPr lang="el-GR" sz="2700" dirty="0">
              <a:solidFill>
                <a:srgbClr val="0070C0"/>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399454"/>
            <a:ext cx="1524000"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7751893"/>
      </p:ext>
    </p:extLst>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661976" y="1827009"/>
          <a:ext cx="6582432" cy="416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8727" y="664617"/>
            <a:ext cx="9036496" cy="5355312"/>
          </a:xfrm>
          <a:prstGeom prst="rect">
            <a:avLst/>
          </a:prstGeom>
          <a:noFill/>
        </p:spPr>
        <p:txBody>
          <a:bodyPr wrap="square" rtlCol="0">
            <a:spAutoFit/>
          </a:bodyPr>
          <a:lstStyle/>
          <a:p>
            <a:pPr algn="just"/>
            <a:r>
              <a:rPr lang="el-GR" i="1" dirty="0"/>
              <a:t>σχετικά με το εάν επιτρέπεται σε αναθέτουσα αρχή να ορίζει, με ρήτρα στη συγγραφή υποχρεώσεων μιας δημόσιας σύμβασης έργου, ότι ο μελλοντικός ανάδοχος θα πρέπει να εκτελέσει, κατά ένα ορισμένο ποσοστό, εξ ιδίων πόρων το έργο το οποίο αφορά η σύμβαση.</a:t>
            </a:r>
            <a:endParaRPr lang="de-DE" i="1" dirty="0"/>
          </a:p>
          <a:p>
            <a:endParaRPr lang="el-GR" dirty="0"/>
          </a:p>
          <a:p>
            <a:r>
              <a:rPr lang="el-GR" dirty="0"/>
              <a:t>Το Δικαστήριο έκρινε ότι:</a:t>
            </a:r>
          </a:p>
          <a:p>
            <a:pPr marL="285750" indent="-285750" algn="just">
              <a:buFont typeface="Arial" panose="020B0604020202020204" pitchFamily="34" charset="0"/>
              <a:buChar char="•"/>
            </a:pPr>
            <a:r>
              <a:rPr lang="el-GR" dirty="0"/>
              <a:t> η αναθέτουσα αρχή έχει το δικαίωμα να απαγορεύσει τη χρήση υπεργολάβων των οποίων δεν έχει μπορέσει να ελέγξει τις ικανότητες κατά το στάδιο της εξέτασης των προσφορών και της επιλογής του αναδόχου, όσον αφορά βασικά τμήματα της σύμβασης </a:t>
            </a:r>
            <a:r>
              <a:rPr lang="el-GR" u="sng" dirty="0"/>
              <a:t> </a:t>
            </a:r>
            <a:endParaRPr lang="en-US" u="sng" dirty="0"/>
          </a:p>
          <a:p>
            <a:pPr marL="285750" indent="-285750" algn="just">
              <a:buFont typeface="Arial" panose="020B0604020202020204" pitchFamily="34" charset="0"/>
              <a:buChar char="•"/>
            </a:pPr>
            <a:r>
              <a:rPr lang="el-GR" dirty="0"/>
              <a:t>η επίδικη ρήτρα έχει διαφορετικό περιεχόμενο, στον βαθμό που επιβάλλει περιορισμούς στη χρήση υπεργολαβιών ως προς ένα τμήμα της σύμβασης καθοριζόμενο με τρόπο γενικό και αφηρημένο υπό τη μορφή ποσοστού αυτής, και μάλιστα ανεξαρτήτως της δυνατότητας ελέγχου των ικανοτήτων τυχόν υπεργολάβων και χωρίς οποιαδήποτε αναφορά από την οποία να προκύπτει αν πρόκειται για βασικά καθήκοντα. Για όλους αυτούς τους λόγους, πρέπει να γίνει δεκτό ότι μια τέτοια ρήτρα είναι ασύμβατη προς την οδηγία 2004/18, η οποία είναι η κρίσιμη ρύθμιση στο πλαίσιο της διαφοράς της κύριας δίκης</a:t>
            </a:r>
          </a:p>
          <a:p>
            <a:pPr marL="285750" indent="-285750" algn="just">
              <a:buFont typeface="Arial" panose="020B0604020202020204" pitchFamily="34" charset="0"/>
              <a:buChar char="•"/>
            </a:pPr>
            <a:r>
              <a:rPr lang="el-GR" dirty="0"/>
              <a:t>η οδηγία έχει την έννοια ότι </a:t>
            </a:r>
            <a:r>
              <a:rPr lang="el-GR" u="sng" dirty="0"/>
              <a:t>δεν επιτρέπεται </a:t>
            </a:r>
            <a:r>
              <a:rPr lang="el-GR" dirty="0"/>
              <a:t>η αναθέτουσα αρχή να ορίζει, με ρήτρα στη συγγραφή υποχρεώσεων μιας δημόσιας σύμβασης έργου, ότι ο μελλοντικός ανάδοχος θα πρέπει να εκτελέσει, κατά ένα ορισμένο ποσοστό, </a:t>
            </a:r>
            <a:r>
              <a:rPr lang="el-GR" u="sng" dirty="0"/>
              <a:t>εξ ιδίων πόρων </a:t>
            </a:r>
            <a:r>
              <a:rPr lang="el-GR" dirty="0"/>
              <a:t>το έργο το οποίο αφορά η σύμβαση. </a:t>
            </a:r>
            <a:endParaRPr lang="de-DE" dirty="0"/>
          </a:p>
        </p:txBody>
      </p:sp>
      <p:sp>
        <p:nvSpPr>
          <p:cNvPr id="5" name="Τίτλος 4"/>
          <p:cNvSpPr>
            <a:spLocks noGrp="1"/>
          </p:cNvSpPr>
          <p:nvPr>
            <p:ph type="title"/>
          </p:nvPr>
        </p:nvSpPr>
        <p:spPr>
          <a:xfrm>
            <a:off x="395536" y="-243408"/>
            <a:ext cx="8366571" cy="936104"/>
          </a:xfrm>
        </p:spPr>
        <p:txBody>
          <a:bodyPr>
            <a:normAutofit/>
          </a:bodyPr>
          <a:lstStyle/>
          <a:p>
            <a:pPr algn="ctr"/>
            <a:r>
              <a:rPr lang="el-GR" sz="2000" b="1" dirty="0"/>
              <a:t>Απόφαση του Δικαστηρίου της 14ης Ιουλίου 2016 </a:t>
            </a:r>
            <a:r>
              <a:rPr lang="en-US" sz="2000" b="1" dirty="0" err="1"/>
              <a:t>Wrocław</a:t>
            </a:r>
            <a:r>
              <a:rPr lang="en-US" sz="2000" b="1" dirty="0"/>
              <a:t> - Miasto </a:t>
            </a:r>
            <a:r>
              <a:rPr lang="en-US" sz="2000" b="1" dirty="0" err="1"/>
              <a:t>na</a:t>
            </a:r>
            <a:r>
              <a:rPr lang="en-US" sz="2000" b="1" dirty="0"/>
              <a:t> </a:t>
            </a:r>
            <a:r>
              <a:rPr lang="en-US" sz="2000" b="1" dirty="0" err="1"/>
              <a:t>prawach</a:t>
            </a:r>
            <a:r>
              <a:rPr lang="en-US" sz="2000" b="1" dirty="0"/>
              <a:t> </a:t>
            </a:r>
            <a:r>
              <a:rPr lang="en-US" sz="2000" b="1" dirty="0" err="1"/>
              <a:t>powiatu</a:t>
            </a:r>
            <a:r>
              <a:rPr lang="el-GR" sz="2000" b="1" dirty="0"/>
              <a:t> κατά </a:t>
            </a:r>
            <a:r>
              <a:rPr lang="en-US" sz="2000" b="1" dirty="0"/>
              <a:t>Minister </a:t>
            </a:r>
            <a:r>
              <a:rPr lang="en-US" sz="2000" b="1" dirty="0" err="1"/>
              <a:t>Infrastruktury</a:t>
            </a:r>
            <a:r>
              <a:rPr lang="en-US" sz="2000" b="1" dirty="0"/>
              <a:t> </a:t>
            </a:r>
            <a:r>
              <a:rPr lang="en-US" sz="2000" b="1" dirty="0" err="1"/>
              <a:t>i</a:t>
            </a:r>
            <a:r>
              <a:rPr lang="en-US" sz="2000" b="1" dirty="0"/>
              <a:t> </a:t>
            </a:r>
            <a:r>
              <a:rPr lang="en-US" sz="2000" b="1" dirty="0" err="1"/>
              <a:t>Rozwoju</a:t>
            </a:r>
            <a:r>
              <a:rPr lang="el-GR" sz="2000" b="1" dirty="0"/>
              <a:t> </a:t>
            </a:r>
            <a:r>
              <a:rPr lang="el-GR" sz="2000" b="1" dirty="0">
                <a:solidFill>
                  <a:srgbClr val="0070C0"/>
                </a:solidFill>
              </a:rPr>
              <a:t>(C‑406/14</a:t>
            </a:r>
            <a:r>
              <a:rPr lang="en-US" sz="2000" b="1" dirty="0">
                <a:solidFill>
                  <a:srgbClr val="0070C0"/>
                </a:solidFill>
              </a:rPr>
              <a:t>) </a:t>
            </a:r>
            <a:endParaRPr lang="el-GR" sz="2000" b="1" dirty="0">
              <a:solidFill>
                <a:srgbClr val="0070C0"/>
              </a:solidFill>
            </a:endParaRPr>
          </a:p>
        </p:txBody>
      </p:sp>
    </p:spTree>
    <p:extLst>
      <p:ext uri="{BB962C8B-B14F-4D97-AF65-F5344CB8AC3E}">
        <p14:creationId xmlns:p14="http://schemas.microsoft.com/office/powerpoint/2010/main" val="244536019"/>
      </p:ext>
    </p:extLst>
  </p:cSld>
  <p:clrMapOvr>
    <a:masterClrMapping/>
  </p:clrMapOvr>
  <p:transition spd="med">
    <p:split dir="in"/>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661976" y="1827009"/>
          <a:ext cx="6582432" cy="416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043608" y="620688"/>
            <a:ext cx="7454592" cy="5078313"/>
          </a:xfrm>
          <a:prstGeom prst="rect">
            <a:avLst/>
          </a:prstGeom>
          <a:noFill/>
        </p:spPr>
        <p:txBody>
          <a:bodyPr wrap="square" rtlCol="0">
            <a:spAutoFit/>
          </a:bodyPr>
          <a:lstStyle/>
          <a:p>
            <a:endParaRPr lang="el-GR" dirty="0"/>
          </a:p>
          <a:p>
            <a:r>
              <a:rPr lang="el-GR" dirty="0"/>
              <a:t>το Δικαστήριο έκρινε ότι:</a:t>
            </a:r>
          </a:p>
          <a:p>
            <a:pPr algn="just"/>
            <a:r>
              <a:rPr lang="el-GR" dirty="0"/>
              <a:t> </a:t>
            </a:r>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r>
              <a:rPr lang="el-GR" dirty="0"/>
              <a:t>ενδέχεται να υπάρχουν εργασίες με ιδιαιτερότητες που απαιτούν ικανότητες οι οποίες δεν μπορούν να προκύψουν ως άθροισμα της ελάσσονος ικανότητας περισσότερων.</a:t>
            </a:r>
            <a:endParaRPr lang="en-US" dirty="0"/>
          </a:p>
          <a:p>
            <a:pPr marL="285750" indent="-285750" algn="just">
              <a:buFont typeface="Arial" panose="020B0604020202020204" pitchFamily="34" charset="0"/>
              <a:buChar char="•"/>
            </a:pPr>
            <a:r>
              <a:rPr lang="el-GR" dirty="0"/>
              <a:t>Στην περίπτωση αυτή, η αναθέτουσα αρχή μπορεί ευλόγως να απαιτήσει το ελάχιστο επίπεδο της οικείας ικανότητας να καλύπτεται </a:t>
            </a:r>
            <a:r>
              <a:rPr lang="el-GR" u="sng" dirty="0"/>
              <a:t>από έναν μόνον οικονομικό φορέα ή, ενδεχομένως, από περιορισμένο αριθμό οικονομικών φορέων, στον βαθμό που η απαίτηση αυτή είναι συνδεδεμένη και ανάλογη με το αντικείμενο της επίμαχης συμβάσεως </a:t>
            </a:r>
            <a:endParaRPr lang="en-US" u="sng" dirty="0"/>
          </a:p>
          <a:p>
            <a:pPr marL="285750" indent="-285750" algn="just">
              <a:buFont typeface="Arial" panose="020B0604020202020204" pitchFamily="34" charset="0"/>
              <a:buChar char="•"/>
            </a:pPr>
            <a:r>
              <a:rPr lang="en-US" dirty="0"/>
              <a:t>A</a:t>
            </a:r>
            <a:r>
              <a:rPr lang="el-GR" dirty="0" err="1"/>
              <a:t>υτό</a:t>
            </a:r>
            <a:r>
              <a:rPr lang="el-GR" dirty="0"/>
              <a:t> δεν σημαίνει ότι συντρέχει λόγος απαγορεύσεως ή περιορισμού της υπεργολαβίας καθ’ </a:t>
            </a:r>
            <a:r>
              <a:rPr lang="el-GR" dirty="0" err="1"/>
              <a:t>εαυτήν</a:t>
            </a:r>
            <a:r>
              <a:rPr lang="el-GR" dirty="0"/>
              <a:t>. Τίποτε δεν εμποδίζει να είναι ο «ένας μόνο οικονομικός φορέας» ή ο «περιορισμένος αριθμός οικονομικών φορέων» να είναι ο υπεργολάβος ή υπεργολάβοι του αναδόχου </a:t>
            </a:r>
          </a:p>
          <a:p>
            <a:pPr marL="285750" indent="-285750" algn="just">
              <a:buFont typeface="Arial" panose="020B0604020202020204" pitchFamily="34" charset="0"/>
              <a:buChar char="•"/>
            </a:pPr>
            <a:endParaRPr lang="de-DE" dirty="0"/>
          </a:p>
        </p:txBody>
      </p:sp>
      <p:sp>
        <p:nvSpPr>
          <p:cNvPr id="5" name="Τίτλος 4"/>
          <p:cNvSpPr>
            <a:spLocks noGrp="1"/>
          </p:cNvSpPr>
          <p:nvPr>
            <p:ph type="title"/>
          </p:nvPr>
        </p:nvSpPr>
        <p:spPr>
          <a:xfrm>
            <a:off x="395536" y="326632"/>
            <a:ext cx="8366571" cy="366063"/>
          </a:xfrm>
        </p:spPr>
        <p:txBody>
          <a:bodyPr>
            <a:normAutofit fontScale="90000"/>
          </a:bodyPr>
          <a:lstStyle/>
          <a:p>
            <a:pPr algn="ctr"/>
            <a:r>
              <a:rPr lang="el-GR" sz="2000" dirty="0"/>
              <a:t/>
            </a:r>
            <a:br>
              <a:rPr lang="el-GR" sz="2000" dirty="0"/>
            </a:br>
            <a:r>
              <a:rPr lang="el-GR" sz="2000" dirty="0"/>
              <a:t/>
            </a:r>
            <a:br>
              <a:rPr lang="el-GR" sz="2000" dirty="0"/>
            </a:br>
            <a:r>
              <a:rPr lang="el-GR" sz="2000" b="1" dirty="0"/>
              <a:t/>
            </a:r>
            <a:br>
              <a:rPr lang="el-GR" sz="2000" b="1" dirty="0"/>
            </a:br>
            <a:r>
              <a:rPr lang="de-DE" sz="2000" b="1" dirty="0"/>
              <a:t>A</a:t>
            </a:r>
            <a:r>
              <a:rPr lang="el-GR" sz="2000" b="1" dirty="0" err="1"/>
              <a:t>πόφαση</a:t>
            </a:r>
            <a:r>
              <a:rPr lang="el-GR" sz="2000" b="1" dirty="0"/>
              <a:t> της 10ης Οκτωβρίου 2013, </a:t>
            </a:r>
            <a:r>
              <a:rPr lang="el-GR" sz="2000" b="1" dirty="0" err="1"/>
              <a:t>Swm</a:t>
            </a:r>
            <a:r>
              <a:rPr lang="el-GR" sz="2000" b="1" dirty="0"/>
              <a:t> </a:t>
            </a:r>
            <a:r>
              <a:rPr lang="el-GR" sz="2000" b="1" dirty="0" err="1"/>
              <a:t>Costruzioni</a:t>
            </a:r>
            <a:r>
              <a:rPr lang="el-GR" sz="2000" b="1" dirty="0"/>
              <a:t> 2 και </a:t>
            </a:r>
            <a:r>
              <a:rPr lang="el-GR" sz="2000" b="1" dirty="0" err="1"/>
              <a:t>Mannocchi</a:t>
            </a:r>
            <a:r>
              <a:rPr lang="el-GR" sz="2000" b="1" dirty="0"/>
              <a:t> </a:t>
            </a:r>
            <a:r>
              <a:rPr lang="el-GR" sz="2000" b="1" dirty="0" err="1"/>
              <a:t>Luigino</a:t>
            </a:r>
            <a:r>
              <a:rPr lang="el-GR" sz="2000" b="1" dirty="0"/>
              <a:t> (</a:t>
            </a:r>
            <a:r>
              <a:rPr lang="el-GR" sz="2000" b="1" u="sng" dirty="0">
                <a:hlinkClick r:id="rId8"/>
              </a:rPr>
              <a:t>C‑94/12</a:t>
            </a:r>
            <a:r>
              <a:rPr lang="en-US" sz="2000" b="1" u="sng" dirty="0"/>
              <a:t>) </a:t>
            </a:r>
            <a:r>
              <a:rPr lang="de-DE" sz="2000" b="1" dirty="0"/>
              <a:t/>
            </a:r>
            <a:br>
              <a:rPr lang="de-DE" sz="2000" b="1" dirty="0"/>
            </a:br>
            <a:endParaRPr lang="el-GR" sz="2000" b="1" dirty="0">
              <a:solidFill>
                <a:srgbClr val="0070C0"/>
              </a:solidFill>
            </a:endParaRPr>
          </a:p>
        </p:txBody>
      </p:sp>
    </p:spTree>
    <p:extLst>
      <p:ext uri="{BB962C8B-B14F-4D97-AF65-F5344CB8AC3E}">
        <p14:creationId xmlns:p14="http://schemas.microsoft.com/office/powerpoint/2010/main" val="4092648000"/>
      </p:ext>
    </p:extLst>
  </p:cSld>
  <p:clrMapOvr>
    <a:masterClrMapping/>
  </p:clrMapOvr>
  <p:transition spd="med">
    <p:split dir="in"/>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661976" y="1827009"/>
          <a:ext cx="6582432" cy="416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043608" y="620688"/>
            <a:ext cx="7454592" cy="4247317"/>
          </a:xfrm>
          <a:prstGeom prst="rect">
            <a:avLst/>
          </a:prstGeom>
          <a:noFill/>
        </p:spPr>
        <p:txBody>
          <a:bodyPr wrap="square" rtlCol="0">
            <a:spAutoFit/>
          </a:bodyPr>
          <a:lstStyle/>
          <a:p>
            <a:endParaRPr lang="el-GR" dirty="0"/>
          </a:p>
          <a:p>
            <a:pPr algn="just"/>
            <a:r>
              <a:rPr lang="el-GR" dirty="0"/>
              <a:t> </a:t>
            </a:r>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r>
              <a:rPr lang="el-GR" dirty="0"/>
              <a:t>Με την συλλογιστικές των ανωτέρω Αποφάσεων του ΔΕΕ με το άρθρο 63 της Οδηγίας οι αναθέτουσες αρχές μπορούν να απαιτούν την εκτέλεση </a:t>
            </a:r>
            <a:r>
              <a:rPr lang="el-GR" u="sng" dirty="0"/>
              <a:t>ορισμένων κρίσιμων καθηκόντων απευθείας από τον ίδιο τον προσφέροντα ή, στην περίπτωση όπου η προσφορά υποβάλλεται από όμιλο οικονομικών φορέων, από έναν από τους συμμετέχοντες στον όμιλο αυτό. </a:t>
            </a:r>
            <a:r>
              <a:rPr lang="el-GR" dirty="0"/>
              <a:t>Μολονότι η συγκεκριμένη διάταξη επιτρέπει πλέον ρητώς την επιβολή περιορισμών στην υπεργολαβία κατά το στάδιο της εξετάσεως και της επιλογής των προσφορών, οι περιορισμοί αυτοί επιτρέπονται μόνο στον βαθμό που αφορούν επακριβώς καθορισμένα καθήκοντα τα οποία θεωρούνται «κρίσιμα» για την εκτέλεση της συμβάσεως. </a:t>
            </a:r>
          </a:p>
          <a:p>
            <a:pPr marL="285750" indent="-285750" algn="just">
              <a:buFont typeface="Arial" panose="020B0604020202020204" pitchFamily="34" charset="0"/>
              <a:buChar char="•"/>
            </a:pPr>
            <a:endParaRPr lang="el-GR" dirty="0"/>
          </a:p>
        </p:txBody>
      </p:sp>
      <p:sp>
        <p:nvSpPr>
          <p:cNvPr id="5" name="Τίτλος 4"/>
          <p:cNvSpPr>
            <a:spLocks noGrp="1"/>
          </p:cNvSpPr>
          <p:nvPr>
            <p:ph type="title"/>
          </p:nvPr>
        </p:nvSpPr>
        <p:spPr>
          <a:xfrm>
            <a:off x="395536" y="-243408"/>
            <a:ext cx="8366571" cy="936104"/>
          </a:xfrm>
        </p:spPr>
        <p:txBody>
          <a:bodyPr>
            <a:normAutofit/>
          </a:bodyPr>
          <a:lstStyle/>
          <a:p>
            <a:pPr algn="ctr"/>
            <a:r>
              <a:rPr lang="el-GR" sz="2000" dirty="0"/>
              <a:t>Άρθρο 78 παρ. 2 ν. 4412/2016 (Άρθρο 63 Οδηγίας 2014/24/ΕΕ)</a:t>
            </a:r>
            <a:endParaRPr lang="el-GR" sz="2000" dirty="0">
              <a:solidFill>
                <a:srgbClr val="0070C0"/>
              </a:solidFill>
            </a:endParaRPr>
          </a:p>
        </p:txBody>
      </p:sp>
    </p:spTree>
    <p:extLst>
      <p:ext uri="{BB962C8B-B14F-4D97-AF65-F5344CB8AC3E}">
        <p14:creationId xmlns:p14="http://schemas.microsoft.com/office/powerpoint/2010/main" val="573712653"/>
      </p:ext>
    </p:extLst>
  </p:cSld>
  <p:clrMapOvr>
    <a:masterClrMapping/>
  </p:clrMapOvr>
  <p:transition spd="med">
    <p:split dir="in"/>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661976" y="1827009"/>
          <a:ext cx="6582432" cy="416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043608" y="620688"/>
            <a:ext cx="7454592" cy="2862322"/>
          </a:xfrm>
          <a:prstGeom prst="rect">
            <a:avLst/>
          </a:prstGeom>
          <a:noFill/>
        </p:spPr>
        <p:txBody>
          <a:bodyPr wrap="square" rtlCol="0">
            <a:spAutoFit/>
          </a:bodyPr>
          <a:lstStyle/>
          <a:p>
            <a:endParaRPr lang="el-GR" dirty="0"/>
          </a:p>
          <a:p>
            <a:pPr algn="just"/>
            <a:r>
              <a:rPr lang="el-GR" dirty="0"/>
              <a:t> </a:t>
            </a:r>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r>
              <a:rPr lang="el-GR" dirty="0"/>
              <a:t>Επιπλέον στο άρθρο 63 της Οδηγίας ρητά ορίζεται ότι: «…... Σε περίπτωση που οικονομικός φορέας επιθυμεί να στηριχθεί στις ικανότητες άλλων φορέων, αποδεικνύει στην αναθέτουσα αρχή ότι θα έχει στη διάθεσή του τους αναγκαίους πόρους, παραδείγματος χάριν, με την προσκόμιση της σχετικής δέσμευσης των φορέων αυτών για τον σκοπό αυτό.»</a:t>
            </a:r>
          </a:p>
          <a:p>
            <a:pPr marL="285750" indent="-285750" algn="just">
              <a:buFont typeface="Arial" panose="020B0604020202020204" pitchFamily="34" charset="0"/>
              <a:buChar char="•"/>
            </a:pPr>
            <a:endParaRPr lang="el-GR" dirty="0"/>
          </a:p>
        </p:txBody>
      </p:sp>
      <p:sp>
        <p:nvSpPr>
          <p:cNvPr id="5" name="Τίτλος 4"/>
          <p:cNvSpPr>
            <a:spLocks noGrp="1"/>
          </p:cNvSpPr>
          <p:nvPr>
            <p:ph type="title"/>
          </p:nvPr>
        </p:nvSpPr>
        <p:spPr>
          <a:xfrm>
            <a:off x="395536" y="-243408"/>
            <a:ext cx="8366571" cy="936104"/>
          </a:xfrm>
        </p:spPr>
        <p:txBody>
          <a:bodyPr>
            <a:normAutofit/>
          </a:bodyPr>
          <a:lstStyle/>
          <a:p>
            <a:pPr algn="ctr"/>
            <a:r>
              <a:rPr lang="el-GR" sz="2000" dirty="0"/>
              <a:t>Άρθρο 78 παρ. 1 ν. 4412/2016 (Άρθρο 63 Οδηγίας 2014/24/ΕΕ)</a:t>
            </a:r>
            <a:endParaRPr lang="el-GR" sz="2000" dirty="0">
              <a:solidFill>
                <a:srgbClr val="0070C0"/>
              </a:solidFill>
            </a:endParaRPr>
          </a:p>
        </p:txBody>
      </p:sp>
    </p:spTree>
    <p:extLst>
      <p:ext uri="{BB962C8B-B14F-4D97-AF65-F5344CB8AC3E}">
        <p14:creationId xmlns:p14="http://schemas.microsoft.com/office/powerpoint/2010/main" val="1917675938"/>
      </p:ext>
    </p:extLst>
  </p:cSld>
  <p:clrMapOvr>
    <a:masterClrMapping/>
  </p:clrMapOvr>
  <p:transition spd="med">
    <p:split dir="in"/>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661976" y="1827009"/>
          <a:ext cx="6582432" cy="416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043608" y="620688"/>
            <a:ext cx="7454592" cy="5909310"/>
          </a:xfrm>
          <a:prstGeom prst="rect">
            <a:avLst/>
          </a:prstGeom>
          <a:noFill/>
        </p:spPr>
        <p:txBody>
          <a:bodyPr wrap="square" rtlCol="0">
            <a:spAutoFit/>
          </a:bodyPr>
          <a:lstStyle/>
          <a:p>
            <a:r>
              <a:rPr lang="el-GR" i="1" dirty="0"/>
              <a:t>σχετικά με το εάν είναι επιτρεπτή εθνική ρύθμιση που προβλέπει ότι η υπεργολαβία δεν μπορεί να υπερβεί το 30 % του συνολικού ποσού της συμβάσεως έργου, υπηρεσιών ή προμηθειών</a:t>
            </a:r>
          </a:p>
          <a:p>
            <a:endParaRPr lang="de-DE" dirty="0"/>
          </a:p>
          <a:p>
            <a:pPr marL="285750" indent="-285750">
              <a:buFont typeface="Arial" panose="020B0604020202020204" pitchFamily="34" charset="0"/>
              <a:buChar char="•"/>
            </a:pPr>
            <a:r>
              <a:rPr lang="el-GR" dirty="0"/>
              <a:t>Το  </a:t>
            </a:r>
            <a:r>
              <a:rPr lang="el-GR" dirty="0" err="1"/>
              <a:t>Consiglio</a:t>
            </a:r>
            <a:r>
              <a:rPr lang="el-GR" dirty="0"/>
              <a:t> </a:t>
            </a:r>
            <a:r>
              <a:rPr lang="el-GR" dirty="0" err="1"/>
              <a:t>di</a:t>
            </a:r>
            <a:r>
              <a:rPr lang="el-GR" dirty="0"/>
              <a:t> </a:t>
            </a:r>
            <a:r>
              <a:rPr lang="el-GR" dirty="0" err="1"/>
              <a:t>Stato</a:t>
            </a:r>
            <a:r>
              <a:rPr lang="el-GR" dirty="0"/>
              <a:t> (Συμβούλιο της Επικρατείας, Ιταλία) αποφάνθηκε ότι ο εθνικός νομοθέτης δικαιούται να καθορίζει, όσον αφορά τις υπεργολαβίες, αυστηρότερα όρια από εκείνα που προβλέπουν οι σχετικές διατάξεις του δικαίου της Ένωσης, στον βαθμό που τα αυστηρότερα αυτά όρια δικαιολογούνται, αφενός, υπό το πρίσμα των αρχών της κοινωνικής βιωσιμότητας και, αφετέρου, υπό το πρίσμα των αξιών του άρθρου 36 ΣΛΕΕ, στις οποίες συγκαταλέγονται η δημόσια τάξη και η δημόσια ασφάλεια.</a:t>
            </a:r>
          </a:p>
          <a:p>
            <a:pPr marL="285750" indent="-285750">
              <a:buFont typeface="Arial" panose="020B0604020202020204" pitchFamily="34" charset="0"/>
              <a:buChar char="•"/>
            </a:pPr>
            <a:r>
              <a:rPr lang="el-GR" dirty="0"/>
              <a:t> Το εν λόγω δικαστήριο υπογραμμίζει εξάλλου ότι το </a:t>
            </a:r>
            <a:r>
              <a:rPr lang="el-GR" dirty="0" err="1"/>
              <a:t>Consiglio</a:t>
            </a:r>
            <a:r>
              <a:rPr lang="el-GR" dirty="0"/>
              <a:t> </a:t>
            </a:r>
            <a:r>
              <a:rPr lang="el-GR" dirty="0" err="1"/>
              <a:t>di</a:t>
            </a:r>
            <a:r>
              <a:rPr lang="el-GR" dirty="0"/>
              <a:t> </a:t>
            </a:r>
            <a:r>
              <a:rPr lang="el-GR" dirty="0" err="1"/>
              <a:t>Stato</a:t>
            </a:r>
            <a:r>
              <a:rPr lang="el-GR" dirty="0"/>
              <a:t> (Συμβούλιο της Επικρατείας) θεωρεί ότι η νομολογία του Δικαστηρίου σχετικά με τα ποσοτικά όρια των υπεργολαβιών στον τομέα των δημοσίων συμβάσεων, η οποία αφορά την οδηγία 2004/18/ΕΚ του Ευρωπαϊκού Κοινοβουλίου και του Συμβουλίου, της 31ης Μαρτίου 2004, περί συντονισμού των διαδικασιών σύναψης δημόσιων συμβάσεων έργων, προμηθειών και υπηρεσιών (ΕΕ 2004, L 134, σ. 114), </a:t>
            </a:r>
            <a:r>
              <a:rPr lang="el-GR" b="1" u="sng" dirty="0"/>
              <a:t>δεν έχει εφαρμογή στο πλαίσιο της οδηγίας 2014/24.</a:t>
            </a:r>
          </a:p>
          <a:p>
            <a:pPr marL="285750" indent="-285750" algn="just">
              <a:buFont typeface="Arial" panose="020B0604020202020204" pitchFamily="34" charset="0"/>
              <a:buChar char="•"/>
            </a:pPr>
            <a:endParaRPr lang="de-DE" dirty="0"/>
          </a:p>
        </p:txBody>
      </p:sp>
      <p:sp>
        <p:nvSpPr>
          <p:cNvPr id="5" name="Τίτλος 4"/>
          <p:cNvSpPr>
            <a:spLocks noGrp="1"/>
          </p:cNvSpPr>
          <p:nvPr>
            <p:ph type="title"/>
          </p:nvPr>
        </p:nvSpPr>
        <p:spPr>
          <a:xfrm>
            <a:off x="395536" y="-243408"/>
            <a:ext cx="8366571" cy="936104"/>
          </a:xfrm>
        </p:spPr>
        <p:txBody>
          <a:bodyPr>
            <a:normAutofit/>
          </a:bodyPr>
          <a:lstStyle/>
          <a:p>
            <a:pPr algn="ctr"/>
            <a:r>
              <a:rPr lang="de-DE" sz="2000" b="1" dirty="0"/>
              <a:t>A</a:t>
            </a:r>
            <a:r>
              <a:rPr lang="el-GR" sz="2000" b="1" dirty="0" err="1"/>
              <a:t>πόφαση</a:t>
            </a:r>
            <a:r>
              <a:rPr lang="el-GR" sz="2000" b="1" dirty="0"/>
              <a:t> της της 25ης Σεπτεμβρίου 2019 , </a:t>
            </a:r>
            <a:r>
              <a:rPr lang="en-US" sz="2000" b="1" dirty="0"/>
              <a:t>Vitali </a:t>
            </a:r>
            <a:r>
              <a:rPr lang="en-US" sz="2000" b="1" dirty="0" err="1"/>
              <a:t>SpA</a:t>
            </a:r>
            <a:r>
              <a:rPr lang="el-GR" sz="2000" b="1" dirty="0"/>
              <a:t> κατά </a:t>
            </a:r>
            <a:r>
              <a:rPr lang="en-US" sz="2000" b="1" dirty="0" err="1"/>
              <a:t>Autostrade</a:t>
            </a:r>
            <a:r>
              <a:rPr lang="en-US" sz="2000" b="1" dirty="0"/>
              <a:t> per </a:t>
            </a:r>
            <a:r>
              <a:rPr lang="en-US" sz="2000" b="1" dirty="0" err="1"/>
              <a:t>l’Italia</a:t>
            </a:r>
            <a:r>
              <a:rPr lang="en-US" sz="2000" b="1" dirty="0"/>
              <a:t> </a:t>
            </a:r>
            <a:r>
              <a:rPr lang="en-US" sz="2000" b="1" dirty="0" err="1"/>
              <a:t>SpA</a:t>
            </a:r>
            <a:r>
              <a:rPr lang="en-US" sz="2000" b="1" dirty="0"/>
              <a:t>,</a:t>
            </a:r>
            <a:r>
              <a:rPr lang="el-GR" sz="2000" b="1" dirty="0"/>
              <a:t> </a:t>
            </a:r>
            <a:r>
              <a:rPr lang="el-GR" sz="2000" b="1" dirty="0">
                <a:solidFill>
                  <a:srgbClr val="0070C0"/>
                </a:solidFill>
              </a:rPr>
              <a:t>(C‑63/18</a:t>
            </a:r>
            <a:r>
              <a:rPr lang="en-US" sz="2000" b="1" dirty="0">
                <a:solidFill>
                  <a:srgbClr val="0070C0"/>
                </a:solidFill>
              </a:rPr>
              <a:t>)</a:t>
            </a:r>
            <a:r>
              <a:rPr lang="en-US" sz="2000" b="1" dirty="0"/>
              <a:t> </a:t>
            </a:r>
            <a:endParaRPr lang="el-GR" sz="2000" b="1" dirty="0">
              <a:solidFill>
                <a:srgbClr val="0070C0"/>
              </a:solidFill>
            </a:endParaRPr>
          </a:p>
        </p:txBody>
      </p:sp>
    </p:spTree>
    <p:extLst>
      <p:ext uri="{BB962C8B-B14F-4D97-AF65-F5344CB8AC3E}">
        <p14:creationId xmlns:p14="http://schemas.microsoft.com/office/powerpoint/2010/main" val="2557181558"/>
      </p:ext>
    </p:extLst>
  </p:cSld>
  <p:clrMapOvr>
    <a:masterClrMapping/>
  </p:clrMapOvr>
  <p:transition spd="med">
    <p:split dir="in"/>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661976" y="1827009"/>
          <a:ext cx="6582432" cy="416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043608" y="620688"/>
            <a:ext cx="7454592" cy="5355312"/>
          </a:xfrm>
          <a:prstGeom prst="rect">
            <a:avLst/>
          </a:prstGeom>
          <a:noFill/>
        </p:spPr>
        <p:txBody>
          <a:bodyPr wrap="square" rtlCol="0">
            <a:spAutoFit/>
          </a:bodyPr>
          <a:lstStyle/>
          <a:p>
            <a:r>
              <a:rPr lang="el-GR" dirty="0"/>
              <a:t>το Δικαστήριο έκρινε ότι:</a:t>
            </a:r>
          </a:p>
          <a:p>
            <a:pPr marL="285750" indent="-285750" algn="just">
              <a:buFont typeface="Arial" panose="020B0604020202020204" pitchFamily="34" charset="0"/>
              <a:buChar char="•"/>
            </a:pPr>
            <a:r>
              <a:rPr lang="el-GR" dirty="0"/>
              <a:t>από τη βούληση του νομοθέτη της Ένωσης να οριοθετήσει ειδικότερα, μέσω της θεσπίσεως τέτοιων κανόνων, τις καταστάσεις στις οποίες ο προσφέρων κάνει χρήση υπεργολαβίας, δεν μπορεί να συναχθεί ότι τα κράτη μέλη διαθέτουν πλέον τη δυνατότητα να περιορίζουν τη χρήση αυτή σε τμήμα της σύμβασης καθοριζόμενο με τρόπο αφηρημένο υπό τη μορφή ποσοστού αυτής, όπως συμβαίνει στην περίπτωση του ορίου που επιβάλλει η επίμαχη στην κύρια δίκη ρύθμιση.</a:t>
            </a:r>
          </a:p>
          <a:p>
            <a:pPr marL="285750" indent="-285750" algn="just">
              <a:buFont typeface="Arial" panose="020B0604020202020204" pitchFamily="34" charset="0"/>
              <a:buChar char="•"/>
            </a:pPr>
            <a:r>
              <a:rPr lang="el-GR" dirty="0"/>
              <a:t>η επίμαχη εθνική ρύθμιση απαγορεύει γενικά και αφηρημένα τη χρήση υπεργολαβίας που υπερβαίνει ένα σταθερό ποσοστό της οικείας δημόσιας συμβάσεως, οπότε η απαγόρευση αυτή εφαρμόζεται ανεξαρτήτως του οικονομικού τομέα τον οποίο αφορά η επίμαχη σύμβαση, της φύσεως των έργων ή της ταυτότητας των υπεργολάβων. Μια τέτοια γενική απαγόρευση δεν αφήνει περιθώριο για κατά περίπτωση εκτίμηση εκ μέρους της αναθέτουσας αρχής </a:t>
            </a:r>
          </a:p>
          <a:p>
            <a:pPr marL="285750" indent="-285750" algn="just">
              <a:buFont typeface="Arial" panose="020B0604020202020204" pitchFamily="34" charset="0"/>
              <a:buChar char="•"/>
            </a:pPr>
            <a:r>
              <a:rPr lang="el-GR" b="1" dirty="0"/>
              <a:t>Αποφασίζει ότι: Η οδηγία 2014/24/ΕΕ έχει την έννοια ότι αντιτίθεται σε εθνική ρύθμιση, όπως η επίμαχη στην κύρια δίκη, η οποία περιορίζει σε 30 % το τμήμα της σύμβασης το οποίο ο προσφέρων δικαιούται να αναθέσει </a:t>
            </a:r>
            <a:r>
              <a:rPr lang="el-GR" b="1" dirty="0" err="1"/>
              <a:t>υπεργολαβικά</a:t>
            </a:r>
            <a:r>
              <a:rPr lang="el-GR" b="1" dirty="0"/>
              <a:t> σε τρίτους</a:t>
            </a:r>
            <a:endParaRPr lang="de-DE" dirty="0"/>
          </a:p>
        </p:txBody>
      </p:sp>
      <p:sp>
        <p:nvSpPr>
          <p:cNvPr id="5" name="Τίτλος 4"/>
          <p:cNvSpPr>
            <a:spLocks noGrp="1"/>
          </p:cNvSpPr>
          <p:nvPr>
            <p:ph type="title"/>
          </p:nvPr>
        </p:nvSpPr>
        <p:spPr>
          <a:xfrm>
            <a:off x="395536" y="-243408"/>
            <a:ext cx="8366571" cy="936104"/>
          </a:xfrm>
        </p:spPr>
        <p:txBody>
          <a:bodyPr>
            <a:normAutofit/>
          </a:bodyPr>
          <a:lstStyle/>
          <a:p>
            <a:pPr algn="ctr"/>
            <a:r>
              <a:rPr lang="de-DE" sz="2000" dirty="0"/>
              <a:t>A</a:t>
            </a:r>
            <a:r>
              <a:rPr lang="el-GR" sz="2000" dirty="0" err="1"/>
              <a:t>πόφαση</a:t>
            </a:r>
            <a:r>
              <a:rPr lang="el-GR" sz="2000" dirty="0"/>
              <a:t> της της 25ης Σεπτεμβρίου 2019 , </a:t>
            </a:r>
            <a:r>
              <a:rPr lang="en-US" sz="2000" dirty="0"/>
              <a:t>Vitali </a:t>
            </a:r>
            <a:r>
              <a:rPr lang="en-US" sz="2000" dirty="0" err="1"/>
              <a:t>SpA</a:t>
            </a:r>
            <a:r>
              <a:rPr lang="el-GR" sz="2000" dirty="0"/>
              <a:t> κατά </a:t>
            </a:r>
            <a:r>
              <a:rPr lang="en-US" sz="2000" dirty="0" err="1"/>
              <a:t>Autostrade</a:t>
            </a:r>
            <a:r>
              <a:rPr lang="en-US" sz="2000" dirty="0"/>
              <a:t> per </a:t>
            </a:r>
            <a:r>
              <a:rPr lang="en-US" sz="2000" dirty="0" err="1"/>
              <a:t>l’Italia</a:t>
            </a:r>
            <a:r>
              <a:rPr lang="en-US" sz="2000" dirty="0"/>
              <a:t> </a:t>
            </a:r>
            <a:r>
              <a:rPr lang="en-US" sz="2000" dirty="0" err="1"/>
              <a:t>SpA</a:t>
            </a:r>
            <a:r>
              <a:rPr lang="en-US" sz="2000" dirty="0"/>
              <a:t>,</a:t>
            </a:r>
            <a:r>
              <a:rPr lang="el-GR" sz="2000" dirty="0"/>
              <a:t> (C‑63/18</a:t>
            </a:r>
            <a:r>
              <a:rPr lang="en-US" sz="2000" dirty="0"/>
              <a:t>) </a:t>
            </a:r>
            <a:r>
              <a:rPr lang="de-DE" sz="2000" dirty="0"/>
              <a:t/>
            </a:r>
            <a:br>
              <a:rPr lang="de-DE" sz="2000" dirty="0"/>
            </a:br>
            <a:endParaRPr lang="el-GR" sz="2000" dirty="0">
              <a:solidFill>
                <a:srgbClr val="0070C0"/>
              </a:solidFill>
            </a:endParaRPr>
          </a:p>
        </p:txBody>
      </p:sp>
    </p:spTree>
    <p:extLst>
      <p:ext uri="{BB962C8B-B14F-4D97-AF65-F5344CB8AC3E}">
        <p14:creationId xmlns:p14="http://schemas.microsoft.com/office/powerpoint/2010/main" val="1832634419"/>
      </p:ext>
    </p:extLst>
  </p:cSld>
  <p:clrMapOvr>
    <a:masterClrMapping/>
  </p:clrMapOvr>
  <p:transition spd="med">
    <p:split dir="in"/>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09575" y="620713"/>
            <a:ext cx="82296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8224" rIns="0" bIns="0" anchor="ctr"/>
          <a:lstStyle>
            <a:lvl1pPr eaLnBrk="0" hangingPunct="0">
              <a:lnSpc>
                <a:spcPct val="93000"/>
              </a:lnSpc>
              <a:spcAft>
                <a:spcPts val="1425"/>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3200">
                <a:solidFill>
                  <a:srgbClr val="000000"/>
                </a:solidFill>
                <a:latin typeface="Arial" charset="0"/>
                <a:ea typeface="Microsoft YaHei" pitchFamily="34" charset="-122"/>
              </a:defRPr>
            </a:lvl1pPr>
            <a:lvl2pPr eaLnBrk="0" hangingPunct="0">
              <a:lnSpc>
                <a:spcPct val="93000"/>
              </a:lnSpc>
              <a:spcAft>
                <a:spcPts val="1138"/>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800">
                <a:solidFill>
                  <a:srgbClr val="000000"/>
                </a:solidFill>
                <a:latin typeface="Arial" charset="0"/>
                <a:ea typeface="Microsoft YaHei" pitchFamily="34" charset="-122"/>
              </a:defRPr>
            </a:lvl2pPr>
            <a:lvl3pPr eaLnBrk="0" hangingPunct="0">
              <a:lnSpc>
                <a:spcPct val="93000"/>
              </a:lnSpc>
              <a:spcAft>
                <a:spcPts val="850"/>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400">
                <a:solidFill>
                  <a:srgbClr val="000000"/>
                </a:solidFill>
                <a:latin typeface="Arial" charset="0"/>
                <a:ea typeface="Microsoft YaHei" pitchFamily="34" charset="-122"/>
              </a:defRPr>
            </a:lvl3pPr>
            <a:lvl4pPr eaLnBrk="0" hangingPunct="0">
              <a:lnSpc>
                <a:spcPct val="93000"/>
              </a:lnSpc>
              <a:spcAft>
                <a:spcPts val="575"/>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000">
                <a:solidFill>
                  <a:srgbClr val="000000"/>
                </a:solidFill>
                <a:latin typeface="Arial" charset="0"/>
                <a:ea typeface="Microsoft YaHei" pitchFamily="34" charset="-122"/>
              </a:defRPr>
            </a:lvl4pPr>
            <a:lvl5pPr eaLnBrk="0" hangingPunct="0">
              <a:lnSpc>
                <a:spcPct val="93000"/>
              </a:lnSpc>
              <a:spcAft>
                <a:spcPts val="288"/>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000">
                <a:solidFill>
                  <a:srgbClr val="000000"/>
                </a:solidFill>
                <a:latin typeface="Arial" charset="0"/>
                <a:ea typeface="Microsoft YaHei" pitchFamily="34" charset="-122"/>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000">
                <a:solidFill>
                  <a:srgbClr val="000000"/>
                </a:solidFill>
                <a:latin typeface="Arial" charset="0"/>
                <a:ea typeface="Microsoft YaHei" pitchFamily="34" charset="-122"/>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000">
                <a:solidFill>
                  <a:srgbClr val="000000"/>
                </a:solidFill>
                <a:latin typeface="Arial" charset="0"/>
                <a:ea typeface="Microsoft YaHei" pitchFamily="34" charset="-122"/>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000">
                <a:solidFill>
                  <a:srgbClr val="000000"/>
                </a:solidFill>
                <a:latin typeface="Arial" charset="0"/>
                <a:ea typeface="Microsoft YaHei" pitchFamily="34" charset="-122"/>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8" charset="0"/>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sz="2000">
                <a:solidFill>
                  <a:srgbClr val="000000"/>
                </a:solidFill>
                <a:latin typeface="Arial" charset="0"/>
                <a:ea typeface="Microsoft YaHei" pitchFamily="34" charset="-122"/>
              </a:defRPr>
            </a:lvl9pPr>
          </a:lstStyle>
          <a:p>
            <a:pPr algn="ctr" eaLnBrk="1" hangingPunct="1">
              <a:spcAft>
                <a:spcPct val="0"/>
              </a:spcAft>
              <a:buFont typeface="Times New Roman" pitchFamily="18" charset="0"/>
              <a:buNone/>
            </a:pPr>
            <a:r>
              <a:rPr lang="el-GR" altLang="el-GR" b="1"/>
              <a:t>ΕΥΧΑΡΙΣΤΩ ΠΟΛΥ</a:t>
            </a:r>
          </a:p>
          <a:p>
            <a:pPr algn="ctr" eaLnBrk="1" hangingPunct="1">
              <a:spcAft>
                <a:spcPct val="0"/>
              </a:spcAft>
              <a:buFont typeface="Times New Roman" pitchFamily="18" charset="0"/>
              <a:buNone/>
            </a:pPr>
            <a:r>
              <a:rPr lang="el-GR" altLang="el-GR" b="1"/>
              <a:t>ΓΙΑ ΤΗΝ ΠΡΟΣΟΧΗ ΣΑΣ</a:t>
            </a:r>
          </a:p>
        </p:txBody>
      </p:sp>
      <p:pic>
        <p:nvPicPr>
          <p:cNvPr id="2457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2388" y="2420938"/>
            <a:ext cx="3600450" cy="209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3"/>
          <p:cNvSpPr>
            <a:spLocks noGrp="1" noChangeArrowheads="1"/>
          </p:cNvSpPr>
          <p:nvPr>
            <p:ph type="title"/>
          </p:nvPr>
        </p:nvSpPr>
        <p:spPr>
          <a:xfrm>
            <a:off x="539750" y="5157788"/>
            <a:ext cx="8229600" cy="566737"/>
          </a:xfrm>
        </p:spPr>
        <p:txBody>
          <a:bodyPr tIns="17640">
            <a:normAutofit fontScale="90000"/>
          </a:bodyPr>
          <a:lstStyle/>
          <a:p>
            <a:pPr eaLnBrk="1">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el-GR" altLang="el-GR" sz="2000" b="1" dirty="0"/>
              <a:t>Εισηγήτρια: Ευαγγελία Βλάχου</a:t>
            </a:r>
            <a:r>
              <a:rPr lang="en-US" altLang="el-GR" sz="2000" b="1" dirty="0"/>
              <a:t/>
            </a:r>
            <a:br>
              <a:rPr lang="en-US" altLang="el-GR" sz="2000" b="1" dirty="0"/>
            </a:br>
            <a:endParaRPr lang="el-GR" altLang="el-GR" sz="2000" b="1" dirty="0"/>
          </a:p>
        </p:txBody>
      </p:sp>
    </p:spTree>
    <p:extLst>
      <p:ext uri="{BB962C8B-B14F-4D97-AF65-F5344CB8AC3E}">
        <p14:creationId xmlns:p14="http://schemas.microsoft.com/office/powerpoint/2010/main" val="4094348209"/>
      </p:ext>
    </p:extLst>
  </p:cSld>
  <p:clrMapOvr>
    <a:masterClrMapping/>
  </p:clrMapOvr>
  <p:transition spd="med">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7751</TotalTime>
  <Words>584</Words>
  <Application>Microsoft Office PowerPoint</Application>
  <PresentationFormat>Προβολή στην οθόνη (4:3)</PresentationFormat>
  <Paragraphs>53</Paragraphs>
  <Slides>8</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Ανασκόπηση</vt:lpstr>
      <vt:lpstr>      ΔΗΜΟΣΙΕΣ ΣΥΜΒΑΣΕΙΣ  Ν. 4412/2016 </vt:lpstr>
      <vt:lpstr>Απόφαση του Δικαστηρίου της 14ης Ιουλίου 2016 Wrocław - Miasto na prawach powiatu κατά Minister Infrastruktury i Rozwoju (C‑406/14) </vt:lpstr>
      <vt:lpstr>   Aπόφαση της 10ης Οκτωβρίου 2013, Swm Costruzioni 2 και Mannocchi Luigino (C‑94/12)  </vt:lpstr>
      <vt:lpstr>Άρθρο 78 παρ. 2 ν. 4412/2016 (Άρθρο 63 Οδηγίας 2014/24/ΕΕ)</vt:lpstr>
      <vt:lpstr>Άρθρο 78 παρ. 1 ν. 4412/2016 (Άρθρο 63 Οδηγίας 2014/24/ΕΕ)</vt:lpstr>
      <vt:lpstr>Aπόφαση της της 25ης Σεπτεμβρίου 2019 , Vitali SpA κατά Autostrade per l’Italia SpA, (C‑63/18) </vt:lpstr>
      <vt:lpstr>Aπόφαση της της 25ης Σεπτεμβρίου 2019 , Vitali SpA κατά Autostrade per l’Italia SpA, (C‑63/18)  </vt:lpstr>
      <vt:lpstr>Εισηγήτρια: Ευαγγελία Βλάχου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SISSAKI</dc:creator>
  <dc:description>PresentationLoad.com</dc:description>
  <cp:lastModifiedBy>Athina Spakouri</cp:lastModifiedBy>
  <cp:revision>883</cp:revision>
  <cp:lastPrinted>2018-10-10T14:14:43Z</cp:lastPrinted>
  <dcterms:created xsi:type="dcterms:W3CDTF">2007-11-27T23:54:21Z</dcterms:created>
  <dcterms:modified xsi:type="dcterms:W3CDTF">2019-11-12T09:57:49Z</dcterms:modified>
</cp:coreProperties>
</file>