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B46CF-5578-4228-A080-C52C06C64B7C}" type="datetimeFigureOut">
              <a:rPr lang="el-GR" smtClean="0"/>
              <a:t>4/10/2022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7FACE-90C4-404A-8559-96AAC82EE5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84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FACE-90C4-404A-8559-96AAC82EE5ED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723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8016-55D1-4CD1-AD90-F971D0CCE783}" type="datetime1">
              <a:rPr lang="el-GR" smtClean="0"/>
              <a:t>4/10/2022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187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543B-0D44-4634-8F79-EEB3233CD36C}" type="datetime1">
              <a:rPr lang="el-GR" smtClean="0"/>
              <a:t>4/10/2022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77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C563-D0AF-4F58-832A-8DDEFB0B61FF}" type="datetime1">
              <a:rPr lang="el-GR" smtClean="0"/>
              <a:t>4/10/2022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22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ABA7-D7A5-40E2-AA0E-AE9FF0F4C2BE}" type="datetime1">
              <a:rPr lang="el-GR" smtClean="0"/>
              <a:t>4/10/2022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73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CFA4-DD4D-4AE0-BFDC-FC5F4C9E4C30}" type="datetime1">
              <a:rPr lang="el-GR" smtClean="0"/>
              <a:t>4/10/2022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681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228B-038C-4BF2-9A55-1A8A0E0DFDF6}" type="datetime1">
              <a:rPr lang="el-GR" smtClean="0"/>
              <a:t>4/10/2022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69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6CF4-D504-4C0E-B913-BDC57486FA02}" type="datetime1">
              <a:rPr lang="el-GR" smtClean="0"/>
              <a:t>4/10/2022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67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EFB9-8E42-437C-9A69-AB8CAE7BC7DA}" type="datetime1">
              <a:rPr lang="el-GR" smtClean="0"/>
              <a:t>4/10/2022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32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3329B-EDCE-459E-AE28-E63FF2C1E8A6}" type="datetime1">
              <a:rPr lang="el-GR" smtClean="0"/>
              <a:t>4/10/2022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349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1E8D-9D14-4035-A13E-1CF0A6ADDF00}" type="datetime1">
              <a:rPr lang="el-GR" smtClean="0"/>
              <a:t>4/10/2022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51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3461-8176-4044-8828-F8D0A9775E8C}" type="datetime1">
              <a:rPr lang="el-GR" smtClean="0"/>
              <a:t>4/10/2022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878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A57D-8CA5-46E5-8E88-5083A02F2996}" type="datetime1">
              <a:rPr lang="el-GR" smtClean="0"/>
              <a:t>4/10/2022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0B5A-63CB-4626-978A-20CC2FB347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25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97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78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759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70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550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0B5A-63CB-4626-978A-20CC2FB347C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18334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Ευρεία οθόνη</PresentationFormat>
  <Paragraphs>7</Paragraphs>
  <Slides>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Diagouma</dc:creator>
  <cp:lastModifiedBy>Maria Diagouma</cp:lastModifiedBy>
  <cp:revision>2</cp:revision>
  <dcterms:created xsi:type="dcterms:W3CDTF">2022-10-04T07:34:18Z</dcterms:created>
  <dcterms:modified xsi:type="dcterms:W3CDTF">2022-10-04T07:36:52Z</dcterms:modified>
</cp:coreProperties>
</file>