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96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4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5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1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4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76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8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82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86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75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28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FE20-4779-4BBE-8332-5F0DF593BDCA}" type="datetimeFigureOut">
              <a:rPr lang="el-GR" smtClean="0"/>
              <a:t>1/4/2019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455D-5AD7-4D13-A816-B66C5F6542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8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18" y="187287"/>
            <a:ext cx="12085504" cy="66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938092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93" y="0"/>
            <a:ext cx="6253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2328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29" y="0"/>
            <a:ext cx="60996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6896558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745" y="1"/>
            <a:ext cx="5174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68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Papailiou</dc:creator>
  <cp:lastModifiedBy>Nikos Papailiou</cp:lastModifiedBy>
  <cp:revision>3</cp:revision>
  <dcterms:created xsi:type="dcterms:W3CDTF">2019-03-07T21:28:22Z</dcterms:created>
  <dcterms:modified xsi:type="dcterms:W3CDTF">2019-04-01T20:27:21Z</dcterms:modified>
</cp:coreProperties>
</file>