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136B-A037-4CD8-AC85-3A1DBE113FB2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460D-7B42-4B6B-A8C0-50FD29F40C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441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136B-A037-4CD8-AC85-3A1DBE113FB2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460D-7B42-4B6B-A8C0-50FD29F40C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53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136B-A037-4CD8-AC85-3A1DBE113FB2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460D-7B42-4B6B-A8C0-50FD29F40C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53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136B-A037-4CD8-AC85-3A1DBE113FB2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460D-7B42-4B6B-A8C0-50FD29F40C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92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136B-A037-4CD8-AC85-3A1DBE113FB2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460D-7B42-4B6B-A8C0-50FD29F40C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36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136B-A037-4CD8-AC85-3A1DBE113FB2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460D-7B42-4B6B-A8C0-50FD29F40C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5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136B-A037-4CD8-AC85-3A1DBE113FB2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460D-7B42-4B6B-A8C0-50FD29F40C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34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136B-A037-4CD8-AC85-3A1DBE113FB2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460D-7B42-4B6B-A8C0-50FD29F40C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374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136B-A037-4CD8-AC85-3A1DBE113FB2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460D-7B42-4B6B-A8C0-50FD29F40C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17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136B-A037-4CD8-AC85-3A1DBE113FB2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460D-7B42-4B6B-A8C0-50FD29F40C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357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136B-A037-4CD8-AC85-3A1DBE113FB2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460D-7B42-4B6B-A8C0-50FD29F40C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25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136B-A037-4CD8-AC85-3A1DBE113FB2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460D-7B42-4B6B-A8C0-50FD29F40C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41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495" y="0"/>
            <a:ext cx="5866503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325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9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732904" cy="6858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905" y="0"/>
            <a:ext cx="4096646" cy="6858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644" y="0"/>
            <a:ext cx="4272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6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7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56555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554" y="0"/>
            <a:ext cx="6135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2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8828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828" y="0"/>
            <a:ext cx="610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5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42968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96" y="0"/>
            <a:ext cx="5866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0685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Ευρεία οθόνη</PresentationFormat>
  <Paragraphs>0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Diagouma</dc:creator>
  <cp:lastModifiedBy>Maria Diagouma</cp:lastModifiedBy>
  <cp:revision>2</cp:revision>
  <dcterms:created xsi:type="dcterms:W3CDTF">2022-04-29T13:35:53Z</dcterms:created>
  <dcterms:modified xsi:type="dcterms:W3CDTF">2022-04-29T13:45:29Z</dcterms:modified>
</cp:coreProperties>
</file>