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7" r:id="rId2"/>
    <p:sldId id="259" r:id="rId3"/>
    <p:sldId id="282" r:id="rId4"/>
    <p:sldId id="279" r:id="rId5"/>
    <p:sldId id="280" r:id="rId6"/>
    <p:sldId id="281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1" r:id="rId20"/>
    <p:sldId id="275" r:id="rId21"/>
    <p:sldId id="274" r:id="rId22"/>
    <p:sldId id="276" r:id="rId23"/>
    <p:sldId id="277" r:id="rId2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Diagouma" initials="MD" lastIdx="1" clrIdx="0">
    <p:extLst>
      <p:ext uri="{19B8F6BF-5375-455C-9EA6-DF929625EA0E}">
        <p15:presenceInfo xmlns:p15="http://schemas.microsoft.com/office/powerpoint/2012/main" userId="S-1-5-21-2965477428-4007506893-3402984382-26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0" autoAdjust="0"/>
    <p:restoredTop sz="84035" autoAdjust="0"/>
  </p:normalViewPr>
  <p:slideViewPr>
    <p:cSldViewPr snapToGrid="0">
      <p:cViewPr varScale="1">
        <p:scale>
          <a:sx n="77" d="100"/>
          <a:sy n="77" d="100"/>
        </p:scale>
        <p:origin x="6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92565-6BC6-434B-83BA-5ADD1163BE80}" type="datetimeFigureOut">
              <a:rPr lang="el-GR" smtClean="0"/>
              <a:t>30/3/2022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EDFEC-5C55-4A43-8F97-CA7125ACFCF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0442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EDFEC-5C55-4A43-8F97-CA7125ACFCF2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7846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EDFEC-5C55-4A43-8F97-CA7125ACFCF2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939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EDFEC-5C55-4A43-8F97-CA7125ACFCF2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418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B69DD-6821-47B4-B1E4-8E85CA86D001}" type="datetime1">
              <a:rPr lang="el-GR" smtClean="0"/>
              <a:t>30/3/2022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678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62234-C627-4B69-8A1F-F4D952D4CF23}" type="datetime1">
              <a:rPr lang="el-GR" smtClean="0"/>
              <a:t>30/3/2022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116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0425A-91A5-4CC0-A2A1-515D3166D0F6}" type="datetime1">
              <a:rPr lang="el-GR" smtClean="0"/>
              <a:t>30/3/2022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1524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DB7B9-C31C-4C76-B469-DB4E4468564A}" type="datetime1">
              <a:rPr lang="el-GR" smtClean="0"/>
              <a:t>30/3/2022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0845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C060-A81E-4CF1-A31A-838F32DBBBFD}" type="datetime1">
              <a:rPr lang="el-GR" smtClean="0"/>
              <a:t>30/3/2022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77024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B68C-3E94-441F-82B2-0240285DC8C9}" type="datetime1">
              <a:rPr lang="el-GR" smtClean="0"/>
              <a:t>30/3/2022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728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E3449-6867-4F65-A176-64AA01B83641}" type="datetime1">
              <a:rPr lang="el-GR" smtClean="0"/>
              <a:t>30/3/2022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645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5600-7558-43FB-B2D4-A12FF7EAB51C}" type="datetime1">
              <a:rPr lang="el-GR" smtClean="0"/>
              <a:t>30/3/2022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1449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674D4-A82A-4D4D-96FD-D068063D8926}" type="datetime1">
              <a:rPr lang="el-GR" smtClean="0"/>
              <a:t>30/3/2022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5280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149A-1B91-4EC0-A0BD-0C347558DCE4}" type="datetime1">
              <a:rPr lang="el-GR" smtClean="0"/>
              <a:t>30/3/2022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060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CCBFD-CD6F-4C6D-80E0-5261DA2F80F4}" type="datetime1">
              <a:rPr lang="el-GR" smtClean="0"/>
              <a:t>30/3/2022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686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483B6-4393-46DF-A4C3-EE10D9F2D2CA}" type="datetime1">
              <a:rPr lang="el-GR" smtClean="0"/>
              <a:t>30/3/2022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7D4FF-68CB-4DAD-8CAF-7C1957D9390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428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1</a:t>
            </a:fld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0186"/>
            <a:ext cx="12192000" cy="6858000"/>
          </a:xfrm>
          <a:prstGeom prst="rect">
            <a:avLst/>
          </a:prstGeo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>
          <a:xfrm>
            <a:off x="4876800" y="0"/>
            <a:ext cx="7315200" cy="365125"/>
          </a:xfrm>
        </p:spPr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65341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74573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062" y="-1"/>
            <a:ext cx="3950711" cy="685800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683" y="0"/>
            <a:ext cx="3827318" cy="6858000"/>
          </a:xfrm>
          <a:prstGeom prst="rect">
            <a:avLst/>
          </a:prstGeom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10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8441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4018" cy="6857998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018" y="-2"/>
            <a:ext cx="4177146" cy="685800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292" y="-1"/>
            <a:ext cx="3803072" cy="6857999"/>
          </a:xfrm>
          <a:prstGeom prst="rect">
            <a:avLst/>
          </a:prstGeom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11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5172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04409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498" y="-1"/>
            <a:ext cx="4127357" cy="685800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855" y="0"/>
            <a:ext cx="3796145" cy="6858000"/>
          </a:xfrm>
          <a:prstGeom prst="rect">
            <a:avLst/>
          </a:prstGeom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12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4530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16244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859" y="0"/>
            <a:ext cx="4315521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995" y="-1"/>
            <a:ext cx="3971346" cy="6858001"/>
          </a:xfrm>
          <a:prstGeom prst="rect">
            <a:avLst/>
          </a:prstGeom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13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6562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192859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860" y="1"/>
            <a:ext cx="4293218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078" y="0"/>
            <a:ext cx="3571875" cy="6857999"/>
          </a:xfrm>
          <a:prstGeom prst="rect">
            <a:avLst/>
          </a:prstGeom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199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38185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185" y="-1"/>
            <a:ext cx="4226313" cy="685800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5" y="0"/>
            <a:ext cx="3571875" cy="6858000"/>
          </a:xfrm>
          <a:prstGeom prst="rect">
            <a:avLst/>
          </a:prstGeom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15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7459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46323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323" y="0"/>
            <a:ext cx="4133589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912" y="-12526"/>
            <a:ext cx="3812088" cy="6870526"/>
          </a:xfrm>
          <a:prstGeom prst="rect">
            <a:avLst/>
          </a:prstGeom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16</a:t>
            </a:fld>
            <a:endParaRPr 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365" y="6526060"/>
            <a:ext cx="12016636" cy="410099"/>
          </a:xfrm>
          <a:prstGeom prst="rect">
            <a:avLst/>
          </a:prstGeom>
        </p:spPr>
      </p:pic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2079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17</a:t>
            </a:fld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99644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18</a:t>
            </a:fld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041" y="0"/>
            <a:ext cx="6159112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071" y="0"/>
            <a:ext cx="6141929" cy="6858000"/>
          </a:xfrm>
          <a:prstGeom prst="rect">
            <a:avLst/>
          </a:prstGeo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1173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19</a:t>
            </a:fld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3290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26"/>
            <a:ext cx="12192000" cy="6857999"/>
          </a:xfrm>
          <a:prstGeom prst="rect">
            <a:avLst/>
          </a:prstGeom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39332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20</a:t>
            </a:fld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311" y="0"/>
            <a:ext cx="5837127" cy="68580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390" y="0"/>
            <a:ext cx="6229610" cy="6858000"/>
          </a:xfrm>
          <a:prstGeom prst="rect">
            <a:avLst/>
          </a:prstGeo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3937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21</a:t>
            </a:fld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26"/>
            <a:ext cx="6096000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>
          <a:xfrm>
            <a:off x="7239000" y="6424612"/>
            <a:ext cx="4114800" cy="365125"/>
          </a:xfrm>
        </p:spPr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8857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22</a:t>
            </a:fld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363222" cy="685800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223" y="1"/>
            <a:ext cx="5828778" cy="6858000"/>
          </a:xfrm>
          <a:prstGeom prst="rect">
            <a:avLst/>
          </a:prstGeom>
        </p:spPr>
      </p:pic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3250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23</a:t>
            </a:fld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00750" cy="685800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>
          <a:xfrm>
            <a:off x="247650" y="6356350"/>
            <a:ext cx="4114800" cy="365125"/>
          </a:xfrm>
        </p:spPr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2465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3</a:t>
            </a:fld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8088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4</a:t>
            </a:fld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6369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5</a:t>
            </a:fld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3611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6</a:t>
            </a:fld>
            <a:endParaRPr lang="el-GR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6441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99164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263" y="0"/>
            <a:ext cx="4449474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737" y="0"/>
            <a:ext cx="4118264" cy="6858000"/>
          </a:xfrm>
          <a:prstGeom prst="rect">
            <a:avLst/>
          </a:prstGeom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232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4248799" cy="682423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000500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300" y="16886"/>
            <a:ext cx="3861738" cy="6807344"/>
          </a:xfrm>
          <a:prstGeom prst="rect">
            <a:avLst/>
          </a:prstGeom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8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0058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10062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062" y="-2"/>
            <a:ext cx="4065011" cy="6858001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073" y="-1"/>
            <a:ext cx="3816927" cy="6857999"/>
          </a:xfrm>
          <a:prstGeom prst="rect">
            <a:avLst/>
          </a:prstGeom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7D4FF-68CB-4DAD-8CAF-7C1957D93909}" type="slidenum">
              <a:rPr lang="el-GR" smtClean="0"/>
              <a:t>9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KH SERIE ACADÉMICA ESCUELA NACIONAL DE ADMINISTRACIÓN PÚBLICA FASE COMUN DE ESTUDIOS AÑO ACADÉMICO 2022-2023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707548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371</Words>
  <Application>Microsoft Office PowerPoint</Application>
  <PresentationFormat>Ευρεία οθόνη</PresentationFormat>
  <Paragraphs>49</Paragraphs>
  <Slides>23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Nikos Papailiou</dc:creator>
  <cp:lastModifiedBy>Maria Diagouma</cp:lastModifiedBy>
  <cp:revision>16</cp:revision>
  <dcterms:created xsi:type="dcterms:W3CDTF">2020-11-13T21:38:23Z</dcterms:created>
  <dcterms:modified xsi:type="dcterms:W3CDTF">2022-03-30T12:19:07Z</dcterms:modified>
</cp:coreProperties>
</file>