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ppt/notesSlides/notesSlide2.xml" ContentType="application/vnd.openxmlformats-officedocument.presentationml.notesSlide+xml"/>
  <Override PartName="/ppt/theme/themeOverride3.xml" ContentType="application/vnd.openxmlformats-officedocument.themeOverride+xml"/>
  <Override PartName="/ppt/notesSlides/notesSlide3.xml" ContentType="application/vnd.openxmlformats-officedocument.presentationml.notesSlide+xml"/>
  <Override PartName="/ppt/theme/themeOverride4.xml" ContentType="application/vnd.openxmlformats-officedocument.themeOverride+xml"/>
  <Override PartName="/ppt/notesSlides/notesSlide4.xml" ContentType="application/vnd.openxmlformats-officedocument.presentationml.notesSlide+xml"/>
  <Override PartName="/ppt/theme/themeOverride5.xml" ContentType="application/vnd.openxmlformats-officedocument.themeOverride+xml"/>
  <Override PartName="/ppt/notesSlides/notesSlide5.xml" ContentType="application/vnd.openxmlformats-officedocument.presentationml.notesSlide+xml"/>
  <Override PartName="/ppt/theme/themeOverride6.xml" ContentType="application/vnd.openxmlformats-officedocument.themeOverride+xml"/>
  <Override PartName="/ppt/notesSlides/notesSlide6.xml" ContentType="application/vnd.openxmlformats-officedocument.presentationml.notesSlide+xml"/>
  <Override PartName="/ppt/theme/themeOverride7.xml" ContentType="application/vnd.openxmlformats-officedocument.themeOverride+xml"/>
  <Override PartName="/ppt/notesSlides/notesSlide7.xml" ContentType="application/vnd.openxmlformats-officedocument.presentationml.notesSlide+xml"/>
  <Override PartName="/ppt/theme/themeOverride8.xml" ContentType="application/vnd.openxmlformats-officedocument.themeOverride+xml"/>
  <Override PartName="/ppt/notesSlides/notesSlide8.xml" ContentType="application/vnd.openxmlformats-officedocument.presentationml.notesSlide+xml"/>
  <Override PartName="/ppt/theme/themeOverride9.xml" ContentType="application/vnd.openxmlformats-officedocument.themeOverride+xml"/>
  <Override PartName="/ppt/notesSlides/notesSlide9.xml" ContentType="application/vnd.openxmlformats-officedocument.presentationml.notesSlide+xml"/>
  <Override PartName="/ppt/theme/themeOverride10.xml" ContentType="application/vnd.openxmlformats-officedocument.themeOverride+xml"/>
  <Override PartName="/ppt/notesSlides/notesSlide10.xml" ContentType="application/vnd.openxmlformats-officedocument.presentationml.notesSlide+xml"/>
  <Override PartName="/ppt/theme/themeOverride11.xml" ContentType="application/vnd.openxmlformats-officedocument.themeOverride+xml"/>
  <Override PartName="/ppt/notesSlides/notesSlide11.xml" ContentType="application/vnd.openxmlformats-officedocument.presentationml.notesSlide+xml"/>
  <Override PartName="/ppt/theme/themeOverride12.xml" ContentType="application/vnd.openxmlformats-officedocument.themeOverride+xml"/>
  <Override PartName="/ppt/notesSlides/notesSlide12.xml" ContentType="application/vnd.openxmlformats-officedocument.presentationml.notesSlide+xml"/>
  <Override PartName="/ppt/theme/themeOverride13.xml" ContentType="application/vnd.openxmlformats-officedocument.themeOverride+xml"/>
  <Override PartName="/ppt/notesSlides/notesSlide13.xml" ContentType="application/vnd.openxmlformats-officedocument.presentationml.notesSlide+xml"/>
  <Override PartName="/ppt/theme/themeOverride14.xml" ContentType="application/vnd.openxmlformats-officedocument.themeOverride+xml"/>
  <Override PartName="/ppt/notesSlides/notesSlide14.xml" ContentType="application/vnd.openxmlformats-officedocument.presentationml.notesSlide+xml"/>
  <Override PartName="/ppt/theme/themeOverride15.xml" ContentType="application/vnd.openxmlformats-officedocument.themeOverride+xml"/>
  <Override PartName="/ppt/notesSlides/notesSlide15.xml" ContentType="application/vnd.openxmlformats-officedocument.presentationml.notesSlide+xml"/>
  <Override PartName="/ppt/theme/themeOverride16.xml" ContentType="application/vnd.openxmlformats-officedocument.themeOverride+xml"/>
  <Override PartName="/ppt/notesSlides/notesSlide16.xml" ContentType="application/vnd.openxmlformats-officedocument.presentationml.notesSlide+xml"/>
  <Override PartName="/ppt/theme/themeOverride17.xml" ContentType="application/vnd.openxmlformats-officedocument.themeOverride+xml"/>
  <Override PartName="/ppt/notesSlides/notesSlide17.xml" ContentType="application/vnd.openxmlformats-officedocument.presentationml.notesSlide+xml"/>
  <Override PartName="/ppt/theme/themeOverride18.xml" ContentType="application/vnd.openxmlformats-officedocument.themeOverride+xml"/>
  <Override PartName="/ppt/notesSlides/notesSlide18.xml" ContentType="application/vnd.openxmlformats-officedocument.presentationml.notesSlide+xml"/>
  <Override PartName="/ppt/theme/themeOverride19.xml" ContentType="application/vnd.openxmlformats-officedocument.themeOverride+xml"/>
  <Override PartName="/ppt/notesSlides/notesSlide19.xml" ContentType="application/vnd.openxmlformats-officedocument.presentationml.notesSlide+xml"/>
  <Override PartName="/ppt/theme/themeOverride20.xml" ContentType="application/vnd.openxmlformats-officedocument.themeOverride+xml"/>
  <Override PartName="/ppt/notesSlides/notesSlide20.xml" ContentType="application/vnd.openxmlformats-officedocument.presentationml.notesSlide+xml"/>
  <Override PartName="/ppt/theme/themeOverride21.xml" ContentType="application/vnd.openxmlformats-officedocument.themeOverride+xml"/>
  <Override PartName="/ppt/notesSlides/notesSlide21.xml" ContentType="application/vnd.openxmlformats-officedocument.presentationml.notesSlide+xml"/>
  <Override PartName="/ppt/theme/themeOverride22.xml" ContentType="application/vnd.openxmlformats-officedocument.themeOverride+xml"/>
  <Override PartName="/ppt/notesSlides/notesSlide22.xml" ContentType="application/vnd.openxmlformats-officedocument.presentationml.notesSlide+xml"/>
  <Override PartName="/ppt/theme/themeOverride23.xml" ContentType="application/vnd.openxmlformats-officedocument.themeOverride+xml"/>
  <Override PartName="/ppt/notesSlides/notesSlide23.xml" ContentType="application/vnd.openxmlformats-officedocument.presentationml.notesSlide+xml"/>
  <Override PartName="/ppt/theme/themeOverride24.xml" ContentType="application/vnd.openxmlformats-officedocument.themeOverride+xml"/>
  <Override PartName="/ppt/notesSlides/notesSlide24.xml" ContentType="application/vnd.openxmlformats-officedocument.presentationml.notesSlide+xml"/>
  <Override PartName="/ppt/theme/themeOverride25.xml" ContentType="application/vnd.openxmlformats-officedocument.themeOverride+xml"/>
  <Override PartName="/ppt/notesSlides/notesSlide25.xml" ContentType="application/vnd.openxmlformats-officedocument.presentationml.notesSlide+xml"/>
  <Override PartName="/ppt/theme/themeOverride26.xml" ContentType="application/vnd.openxmlformats-officedocument.themeOverride+xml"/>
  <Override PartName="/ppt/notesSlides/notesSlide26.xml" ContentType="application/vnd.openxmlformats-officedocument.presentationml.notesSlide+xml"/>
  <Override PartName="/ppt/theme/themeOverride27.xml" ContentType="application/vnd.openxmlformats-officedocument.themeOverride+xml"/>
  <Override PartName="/ppt/notesSlides/notesSlide27.xml" ContentType="application/vnd.openxmlformats-officedocument.presentationml.notesSlide+xml"/>
  <Override PartName="/ppt/theme/themeOverride28.xml" ContentType="application/vnd.openxmlformats-officedocument.themeOverride+xml"/>
  <Override PartName="/ppt/notesSlides/notesSlide28.xml" ContentType="application/vnd.openxmlformats-officedocument.presentationml.notesSlide+xml"/>
  <Override PartName="/ppt/theme/themeOverride29.xml" ContentType="application/vnd.openxmlformats-officedocument.themeOverride+xml"/>
  <Override PartName="/ppt/theme/themeOverride30.xml" ContentType="application/vnd.openxmlformats-officedocument.themeOverride+xml"/>
  <Override PartName="/ppt/theme/themeOverride31.xml" ContentType="application/vnd.openxmlformats-officedocument.themeOverride+xml"/>
  <Override PartName="/ppt/theme/themeOverride32.xml" ContentType="application/vnd.openxmlformats-officedocument.themeOverride+xml"/>
  <Override PartName="/ppt/theme/themeOverride33.xml" ContentType="application/vnd.openxmlformats-officedocument.themeOverride+xml"/>
  <Override PartName="/ppt/notesSlides/notesSlide29.xml" ContentType="application/vnd.openxmlformats-officedocument.presentationml.notesSlide+xml"/>
  <Override PartName="/ppt/theme/themeOverride34.xml" ContentType="application/vnd.openxmlformats-officedocument.themeOverride+xml"/>
  <Override PartName="/ppt/notesSlides/notesSlide30.xml" ContentType="application/vnd.openxmlformats-officedocument.presentationml.notesSlide+xml"/>
  <Override PartName="/ppt/theme/themeOverride35.xml" ContentType="application/vnd.openxmlformats-officedocument.themeOverride+xml"/>
  <Override PartName="/ppt/notesSlides/notesSlide31.xml" ContentType="application/vnd.openxmlformats-officedocument.presentationml.notesSlide+xml"/>
  <Override PartName="/ppt/theme/themeOverride36.xml" ContentType="application/vnd.openxmlformats-officedocument.themeOverride+xml"/>
  <Override PartName="/ppt/notesSlides/notesSlide32.xml" ContentType="application/vnd.openxmlformats-officedocument.presentationml.notesSlide+xml"/>
  <Override PartName="/ppt/theme/themeOverride37.xml" ContentType="application/vnd.openxmlformats-officedocument.themeOverride+xml"/>
  <Override PartName="/ppt/notesSlides/notesSlide33.xml" ContentType="application/vnd.openxmlformats-officedocument.presentationml.notesSlide+xml"/>
  <Override PartName="/ppt/theme/themeOverride38.xml" ContentType="application/vnd.openxmlformats-officedocument.themeOverride+xml"/>
  <Override PartName="/ppt/notesSlides/notesSlide34.xml" ContentType="application/vnd.openxmlformats-officedocument.presentationml.notesSlide+xml"/>
  <Override PartName="/ppt/theme/themeOverride39.xml" ContentType="application/vnd.openxmlformats-officedocument.themeOverride+xml"/>
  <Override PartName="/ppt/notesSlides/notesSlide35.xml" ContentType="application/vnd.openxmlformats-officedocument.presentationml.notesSlide+xml"/>
  <Override PartName="/ppt/theme/themeOverride40.xml" ContentType="application/vnd.openxmlformats-officedocument.themeOverride+xml"/>
  <Override PartName="/ppt/notesSlides/notesSlide36.xml" ContentType="application/vnd.openxmlformats-officedocument.presentationml.notesSlide+xml"/>
  <Override PartName="/ppt/theme/themeOverride41.xml" ContentType="application/vnd.openxmlformats-officedocument.themeOverride+xml"/>
  <Override PartName="/ppt/notesSlides/notesSlide37.xml" ContentType="application/vnd.openxmlformats-officedocument.presentationml.notesSlide+xml"/>
  <Override PartName="/ppt/theme/themeOverride42.xml" ContentType="application/vnd.openxmlformats-officedocument.themeOverride+xml"/>
  <Override PartName="/ppt/notesSlides/notesSlide38.xml" ContentType="application/vnd.openxmlformats-officedocument.presentationml.notesSlide+xml"/>
  <Override PartName="/ppt/theme/themeOverride43.xml" ContentType="application/vnd.openxmlformats-officedocument.themeOverride+xml"/>
  <Override PartName="/ppt/notesSlides/notesSlide39.xml" ContentType="application/vnd.openxmlformats-officedocument.presentationml.notesSlide+xml"/>
  <Override PartName="/ppt/theme/themeOverride44.xml" ContentType="application/vnd.openxmlformats-officedocument.themeOverr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12">
  <p:sldMasterIdLst>
    <p:sldMasterId id="2147483696" r:id="rId1"/>
    <p:sldMasterId id="2147483708" r:id="rId2"/>
    <p:sldMasterId id="2147483720" r:id="rId3"/>
    <p:sldMasterId id="2147483732" r:id="rId4"/>
  </p:sldMasterIdLst>
  <p:notesMasterIdLst>
    <p:notesMasterId r:id="rId51"/>
  </p:notesMasterIdLst>
  <p:handoutMasterIdLst>
    <p:handoutMasterId r:id="rId52"/>
  </p:handoutMasterIdLst>
  <p:sldIdLst>
    <p:sldId id="646" r:id="rId5"/>
    <p:sldId id="656" r:id="rId6"/>
    <p:sldId id="769" r:id="rId7"/>
    <p:sldId id="773" r:id="rId8"/>
    <p:sldId id="797" r:id="rId9"/>
    <p:sldId id="771" r:id="rId10"/>
    <p:sldId id="772" r:id="rId11"/>
    <p:sldId id="775" r:id="rId12"/>
    <p:sldId id="795" r:id="rId13"/>
    <p:sldId id="776" r:id="rId14"/>
    <p:sldId id="823" r:id="rId15"/>
    <p:sldId id="824" r:id="rId16"/>
    <p:sldId id="777" r:id="rId17"/>
    <p:sldId id="796" r:id="rId18"/>
    <p:sldId id="778" r:id="rId19"/>
    <p:sldId id="779" r:id="rId20"/>
    <p:sldId id="780" r:id="rId21"/>
    <p:sldId id="793" r:id="rId22"/>
    <p:sldId id="785" r:id="rId23"/>
    <p:sldId id="798" r:id="rId24"/>
    <p:sldId id="786" r:id="rId25"/>
    <p:sldId id="787" r:id="rId26"/>
    <p:sldId id="788" r:id="rId27"/>
    <p:sldId id="799" r:id="rId28"/>
    <p:sldId id="790" r:id="rId29"/>
    <p:sldId id="791" r:id="rId30"/>
    <p:sldId id="792" r:id="rId31"/>
    <p:sldId id="800" r:id="rId32"/>
    <p:sldId id="801" r:id="rId33"/>
    <p:sldId id="808" r:id="rId34"/>
    <p:sldId id="802" r:id="rId35"/>
    <p:sldId id="805" r:id="rId36"/>
    <p:sldId id="806" r:id="rId37"/>
    <p:sldId id="809" r:id="rId38"/>
    <p:sldId id="811" r:id="rId39"/>
    <p:sldId id="812" r:id="rId40"/>
    <p:sldId id="813" r:id="rId41"/>
    <p:sldId id="810" r:id="rId42"/>
    <p:sldId id="814" r:id="rId43"/>
    <p:sldId id="816" r:id="rId44"/>
    <p:sldId id="817" r:id="rId45"/>
    <p:sldId id="818" r:id="rId46"/>
    <p:sldId id="819" r:id="rId47"/>
    <p:sldId id="820" r:id="rId48"/>
    <p:sldId id="821" r:id="rId49"/>
    <p:sldId id="558" r:id="rId50"/>
  </p:sldIdLst>
  <p:sldSz cx="12192000" cy="6858000"/>
  <p:notesSz cx="6858000" cy="9144000"/>
  <p:defaultTextStyle>
    <a:defPPr rtl="0">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613" userDrawn="1">
          <p15:clr>
            <a:srgbClr val="A4A3A4"/>
          </p15:clr>
        </p15:guide>
        <p15:guide id="3" pos="7296" userDrawn="1">
          <p15:clr>
            <a:srgbClr val="A4A3A4"/>
          </p15:clr>
        </p15:guide>
        <p15:guide id="4" orient="horz" pos="4128"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xiri Christina" initials="K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DA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77" autoAdjust="0"/>
    <p:restoredTop sz="87636" autoAdjust="0"/>
  </p:normalViewPr>
  <p:slideViewPr>
    <p:cSldViewPr snapToGrid="0">
      <p:cViewPr varScale="1">
        <p:scale>
          <a:sx n="64" d="100"/>
          <a:sy n="64" d="100"/>
        </p:scale>
        <p:origin x="936" y="72"/>
      </p:cViewPr>
      <p:guideLst>
        <p:guide orient="horz" pos="2160"/>
        <p:guide pos="3613"/>
        <p:guide pos="7296"/>
        <p:guide orient="horz" pos="4128"/>
      </p:guideLst>
    </p:cSldViewPr>
  </p:slideViewPr>
  <p:notesTextViewPr>
    <p:cViewPr>
      <p:scale>
        <a:sx n="3" d="2"/>
        <a:sy n="3" d="2"/>
      </p:scale>
      <p:origin x="0" y="0"/>
    </p:cViewPr>
  </p:notesTextViewPr>
  <p:sorterViewPr>
    <p:cViewPr>
      <p:scale>
        <a:sx n="100" d="100"/>
        <a:sy n="100" d="100"/>
      </p:scale>
      <p:origin x="0" y="0"/>
    </p:cViewPr>
  </p:sorterViewPr>
  <p:notesViewPr>
    <p:cSldViewPr snapToGrid="0" showGuides="1">
      <p:cViewPr varScale="1">
        <p:scale>
          <a:sx n="55" d="100"/>
          <a:sy n="55" d="100"/>
        </p:scale>
        <p:origin x="-2856"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commentAuthors" Target="commentAuthors.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notesMaster" Target="notesMasters/notesMaster1.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tableStyles" Target="tableStyle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l-GR" dirty="0"/>
          </a:p>
        </p:txBody>
      </p:sp>
      <p:sp>
        <p:nvSpPr>
          <p:cNvPr id="3" name="Θέση ημερομηνίας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EE4CE4DA-22AE-442E-AC9C-92F214E4916F}" type="datetime1">
              <a:rPr lang="el-GR" smtClean="0"/>
              <a:pPr rtl="0"/>
              <a:t>15/11/2022</a:t>
            </a:fld>
            <a:endParaRPr lang="el-GR" dirty="0"/>
          </a:p>
        </p:txBody>
      </p:sp>
      <p:sp>
        <p:nvSpPr>
          <p:cNvPr id="4" name="Θέση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l-GR" dirty="0"/>
          </a:p>
        </p:txBody>
      </p:sp>
      <p:sp>
        <p:nvSpPr>
          <p:cNvPr id="5" name="Θέση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C64E50CC-F33A-4EF4-9F12-93EC4A21A0CF}" type="slidenum">
              <a:rPr lang="el-GR" smtClean="0"/>
              <a:pPr rtl="0"/>
              <a:t>‹#›</a:t>
            </a:fld>
            <a:endParaRPr lang="el-GR" dirty="0"/>
          </a:p>
        </p:txBody>
      </p:sp>
    </p:spTree>
    <p:extLst>
      <p:ext uri="{BB962C8B-B14F-4D97-AF65-F5344CB8AC3E}">
        <p14:creationId xmlns:p14="http://schemas.microsoft.com/office/powerpoint/2010/main" val="132329507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l-GR" noProof="0" dirty="0"/>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741765FF-9287-4A7A-B1E0-3A22CE3F062E}" type="datetime1">
              <a:rPr lang="el-GR" noProof="0" smtClean="0"/>
              <a:pPr rtl="0"/>
              <a:t>15/11/2022</a:t>
            </a:fld>
            <a:endParaRPr lang="el-GR" noProof="0" dirty="0"/>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l-GR" noProof="0" dirty="0"/>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l-GR" noProof="0" dirty="0"/>
              <a:t>Στυλ υποδείγματος κειμένου</a:t>
            </a:r>
          </a:p>
          <a:p>
            <a:pPr lvl="1" rtl="0"/>
            <a:r>
              <a:rPr lang="el-GR" noProof="0" dirty="0"/>
              <a:t>Δεύτερου επιπέδου</a:t>
            </a:r>
          </a:p>
          <a:p>
            <a:pPr lvl="2" rtl="0"/>
            <a:r>
              <a:rPr lang="el-GR" noProof="0" dirty="0"/>
              <a:t>Τρίτου επιπέδου</a:t>
            </a:r>
          </a:p>
          <a:p>
            <a:pPr lvl="3" rtl="0"/>
            <a:r>
              <a:rPr lang="el-GR" noProof="0" dirty="0"/>
              <a:t>Τέταρτου επιπέδου</a:t>
            </a:r>
          </a:p>
          <a:p>
            <a:pPr lvl="4" rtl="0"/>
            <a:r>
              <a:rPr lang="el-GR" noProof="0" dirty="0"/>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l-GR" noProof="0" dirty="0"/>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32674CE4-FBD8-4481-AEFB-CA53E599A745}" type="slidenum">
              <a:rPr lang="el-GR" noProof="0" smtClean="0"/>
              <a:pPr rtl="0"/>
              <a:t>‹#›</a:t>
            </a:fld>
            <a:endParaRPr lang="el-GR" noProof="0" dirty="0"/>
          </a:p>
        </p:txBody>
      </p:sp>
    </p:spTree>
    <p:extLst>
      <p:ext uri="{BB962C8B-B14F-4D97-AF65-F5344CB8AC3E}">
        <p14:creationId xmlns:p14="http://schemas.microsoft.com/office/powerpoint/2010/main" val="127326818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rtl="0"/>
            <a:endParaRPr lang="el-GR" dirty="0"/>
          </a:p>
        </p:txBody>
      </p:sp>
      <p:sp>
        <p:nvSpPr>
          <p:cNvPr id="4" name="Θέση αριθμού διαφάνειας 3"/>
          <p:cNvSpPr>
            <a:spLocks noGrp="1"/>
          </p:cNvSpPr>
          <p:nvPr>
            <p:ph type="sldNum" sz="quarter" idx="10"/>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32674CE4-FBD8-4481-AEFB-CA53E599A745}" type="slidenum">
              <a:rPr kumimoji="0" lang="el-G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l-GR"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205297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7522" name="Rectangle 3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14313" indent="-165100">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a:pPr>
            <a:fld id="{0E935E38-C14B-4657-89AD-48B43D850A91}"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a:pPr>
              <a:t>11</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107523" name="Text Box 1"/>
          <p:cNvSpPr txBox="1">
            <a:spLocks noChangeArrowheads="1"/>
          </p:cNvSpPr>
          <p:nvPr/>
        </p:nvSpPr>
        <p:spPr bwMode="auto">
          <a:xfrm>
            <a:off x="3849688" y="9428163"/>
            <a:ext cx="2898775"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A9C502B0-C426-497B-87CB-667ECB258566}"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11</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107524" name="Text Box 2"/>
          <p:cNvSpPr txBox="1">
            <a:spLocks noChangeArrowheads="1"/>
          </p:cNvSpPr>
          <p:nvPr/>
        </p:nvSpPr>
        <p:spPr bwMode="auto">
          <a:xfrm>
            <a:off x="3849688" y="9428163"/>
            <a:ext cx="2901950" cy="447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B3039938-6B7A-429C-B4C0-B6CFC8A14D82}"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11</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107525" name="Text Box 3"/>
          <p:cNvSpPr txBox="1">
            <a:spLocks noChangeArrowheads="1"/>
          </p:cNvSpPr>
          <p:nvPr/>
        </p:nvSpPr>
        <p:spPr bwMode="auto">
          <a:xfrm>
            <a:off x="3849688" y="9428163"/>
            <a:ext cx="291465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789B1570-1996-4AFA-8202-E9CE962945A0}"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11</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107526" name="Text Box 4"/>
          <p:cNvSpPr txBox="1">
            <a:spLocks noChangeArrowheads="1"/>
          </p:cNvSpPr>
          <p:nvPr/>
        </p:nvSpPr>
        <p:spPr bwMode="auto">
          <a:xfrm>
            <a:off x="3849688" y="9428163"/>
            <a:ext cx="2935287" cy="48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3424C655-CD70-4FB7-84A0-51FDFE7E2D3E}"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11</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107527" name="Text Box 5"/>
          <p:cNvSpPr txBox="1">
            <a:spLocks noChangeArrowheads="1"/>
          </p:cNvSpPr>
          <p:nvPr/>
        </p:nvSpPr>
        <p:spPr bwMode="auto">
          <a:xfrm>
            <a:off x="3852863" y="9434513"/>
            <a:ext cx="2946400" cy="492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4637" tIns="47500" rIns="94637" bIns="4750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97094E92-1772-48BA-9804-C6B29D0DB875}"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11</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endParaRPr>
          </a:p>
        </p:txBody>
      </p:sp>
      <p:sp>
        <p:nvSpPr>
          <p:cNvPr id="107528" name="Rectangle 6"/>
          <p:cNvSpPr>
            <a:spLocks noGrp="1" noRot="1" noChangeAspect="1" noChangeArrowheads="1" noTextEdit="1"/>
          </p:cNvSpPr>
          <p:nvPr>
            <p:ph type="sldImg"/>
          </p:nvPr>
        </p:nvSpPr>
        <p:spPr>
          <a:xfrm>
            <a:off x="88900" y="744538"/>
            <a:ext cx="6623050" cy="372586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7529" name="Text Box 7"/>
          <p:cNvSpPr txBox="1">
            <a:spLocks noChangeArrowheads="1"/>
          </p:cNvSpPr>
          <p:nvPr/>
        </p:nvSpPr>
        <p:spPr bwMode="auto">
          <a:xfrm>
            <a:off x="906463" y="4714875"/>
            <a:ext cx="4986337" cy="4467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98" tIns="46049" rIns="92098" bIns="46049"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39335448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9570" name="Rectangle 3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14313" indent="-165100">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a:pPr>
            <a:fld id="{0809C9B8-136F-4067-ACCC-569BDC129354}"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a:pPr>
              <a:t>12</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109571" name="Text Box 1"/>
          <p:cNvSpPr txBox="1">
            <a:spLocks noChangeArrowheads="1"/>
          </p:cNvSpPr>
          <p:nvPr/>
        </p:nvSpPr>
        <p:spPr bwMode="auto">
          <a:xfrm>
            <a:off x="3849688" y="9428163"/>
            <a:ext cx="2898775"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5F0DD454-114D-4FE5-8CE3-16A6E7F805D4}"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12</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109572" name="Text Box 2"/>
          <p:cNvSpPr txBox="1">
            <a:spLocks noChangeArrowheads="1"/>
          </p:cNvSpPr>
          <p:nvPr/>
        </p:nvSpPr>
        <p:spPr bwMode="auto">
          <a:xfrm>
            <a:off x="3849688" y="9428163"/>
            <a:ext cx="2901950" cy="447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1A75F820-D8CD-47FD-A1BB-F68B47250F5B}"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12</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109573" name="Text Box 3"/>
          <p:cNvSpPr txBox="1">
            <a:spLocks noChangeArrowheads="1"/>
          </p:cNvSpPr>
          <p:nvPr/>
        </p:nvSpPr>
        <p:spPr bwMode="auto">
          <a:xfrm>
            <a:off x="3849688" y="9428163"/>
            <a:ext cx="291465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1C0E6AEF-CB3B-4085-956D-635ED00B89F8}"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12</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109574" name="Text Box 4"/>
          <p:cNvSpPr txBox="1">
            <a:spLocks noChangeArrowheads="1"/>
          </p:cNvSpPr>
          <p:nvPr/>
        </p:nvSpPr>
        <p:spPr bwMode="auto">
          <a:xfrm>
            <a:off x="3849688" y="9428163"/>
            <a:ext cx="2935287" cy="48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5E4AA913-BCFB-406C-9603-45D15AC6E052}"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12</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109575" name="Text Box 5"/>
          <p:cNvSpPr txBox="1">
            <a:spLocks noChangeArrowheads="1"/>
          </p:cNvSpPr>
          <p:nvPr/>
        </p:nvSpPr>
        <p:spPr bwMode="auto">
          <a:xfrm>
            <a:off x="3852863" y="9434513"/>
            <a:ext cx="2946400" cy="492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4637" tIns="47500" rIns="94637" bIns="4750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33C451E0-BBC1-457D-9821-FC2A7146F4AB}"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12</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endParaRPr>
          </a:p>
        </p:txBody>
      </p:sp>
      <p:sp>
        <p:nvSpPr>
          <p:cNvPr id="109576" name="Rectangle 6"/>
          <p:cNvSpPr>
            <a:spLocks noGrp="1" noRot="1" noChangeAspect="1" noChangeArrowheads="1" noTextEdit="1"/>
          </p:cNvSpPr>
          <p:nvPr>
            <p:ph type="sldImg"/>
          </p:nvPr>
        </p:nvSpPr>
        <p:spPr>
          <a:xfrm>
            <a:off x="88900" y="744538"/>
            <a:ext cx="6623050" cy="372586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9577" name="Text Box 7"/>
          <p:cNvSpPr txBox="1">
            <a:spLocks noChangeArrowheads="1"/>
          </p:cNvSpPr>
          <p:nvPr/>
        </p:nvSpPr>
        <p:spPr bwMode="auto">
          <a:xfrm>
            <a:off x="906463" y="4714875"/>
            <a:ext cx="4986337" cy="4467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98" tIns="46049" rIns="92098" bIns="46049"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39115874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8530" name="Rectangle 3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057512E8-0CED-46DD-A69B-A4B4DB1D3CC6}"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13</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278531" name="Text Box 1"/>
          <p:cNvSpPr txBox="1">
            <a:spLocks noChangeArrowheads="1"/>
          </p:cNvSpPr>
          <p:nvPr/>
        </p:nvSpPr>
        <p:spPr bwMode="auto">
          <a:xfrm>
            <a:off x="3814763" y="9372600"/>
            <a:ext cx="2871787" cy="441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F44837B2-5DCF-4EE3-8955-F7C4690C048A}"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13</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78532" name="Text Box 2"/>
          <p:cNvSpPr txBox="1">
            <a:spLocks noChangeArrowheads="1"/>
          </p:cNvSpPr>
          <p:nvPr/>
        </p:nvSpPr>
        <p:spPr bwMode="auto">
          <a:xfrm>
            <a:off x="3814763" y="9372600"/>
            <a:ext cx="2874962"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31EF0CC5-AEE0-41C2-9DFA-6B9F844431ED}"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13</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78533" name="Text Box 3"/>
          <p:cNvSpPr txBox="1">
            <a:spLocks noChangeArrowheads="1"/>
          </p:cNvSpPr>
          <p:nvPr/>
        </p:nvSpPr>
        <p:spPr bwMode="auto">
          <a:xfrm>
            <a:off x="3814763" y="9372600"/>
            <a:ext cx="2887662"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88A17920-1741-437B-B071-3ECEBCF3D84F}"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13</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78534" name="Text Box 4"/>
          <p:cNvSpPr txBox="1">
            <a:spLocks noChangeArrowheads="1"/>
          </p:cNvSpPr>
          <p:nvPr/>
        </p:nvSpPr>
        <p:spPr bwMode="auto">
          <a:xfrm>
            <a:off x="3814763" y="9372600"/>
            <a:ext cx="2908300" cy="479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BBF30711-F742-4FD0-AD00-DC8DCC94E5AD}"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13</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78535" name="Text Box 5"/>
          <p:cNvSpPr txBox="1">
            <a:spLocks noChangeArrowheads="1"/>
          </p:cNvSpPr>
          <p:nvPr/>
        </p:nvSpPr>
        <p:spPr bwMode="auto">
          <a:xfrm>
            <a:off x="3817938" y="9378950"/>
            <a:ext cx="2919412" cy="488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3960" tIns="47160" rIns="93960" bIns="4716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A4C96E9E-0BD0-48E0-8650-A7AD07892A4C}"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13</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endParaRPr>
          </a:p>
        </p:txBody>
      </p:sp>
      <p:sp>
        <p:nvSpPr>
          <p:cNvPr id="278536" name="Rectangle 6"/>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78537" name="Text Box 7"/>
          <p:cNvSpPr txBox="1">
            <a:spLocks noChangeArrowheads="1"/>
          </p:cNvSpPr>
          <p:nvPr/>
        </p:nvSpPr>
        <p:spPr bwMode="auto">
          <a:xfrm>
            <a:off x="898525" y="4686300"/>
            <a:ext cx="4940300" cy="4441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4589219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8530" name="Rectangle 3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057512E8-0CED-46DD-A69B-A4B4DB1D3CC6}"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14</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278531" name="Text Box 1"/>
          <p:cNvSpPr txBox="1">
            <a:spLocks noChangeArrowheads="1"/>
          </p:cNvSpPr>
          <p:nvPr/>
        </p:nvSpPr>
        <p:spPr bwMode="auto">
          <a:xfrm>
            <a:off x="3814763" y="9372600"/>
            <a:ext cx="2871787" cy="441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F44837B2-5DCF-4EE3-8955-F7C4690C048A}"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14</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78532" name="Text Box 2"/>
          <p:cNvSpPr txBox="1">
            <a:spLocks noChangeArrowheads="1"/>
          </p:cNvSpPr>
          <p:nvPr/>
        </p:nvSpPr>
        <p:spPr bwMode="auto">
          <a:xfrm>
            <a:off x="3814763" y="9372600"/>
            <a:ext cx="2874962"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31EF0CC5-AEE0-41C2-9DFA-6B9F844431ED}"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14</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78533" name="Text Box 3"/>
          <p:cNvSpPr txBox="1">
            <a:spLocks noChangeArrowheads="1"/>
          </p:cNvSpPr>
          <p:nvPr/>
        </p:nvSpPr>
        <p:spPr bwMode="auto">
          <a:xfrm>
            <a:off x="3814763" y="9372600"/>
            <a:ext cx="2887662"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88A17920-1741-437B-B071-3ECEBCF3D84F}"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14</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78534" name="Text Box 4"/>
          <p:cNvSpPr txBox="1">
            <a:spLocks noChangeArrowheads="1"/>
          </p:cNvSpPr>
          <p:nvPr/>
        </p:nvSpPr>
        <p:spPr bwMode="auto">
          <a:xfrm>
            <a:off x="3814763" y="9372600"/>
            <a:ext cx="2908300" cy="479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BBF30711-F742-4FD0-AD00-DC8DCC94E5AD}"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14</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78535" name="Text Box 5"/>
          <p:cNvSpPr txBox="1">
            <a:spLocks noChangeArrowheads="1"/>
          </p:cNvSpPr>
          <p:nvPr/>
        </p:nvSpPr>
        <p:spPr bwMode="auto">
          <a:xfrm>
            <a:off x="3817938" y="9378950"/>
            <a:ext cx="2919412" cy="488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3960" tIns="47160" rIns="93960" bIns="4716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A4C96E9E-0BD0-48E0-8650-A7AD07892A4C}"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14</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endParaRPr>
          </a:p>
        </p:txBody>
      </p:sp>
      <p:sp>
        <p:nvSpPr>
          <p:cNvPr id="278536" name="Rectangle 6"/>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78537" name="Text Box 7"/>
          <p:cNvSpPr txBox="1">
            <a:spLocks noChangeArrowheads="1"/>
          </p:cNvSpPr>
          <p:nvPr/>
        </p:nvSpPr>
        <p:spPr bwMode="auto">
          <a:xfrm>
            <a:off x="898525" y="4686300"/>
            <a:ext cx="4940300" cy="4441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21482629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9554" name="Rectangle 3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4AF5EAE2-A0C6-49E1-AD40-08C1D4E6B68E}"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15</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279555" name="Text Box 1"/>
          <p:cNvSpPr txBox="1">
            <a:spLocks noChangeArrowheads="1"/>
          </p:cNvSpPr>
          <p:nvPr/>
        </p:nvSpPr>
        <p:spPr bwMode="auto">
          <a:xfrm>
            <a:off x="3814763" y="9372600"/>
            <a:ext cx="2871787" cy="441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95437601-B456-4F9C-A834-98443E381F47}"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15</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79556" name="Text Box 2"/>
          <p:cNvSpPr txBox="1">
            <a:spLocks noChangeArrowheads="1"/>
          </p:cNvSpPr>
          <p:nvPr/>
        </p:nvSpPr>
        <p:spPr bwMode="auto">
          <a:xfrm>
            <a:off x="3814763" y="9372600"/>
            <a:ext cx="2874962"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5A1C9666-E0BF-44EC-90A2-7B7F0A277CED}"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15</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79557" name="Text Box 3"/>
          <p:cNvSpPr txBox="1">
            <a:spLocks noChangeArrowheads="1"/>
          </p:cNvSpPr>
          <p:nvPr/>
        </p:nvSpPr>
        <p:spPr bwMode="auto">
          <a:xfrm>
            <a:off x="3814763" y="9372600"/>
            <a:ext cx="2887662"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E9BD6A2B-9180-49A2-B9D7-C99ACB4AA843}"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15</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79558" name="Text Box 4"/>
          <p:cNvSpPr txBox="1">
            <a:spLocks noChangeArrowheads="1"/>
          </p:cNvSpPr>
          <p:nvPr/>
        </p:nvSpPr>
        <p:spPr bwMode="auto">
          <a:xfrm>
            <a:off x="3814763" y="9372600"/>
            <a:ext cx="2908300" cy="479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D594BD3C-9F91-4D05-BBEA-C2754BA15803}"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15</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79559" name="Text Box 5"/>
          <p:cNvSpPr txBox="1">
            <a:spLocks noChangeArrowheads="1"/>
          </p:cNvSpPr>
          <p:nvPr/>
        </p:nvSpPr>
        <p:spPr bwMode="auto">
          <a:xfrm>
            <a:off x="3817938" y="9378950"/>
            <a:ext cx="2919412" cy="488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3960" tIns="47160" rIns="93960" bIns="4716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8C47A621-6F8C-46FB-8B9F-927C3B87E657}"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15</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endParaRPr>
          </a:p>
        </p:txBody>
      </p:sp>
      <p:sp>
        <p:nvSpPr>
          <p:cNvPr id="279560" name="Rectangle 6"/>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79561" name="Text Box 7"/>
          <p:cNvSpPr txBox="1">
            <a:spLocks noChangeArrowheads="1"/>
          </p:cNvSpPr>
          <p:nvPr/>
        </p:nvSpPr>
        <p:spPr bwMode="auto">
          <a:xfrm>
            <a:off x="898525" y="4686300"/>
            <a:ext cx="4940300" cy="4441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10407441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0578" name="Rectangle 3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2F3324C8-532A-4A9C-A651-0EDD148CB8DC}"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16</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280579" name="Text Box 1"/>
          <p:cNvSpPr txBox="1">
            <a:spLocks noChangeArrowheads="1"/>
          </p:cNvSpPr>
          <p:nvPr/>
        </p:nvSpPr>
        <p:spPr bwMode="auto">
          <a:xfrm>
            <a:off x="3814763" y="9372600"/>
            <a:ext cx="2871787" cy="441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E1BBC54F-0F3B-42B1-8AFF-7D35BA30563B}"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16</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80580" name="Text Box 2"/>
          <p:cNvSpPr txBox="1">
            <a:spLocks noChangeArrowheads="1"/>
          </p:cNvSpPr>
          <p:nvPr/>
        </p:nvSpPr>
        <p:spPr bwMode="auto">
          <a:xfrm>
            <a:off x="3814763" y="9372600"/>
            <a:ext cx="2874962"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21DD274C-5287-4036-8725-F1B7D46C9B6F}"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16</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80581" name="Text Box 3"/>
          <p:cNvSpPr txBox="1">
            <a:spLocks noChangeArrowheads="1"/>
          </p:cNvSpPr>
          <p:nvPr/>
        </p:nvSpPr>
        <p:spPr bwMode="auto">
          <a:xfrm>
            <a:off x="3814763" y="9372600"/>
            <a:ext cx="2887662"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92663A1C-D524-4242-B779-4001A31207DA}"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16</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80582" name="Text Box 4"/>
          <p:cNvSpPr txBox="1">
            <a:spLocks noChangeArrowheads="1"/>
          </p:cNvSpPr>
          <p:nvPr/>
        </p:nvSpPr>
        <p:spPr bwMode="auto">
          <a:xfrm>
            <a:off x="3814763" y="9372600"/>
            <a:ext cx="2908300" cy="479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BC5DB6B9-A39C-485E-85CE-3026E2933A1D}"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16</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80583" name="Text Box 5"/>
          <p:cNvSpPr txBox="1">
            <a:spLocks noChangeArrowheads="1"/>
          </p:cNvSpPr>
          <p:nvPr/>
        </p:nvSpPr>
        <p:spPr bwMode="auto">
          <a:xfrm>
            <a:off x="3817938" y="9378950"/>
            <a:ext cx="2919412" cy="488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3960" tIns="47160" rIns="93960" bIns="4716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96EE947A-4B03-4A29-BF3F-E599094EE8C5}"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16</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endParaRPr>
          </a:p>
        </p:txBody>
      </p:sp>
      <p:sp>
        <p:nvSpPr>
          <p:cNvPr id="280584" name="Rectangle 6"/>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80585" name="Text Box 7"/>
          <p:cNvSpPr txBox="1">
            <a:spLocks noChangeArrowheads="1"/>
          </p:cNvSpPr>
          <p:nvPr/>
        </p:nvSpPr>
        <p:spPr bwMode="auto">
          <a:xfrm>
            <a:off x="898525" y="4686300"/>
            <a:ext cx="4940300" cy="4441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2879297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1602" name="Rectangle 3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172BE264-953A-48BD-B002-34B907490214}"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17</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281603" name="Text Box 1"/>
          <p:cNvSpPr txBox="1">
            <a:spLocks noChangeArrowheads="1"/>
          </p:cNvSpPr>
          <p:nvPr/>
        </p:nvSpPr>
        <p:spPr bwMode="auto">
          <a:xfrm>
            <a:off x="3814763" y="9372600"/>
            <a:ext cx="2871787" cy="441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D3A88523-AA24-4971-AD17-7725ADA00D82}"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17</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81604" name="Text Box 2"/>
          <p:cNvSpPr txBox="1">
            <a:spLocks noChangeArrowheads="1"/>
          </p:cNvSpPr>
          <p:nvPr/>
        </p:nvSpPr>
        <p:spPr bwMode="auto">
          <a:xfrm>
            <a:off x="3814763" y="9372600"/>
            <a:ext cx="2874962"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B74C36B7-ED9D-4C11-B0E3-601D9CB15C62}"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17</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81605" name="Text Box 3"/>
          <p:cNvSpPr txBox="1">
            <a:spLocks noChangeArrowheads="1"/>
          </p:cNvSpPr>
          <p:nvPr/>
        </p:nvSpPr>
        <p:spPr bwMode="auto">
          <a:xfrm>
            <a:off x="3814763" y="9372600"/>
            <a:ext cx="2887662"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9545EF95-B614-4238-99E4-830F91F2C35A}"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17</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81606" name="Text Box 4"/>
          <p:cNvSpPr txBox="1">
            <a:spLocks noChangeArrowheads="1"/>
          </p:cNvSpPr>
          <p:nvPr/>
        </p:nvSpPr>
        <p:spPr bwMode="auto">
          <a:xfrm>
            <a:off x="3814763" y="9372600"/>
            <a:ext cx="2908300" cy="479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67F23235-3390-493F-B25B-3245A8423931}"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17</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81607" name="Text Box 5"/>
          <p:cNvSpPr txBox="1">
            <a:spLocks noChangeArrowheads="1"/>
          </p:cNvSpPr>
          <p:nvPr/>
        </p:nvSpPr>
        <p:spPr bwMode="auto">
          <a:xfrm>
            <a:off x="3817938" y="9378950"/>
            <a:ext cx="2919412" cy="488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3960" tIns="47160" rIns="93960" bIns="4716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F32659A2-A030-49FE-9FCC-0695C9002AEC}"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17</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endParaRPr>
          </a:p>
        </p:txBody>
      </p:sp>
      <p:sp>
        <p:nvSpPr>
          <p:cNvPr id="281608" name="Rectangle 6"/>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81609" name="Text Box 7"/>
          <p:cNvSpPr txBox="1">
            <a:spLocks noChangeArrowheads="1"/>
          </p:cNvSpPr>
          <p:nvPr/>
        </p:nvSpPr>
        <p:spPr bwMode="auto">
          <a:xfrm>
            <a:off x="898525" y="4686300"/>
            <a:ext cx="4940300" cy="4441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38405196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1602" name="Rectangle 3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172BE264-953A-48BD-B002-34B907490214}"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18</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281603" name="Text Box 1"/>
          <p:cNvSpPr txBox="1">
            <a:spLocks noChangeArrowheads="1"/>
          </p:cNvSpPr>
          <p:nvPr/>
        </p:nvSpPr>
        <p:spPr bwMode="auto">
          <a:xfrm>
            <a:off x="3814763" y="9372600"/>
            <a:ext cx="2871787" cy="441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D3A88523-AA24-4971-AD17-7725ADA00D82}"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18</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81604" name="Text Box 2"/>
          <p:cNvSpPr txBox="1">
            <a:spLocks noChangeArrowheads="1"/>
          </p:cNvSpPr>
          <p:nvPr/>
        </p:nvSpPr>
        <p:spPr bwMode="auto">
          <a:xfrm>
            <a:off x="3814763" y="9372600"/>
            <a:ext cx="2874962"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B74C36B7-ED9D-4C11-B0E3-601D9CB15C62}"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18</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81605" name="Text Box 3"/>
          <p:cNvSpPr txBox="1">
            <a:spLocks noChangeArrowheads="1"/>
          </p:cNvSpPr>
          <p:nvPr/>
        </p:nvSpPr>
        <p:spPr bwMode="auto">
          <a:xfrm>
            <a:off x="3814763" y="9372600"/>
            <a:ext cx="2887662"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9545EF95-B614-4238-99E4-830F91F2C35A}"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18</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81606" name="Text Box 4"/>
          <p:cNvSpPr txBox="1">
            <a:spLocks noChangeArrowheads="1"/>
          </p:cNvSpPr>
          <p:nvPr/>
        </p:nvSpPr>
        <p:spPr bwMode="auto">
          <a:xfrm>
            <a:off x="3814763" y="9372600"/>
            <a:ext cx="2908300" cy="479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67F23235-3390-493F-B25B-3245A8423931}"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18</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81607" name="Text Box 5"/>
          <p:cNvSpPr txBox="1">
            <a:spLocks noChangeArrowheads="1"/>
          </p:cNvSpPr>
          <p:nvPr/>
        </p:nvSpPr>
        <p:spPr bwMode="auto">
          <a:xfrm>
            <a:off x="3817938" y="9378950"/>
            <a:ext cx="2919412" cy="488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3960" tIns="47160" rIns="93960" bIns="4716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F32659A2-A030-49FE-9FCC-0695C9002AEC}"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18</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endParaRPr>
          </a:p>
        </p:txBody>
      </p:sp>
      <p:sp>
        <p:nvSpPr>
          <p:cNvPr id="281608" name="Rectangle 6"/>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81609" name="Text Box 7"/>
          <p:cNvSpPr txBox="1">
            <a:spLocks noChangeArrowheads="1"/>
          </p:cNvSpPr>
          <p:nvPr/>
        </p:nvSpPr>
        <p:spPr bwMode="auto">
          <a:xfrm>
            <a:off x="898525" y="4686300"/>
            <a:ext cx="4940300" cy="4441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25898251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22" name="Rectangle 3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22076643-64E9-4C9C-BA34-A63D39771B7A}"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19</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286723" name="Text Box 1"/>
          <p:cNvSpPr txBox="1">
            <a:spLocks noChangeArrowheads="1"/>
          </p:cNvSpPr>
          <p:nvPr/>
        </p:nvSpPr>
        <p:spPr bwMode="auto">
          <a:xfrm>
            <a:off x="3814763" y="9372600"/>
            <a:ext cx="2871787" cy="441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F1F442EC-2A58-410E-A178-49E75FEC380E}"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19</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86724" name="Text Box 2"/>
          <p:cNvSpPr txBox="1">
            <a:spLocks noChangeArrowheads="1"/>
          </p:cNvSpPr>
          <p:nvPr/>
        </p:nvSpPr>
        <p:spPr bwMode="auto">
          <a:xfrm>
            <a:off x="3814763" y="9372600"/>
            <a:ext cx="2874962"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CBEE30F3-DC5D-4D36-B19D-3E2906262374}"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19</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86725" name="Text Box 3"/>
          <p:cNvSpPr txBox="1">
            <a:spLocks noChangeArrowheads="1"/>
          </p:cNvSpPr>
          <p:nvPr/>
        </p:nvSpPr>
        <p:spPr bwMode="auto">
          <a:xfrm>
            <a:off x="3814763" y="9372600"/>
            <a:ext cx="2887662"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48B21903-4B0C-4346-82DE-D75D2C59B022}"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19</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86726" name="Text Box 4"/>
          <p:cNvSpPr txBox="1">
            <a:spLocks noChangeArrowheads="1"/>
          </p:cNvSpPr>
          <p:nvPr/>
        </p:nvSpPr>
        <p:spPr bwMode="auto">
          <a:xfrm>
            <a:off x="3814763" y="9372600"/>
            <a:ext cx="2908300" cy="479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2775512D-B024-465E-B0C3-EBBCD929CFD9}"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19</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86727" name="Text Box 5"/>
          <p:cNvSpPr txBox="1">
            <a:spLocks noChangeArrowheads="1"/>
          </p:cNvSpPr>
          <p:nvPr/>
        </p:nvSpPr>
        <p:spPr bwMode="auto">
          <a:xfrm>
            <a:off x="3817938" y="9378950"/>
            <a:ext cx="2919412" cy="488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3960" tIns="47160" rIns="93960" bIns="4716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F8E0607F-32EB-4A09-B569-6A0BD176988D}"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19</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endParaRPr>
          </a:p>
        </p:txBody>
      </p:sp>
      <p:sp>
        <p:nvSpPr>
          <p:cNvPr id="286728" name="Rectangle 6"/>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86729" name="Text Box 7"/>
          <p:cNvSpPr txBox="1">
            <a:spLocks noChangeArrowheads="1"/>
          </p:cNvSpPr>
          <p:nvPr/>
        </p:nvSpPr>
        <p:spPr bwMode="auto">
          <a:xfrm>
            <a:off x="898525" y="4686300"/>
            <a:ext cx="4940300" cy="4441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25467565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22" name="Rectangle 3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22076643-64E9-4C9C-BA34-A63D39771B7A}"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20</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286723" name="Text Box 1"/>
          <p:cNvSpPr txBox="1">
            <a:spLocks noChangeArrowheads="1"/>
          </p:cNvSpPr>
          <p:nvPr/>
        </p:nvSpPr>
        <p:spPr bwMode="auto">
          <a:xfrm>
            <a:off x="3814763" y="9372600"/>
            <a:ext cx="2871787" cy="441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F1F442EC-2A58-410E-A178-49E75FEC380E}"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20</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86724" name="Text Box 2"/>
          <p:cNvSpPr txBox="1">
            <a:spLocks noChangeArrowheads="1"/>
          </p:cNvSpPr>
          <p:nvPr/>
        </p:nvSpPr>
        <p:spPr bwMode="auto">
          <a:xfrm>
            <a:off x="3814763" y="9372600"/>
            <a:ext cx="2874962"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CBEE30F3-DC5D-4D36-B19D-3E2906262374}"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20</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86725" name="Text Box 3"/>
          <p:cNvSpPr txBox="1">
            <a:spLocks noChangeArrowheads="1"/>
          </p:cNvSpPr>
          <p:nvPr/>
        </p:nvSpPr>
        <p:spPr bwMode="auto">
          <a:xfrm>
            <a:off x="3814763" y="9372600"/>
            <a:ext cx="2887662"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48B21903-4B0C-4346-82DE-D75D2C59B022}"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20</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86726" name="Text Box 4"/>
          <p:cNvSpPr txBox="1">
            <a:spLocks noChangeArrowheads="1"/>
          </p:cNvSpPr>
          <p:nvPr/>
        </p:nvSpPr>
        <p:spPr bwMode="auto">
          <a:xfrm>
            <a:off x="3814763" y="9372600"/>
            <a:ext cx="2908300" cy="479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2775512D-B024-465E-B0C3-EBBCD929CFD9}"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20</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86727" name="Text Box 5"/>
          <p:cNvSpPr txBox="1">
            <a:spLocks noChangeArrowheads="1"/>
          </p:cNvSpPr>
          <p:nvPr/>
        </p:nvSpPr>
        <p:spPr bwMode="auto">
          <a:xfrm>
            <a:off x="3817938" y="9378950"/>
            <a:ext cx="2919412" cy="488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3960" tIns="47160" rIns="93960" bIns="4716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F8E0607F-32EB-4A09-B569-6A0BD176988D}"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20</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endParaRPr>
          </a:p>
        </p:txBody>
      </p:sp>
      <p:sp>
        <p:nvSpPr>
          <p:cNvPr id="286728" name="Rectangle 6"/>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86729" name="Text Box 7"/>
          <p:cNvSpPr txBox="1">
            <a:spLocks noChangeArrowheads="1"/>
          </p:cNvSpPr>
          <p:nvPr/>
        </p:nvSpPr>
        <p:spPr bwMode="auto">
          <a:xfrm>
            <a:off x="898525" y="4686300"/>
            <a:ext cx="4940300" cy="4441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24575172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0226" name="Rectangle 38"/>
          <p:cNvSpPr>
            <a:spLocks noGrp="1" noChangeArrowheads="1"/>
          </p:cNvSpPr>
          <p:nvPr>
            <p:ph type="sldNum" sz="quarter"/>
          </p:nvPr>
        </p:nvSpPr>
        <p:spPr>
          <a:noFill/>
          <a:ln>
            <a:round/>
            <a:headEnd/>
            <a:tailEnd/>
          </a:ln>
        </p:spPr>
        <p:txBody>
          <a:body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3417835F-8311-4454-B67E-51773365DFEA}"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3</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endParaRPr>
          </a:p>
        </p:txBody>
      </p:sp>
      <p:sp>
        <p:nvSpPr>
          <p:cNvPr id="180227" name="Text Box 1"/>
          <p:cNvSpPr txBox="1">
            <a:spLocks noChangeArrowheads="1"/>
          </p:cNvSpPr>
          <p:nvPr/>
        </p:nvSpPr>
        <p:spPr bwMode="auto">
          <a:xfrm>
            <a:off x="3814763" y="9372600"/>
            <a:ext cx="2871787" cy="441325"/>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FE122CA4-6571-4E50-BC4B-16DB1E78C87E}"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3</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80228" name="Text Box 2"/>
          <p:cNvSpPr txBox="1">
            <a:spLocks noChangeArrowheads="1"/>
          </p:cNvSpPr>
          <p:nvPr/>
        </p:nvSpPr>
        <p:spPr bwMode="auto">
          <a:xfrm>
            <a:off x="3814763" y="9372600"/>
            <a:ext cx="2874962" cy="444500"/>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704E8C68-0967-4219-917A-2B3EEB6DB799}"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3</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80229" name="Text Box 3"/>
          <p:cNvSpPr txBox="1">
            <a:spLocks noChangeArrowheads="1"/>
          </p:cNvSpPr>
          <p:nvPr/>
        </p:nvSpPr>
        <p:spPr bwMode="auto">
          <a:xfrm>
            <a:off x="3814763" y="9372600"/>
            <a:ext cx="2887662" cy="457200"/>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7812DEC6-F32C-4BD4-946D-A936CDC5DF78}"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3</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80230" name="Text Box 4"/>
          <p:cNvSpPr txBox="1">
            <a:spLocks noChangeArrowheads="1"/>
          </p:cNvSpPr>
          <p:nvPr/>
        </p:nvSpPr>
        <p:spPr bwMode="auto">
          <a:xfrm>
            <a:off x="3814763" y="9372600"/>
            <a:ext cx="2908300" cy="479425"/>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CC481226-F1D0-48E5-9D7A-3AC8099FD1CA}"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3</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80231" name="Text Box 5"/>
          <p:cNvSpPr txBox="1">
            <a:spLocks noChangeArrowheads="1"/>
          </p:cNvSpPr>
          <p:nvPr/>
        </p:nvSpPr>
        <p:spPr bwMode="auto">
          <a:xfrm>
            <a:off x="3817938" y="9378950"/>
            <a:ext cx="2919412" cy="488950"/>
          </a:xfrm>
          <a:prstGeom prst="rect">
            <a:avLst/>
          </a:prstGeom>
          <a:noFill/>
          <a:ln w="9525">
            <a:noFill/>
            <a:round/>
            <a:headEnd/>
            <a:tailEnd/>
          </a:ln>
          <a:effectLst/>
        </p:spPr>
        <p:txBody>
          <a:bodyPr lIns="93960" tIns="47160" rIns="93960" bIns="47160" anchor="b"/>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959DACFA-ECA5-445E-BAAB-014D329E0EEC}" type="slidenum">
              <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3</a:t>
            </a:fld>
            <a:endPar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endParaRPr>
          </a:p>
        </p:txBody>
      </p:sp>
      <p:sp>
        <p:nvSpPr>
          <p:cNvPr id="180232" name="Rectangle 6"/>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ln>
        </p:spPr>
      </p:sp>
      <p:sp>
        <p:nvSpPr>
          <p:cNvPr id="180233" name="Text Box 7"/>
          <p:cNvSpPr txBox="1">
            <a:spLocks noChangeArrowheads="1"/>
          </p:cNvSpPr>
          <p:nvPr/>
        </p:nvSpPr>
        <p:spPr bwMode="auto">
          <a:xfrm>
            <a:off x="898525" y="4686300"/>
            <a:ext cx="4940300" cy="44418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Tree>
    <p:extLst>
      <p:ext uri="{BB962C8B-B14F-4D97-AF65-F5344CB8AC3E}">
        <p14:creationId xmlns:p14="http://schemas.microsoft.com/office/powerpoint/2010/main" val="18720284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7746" name="Rectangle 3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7A7E7184-C5BC-4FA7-9A42-8910D35FBC81}"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21</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287747" name="Text Box 1"/>
          <p:cNvSpPr txBox="1">
            <a:spLocks noChangeArrowheads="1"/>
          </p:cNvSpPr>
          <p:nvPr/>
        </p:nvSpPr>
        <p:spPr bwMode="auto">
          <a:xfrm>
            <a:off x="3814763" y="9372600"/>
            <a:ext cx="2871787" cy="441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E8DE07C0-BB84-4B11-AF09-67E6DA381FDD}"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21</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87748" name="Text Box 2"/>
          <p:cNvSpPr txBox="1">
            <a:spLocks noChangeArrowheads="1"/>
          </p:cNvSpPr>
          <p:nvPr/>
        </p:nvSpPr>
        <p:spPr bwMode="auto">
          <a:xfrm>
            <a:off x="3814763" y="9372600"/>
            <a:ext cx="2874962"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365D9502-7C9B-4864-BB5E-2A6FC336D8D3}"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21</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87749" name="Text Box 3"/>
          <p:cNvSpPr txBox="1">
            <a:spLocks noChangeArrowheads="1"/>
          </p:cNvSpPr>
          <p:nvPr/>
        </p:nvSpPr>
        <p:spPr bwMode="auto">
          <a:xfrm>
            <a:off x="3814763" y="9372600"/>
            <a:ext cx="2887662"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E40FC9A7-1A72-47CE-9901-30F7782B2927}"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21</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87750" name="Text Box 4"/>
          <p:cNvSpPr txBox="1">
            <a:spLocks noChangeArrowheads="1"/>
          </p:cNvSpPr>
          <p:nvPr/>
        </p:nvSpPr>
        <p:spPr bwMode="auto">
          <a:xfrm>
            <a:off x="3814763" y="9372600"/>
            <a:ext cx="2908300" cy="479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EE4B4485-EB0B-4FBC-8942-A5F2097C9E08}"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21</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87751" name="Text Box 5"/>
          <p:cNvSpPr txBox="1">
            <a:spLocks noChangeArrowheads="1"/>
          </p:cNvSpPr>
          <p:nvPr/>
        </p:nvSpPr>
        <p:spPr bwMode="auto">
          <a:xfrm>
            <a:off x="3817938" y="9378950"/>
            <a:ext cx="2919412" cy="488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3960" tIns="47160" rIns="93960" bIns="4716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0B59E6B4-2C23-478F-AC25-9912937D1765}"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21</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endParaRPr>
          </a:p>
        </p:txBody>
      </p:sp>
      <p:sp>
        <p:nvSpPr>
          <p:cNvPr id="287752" name="Rectangle 6"/>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87753" name="Text Box 7"/>
          <p:cNvSpPr txBox="1">
            <a:spLocks noChangeArrowheads="1"/>
          </p:cNvSpPr>
          <p:nvPr/>
        </p:nvSpPr>
        <p:spPr bwMode="auto">
          <a:xfrm>
            <a:off x="898525" y="4686300"/>
            <a:ext cx="4940300" cy="4441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39684409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8770" name="Rectangle 3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AE6F1CE6-B9A3-442F-95FC-C6E3DAA56B89}"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22</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288771" name="Text Box 1"/>
          <p:cNvSpPr txBox="1">
            <a:spLocks noChangeArrowheads="1"/>
          </p:cNvSpPr>
          <p:nvPr/>
        </p:nvSpPr>
        <p:spPr bwMode="auto">
          <a:xfrm>
            <a:off x="3814763" y="9372600"/>
            <a:ext cx="2871787" cy="441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9969835A-A60B-4F53-8874-0221ED902025}"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22</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88772" name="Text Box 2"/>
          <p:cNvSpPr txBox="1">
            <a:spLocks noChangeArrowheads="1"/>
          </p:cNvSpPr>
          <p:nvPr/>
        </p:nvSpPr>
        <p:spPr bwMode="auto">
          <a:xfrm>
            <a:off x="3814763" y="9372600"/>
            <a:ext cx="2874962"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66CCE456-64A0-4687-B334-206B93DA0144}"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22</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88773" name="Text Box 3"/>
          <p:cNvSpPr txBox="1">
            <a:spLocks noChangeArrowheads="1"/>
          </p:cNvSpPr>
          <p:nvPr/>
        </p:nvSpPr>
        <p:spPr bwMode="auto">
          <a:xfrm>
            <a:off x="3814763" y="9372600"/>
            <a:ext cx="2887662"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3C45D75A-F012-47AA-A6C6-D9A468C80995}"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22</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88774" name="Text Box 4"/>
          <p:cNvSpPr txBox="1">
            <a:spLocks noChangeArrowheads="1"/>
          </p:cNvSpPr>
          <p:nvPr/>
        </p:nvSpPr>
        <p:spPr bwMode="auto">
          <a:xfrm>
            <a:off x="3814763" y="9372600"/>
            <a:ext cx="2908300" cy="479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8050494C-1FE2-4B1A-8909-7DAF7A63EF6E}"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22</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88775" name="Text Box 5"/>
          <p:cNvSpPr txBox="1">
            <a:spLocks noChangeArrowheads="1"/>
          </p:cNvSpPr>
          <p:nvPr/>
        </p:nvSpPr>
        <p:spPr bwMode="auto">
          <a:xfrm>
            <a:off x="3817938" y="9378950"/>
            <a:ext cx="2919412" cy="488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3960" tIns="47160" rIns="93960" bIns="4716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DD51E156-3DC8-4E7E-9795-991208A35055}"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22</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endParaRPr>
          </a:p>
        </p:txBody>
      </p:sp>
      <p:sp>
        <p:nvSpPr>
          <p:cNvPr id="288776" name="Rectangle 6"/>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88777" name="Text Box 7"/>
          <p:cNvSpPr txBox="1">
            <a:spLocks noChangeArrowheads="1"/>
          </p:cNvSpPr>
          <p:nvPr/>
        </p:nvSpPr>
        <p:spPr bwMode="auto">
          <a:xfrm>
            <a:off x="898525" y="4686300"/>
            <a:ext cx="4940300" cy="4441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17242247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9794" name="Rectangle 3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04F4C472-7D9F-4994-B9CE-D51A0A8807DF}"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23</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289795" name="Text Box 1"/>
          <p:cNvSpPr txBox="1">
            <a:spLocks noChangeArrowheads="1"/>
          </p:cNvSpPr>
          <p:nvPr/>
        </p:nvSpPr>
        <p:spPr bwMode="auto">
          <a:xfrm>
            <a:off x="3814763" y="9372600"/>
            <a:ext cx="2871787" cy="441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D627EF54-46C2-4C37-A77A-3637D7FD5092}"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23</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89796" name="Text Box 2"/>
          <p:cNvSpPr txBox="1">
            <a:spLocks noChangeArrowheads="1"/>
          </p:cNvSpPr>
          <p:nvPr/>
        </p:nvSpPr>
        <p:spPr bwMode="auto">
          <a:xfrm>
            <a:off x="3814763" y="9372600"/>
            <a:ext cx="2874962"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47E9F61B-9661-41CA-8752-391C1E7A1656}"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23</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89797" name="Text Box 3"/>
          <p:cNvSpPr txBox="1">
            <a:spLocks noChangeArrowheads="1"/>
          </p:cNvSpPr>
          <p:nvPr/>
        </p:nvSpPr>
        <p:spPr bwMode="auto">
          <a:xfrm>
            <a:off x="3814763" y="9372600"/>
            <a:ext cx="2887662"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0ED73586-019E-441B-B4D9-86CFE552E836}"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23</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89798" name="Text Box 4"/>
          <p:cNvSpPr txBox="1">
            <a:spLocks noChangeArrowheads="1"/>
          </p:cNvSpPr>
          <p:nvPr/>
        </p:nvSpPr>
        <p:spPr bwMode="auto">
          <a:xfrm>
            <a:off x="3814763" y="9372600"/>
            <a:ext cx="2908300" cy="479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703D60A4-B1C7-47EF-B8C7-43C859B9D63E}"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23</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89799" name="Text Box 5"/>
          <p:cNvSpPr txBox="1">
            <a:spLocks noChangeArrowheads="1"/>
          </p:cNvSpPr>
          <p:nvPr/>
        </p:nvSpPr>
        <p:spPr bwMode="auto">
          <a:xfrm>
            <a:off x="3817938" y="9378950"/>
            <a:ext cx="2919412" cy="488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3960" tIns="47160" rIns="93960" bIns="4716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7E35F51D-30E1-44A5-91E0-9B20FCED3F24}"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23</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endParaRPr>
          </a:p>
        </p:txBody>
      </p:sp>
      <p:sp>
        <p:nvSpPr>
          <p:cNvPr id="289800" name="Rectangle 6"/>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89801" name="Text Box 7"/>
          <p:cNvSpPr txBox="1">
            <a:spLocks noChangeArrowheads="1"/>
          </p:cNvSpPr>
          <p:nvPr/>
        </p:nvSpPr>
        <p:spPr bwMode="auto">
          <a:xfrm>
            <a:off x="898525" y="4686300"/>
            <a:ext cx="4940300" cy="4441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16862925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9794" name="Rectangle 3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04F4C472-7D9F-4994-B9CE-D51A0A8807DF}"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24</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289795" name="Text Box 1"/>
          <p:cNvSpPr txBox="1">
            <a:spLocks noChangeArrowheads="1"/>
          </p:cNvSpPr>
          <p:nvPr/>
        </p:nvSpPr>
        <p:spPr bwMode="auto">
          <a:xfrm>
            <a:off x="3814763" y="9372600"/>
            <a:ext cx="2871787" cy="441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D627EF54-46C2-4C37-A77A-3637D7FD5092}"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24</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89796" name="Text Box 2"/>
          <p:cNvSpPr txBox="1">
            <a:spLocks noChangeArrowheads="1"/>
          </p:cNvSpPr>
          <p:nvPr/>
        </p:nvSpPr>
        <p:spPr bwMode="auto">
          <a:xfrm>
            <a:off x="3814763" y="9372600"/>
            <a:ext cx="2874962"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47E9F61B-9661-41CA-8752-391C1E7A1656}"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24</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89797" name="Text Box 3"/>
          <p:cNvSpPr txBox="1">
            <a:spLocks noChangeArrowheads="1"/>
          </p:cNvSpPr>
          <p:nvPr/>
        </p:nvSpPr>
        <p:spPr bwMode="auto">
          <a:xfrm>
            <a:off x="3814763" y="9372600"/>
            <a:ext cx="2887662"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0ED73586-019E-441B-B4D9-86CFE552E836}"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24</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89798" name="Text Box 4"/>
          <p:cNvSpPr txBox="1">
            <a:spLocks noChangeArrowheads="1"/>
          </p:cNvSpPr>
          <p:nvPr/>
        </p:nvSpPr>
        <p:spPr bwMode="auto">
          <a:xfrm>
            <a:off x="3814763" y="9372600"/>
            <a:ext cx="2908300" cy="479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703D60A4-B1C7-47EF-B8C7-43C859B9D63E}"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24</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89799" name="Text Box 5"/>
          <p:cNvSpPr txBox="1">
            <a:spLocks noChangeArrowheads="1"/>
          </p:cNvSpPr>
          <p:nvPr/>
        </p:nvSpPr>
        <p:spPr bwMode="auto">
          <a:xfrm>
            <a:off x="3817938" y="9378950"/>
            <a:ext cx="2919412" cy="488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3960" tIns="47160" rIns="93960" bIns="4716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7E35F51D-30E1-44A5-91E0-9B20FCED3F24}"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24</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endParaRPr>
          </a:p>
        </p:txBody>
      </p:sp>
      <p:sp>
        <p:nvSpPr>
          <p:cNvPr id="289800" name="Rectangle 6"/>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89801" name="Text Box 7"/>
          <p:cNvSpPr txBox="1">
            <a:spLocks noChangeArrowheads="1"/>
          </p:cNvSpPr>
          <p:nvPr/>
        </p:nvSpPr>
        <p:spPr bwMode="auto">
          <a:xfrm>
            <a:off x="898525" y="4686300"/>
            <a:ext cx="4940300" cy="4441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38315527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1842" name="Rectangle 3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F602EE98-CB74-4420-96E1-ED325B9BB089}"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25</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291843" name="Text Box 1"/>
          <p:cNvSpPr txBox="1">
            <a:spLocks noChangeArrowheads="1"/>
          </p:cNvSpPr>
          <p:nvPr/>
        </p:nvSpPr>
        <p:spPr bwMode="auto">
          <a:xfrm>
            <a:off x="3814763" y="9372600"/>
            <a:ext cx="2871787" cy="441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10C8751B-50CD-4A8A-B162-CAE37EDD9C06}"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25</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91844" name="Text Box 2"/>
          <p:cNvSpPr txBox="1">
            <a:spLocks noChangeArrowheads="1"/>
          </p:cNvSpPr>
          <p:nvPr/>
        </p:nvSpPr>
        <p:spPr bwMode="auto">
          <a:xfrm>
            <a:off x="3814763" y="9372600"/>
            <a:ext cx="2874962"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AE7D7791-37B1-418D-A1CA-78F77DCF0288}"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25</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91845" name="Text Box 3"/>
          <p:cNvSpPr txBox="1">
            <a:spLocks noChangeArrowheads="1"/>
          </p:cNvSpPr>
          <p:nvPr/>
        </p:nvSpPr>
        <p:spPr bwMode="auto">
          <a:xfrm>
            <a:off x="3814763" y="9372600"/>
            <a:ext cx="2887662"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39BE5930-9496-443B-8674-E0DD8EA92EFC}"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25</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91846" name="Text Box 4"/>
          <p:cNvSpPr txBox="1">
            <a:spLocks noChangeArrowheads="1"/>
          </p:cNvSpPr>
          <p:nvPr/>
        </p:nvSpPr>
        <p:spPr bwMode="auto">
          <a:xfrm>
            <a:off x="3814763" y="9372600"/>
            <a:ext cx="2908300" cy="479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C78C8E1A-0535-4EBA-A5D9-DADE6E9DA370}"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25</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91847" name="Text Box 5"/>
          <p:cNvSpPr txBox="1">
            <a:spLocks noChangeArrowheads="1"/>
          </p:cNvSpPr>
          <p:nvPr/>
        </p:nvSpPr>
        <p:spPr bwMode="auto">
          <a:xfrm>
            <a:off x="3817938" y="9378950"/>
            <a:ext cx="2919412" cy="488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3960" tIns="47160" rIns="93960" bIns="4716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4FA3C14B-6CB6-4AB7-B1E3-A44C2EE02864}"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25</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endParaRPr>
          </a:p>
        </p:txBody>
      </p:sp>
      <p:sp>
        <p:nvSpPr>
          <p:cNvPr id="291848" name="Rectangle 6"/>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91849" name="Text Box 7"/>
          <p:cNvSpPr txBox="1">
            <a:spLocks noChangeArrowheads="1"/>
          </p:cNvSpPr>
          <p:nvPr/>
        </p:nvSpPr>
        <p:spPr bwMode="auto">
          <a:xfrm>
            <a:off x="898525" y="4686300"/>
            <a:ext cx="4940300" cy="4441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29635343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2866" name="Rectangle 3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418F25B0-C14F-49AD-8008-01316787C20B}"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26</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292867" name="Text Box 1"/>
          <p:cNvSpPr txBox="1">
            <a:spLocks noChangeArrowheads="1"/>
          </p:cNvSpPr>
          <p:nvPr/>
        </p:nvSpPr>
        <p:spPr bwMode="auto">
          <a:xfrm>
            <a:off x="3814763" y="9372600"/>
            <a:ext cx="2871787" cy="441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4E1AA206-0068-4DCB-B33D-F5FE174BB03C}"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26</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92868" name="Text Box 2"/>
          <p:cNvSpPr txBox="1">
            <a:spLocks noChangeArrowheads="1"/>
          </p:cNvSpPr>
          <p:nvPr/>
        </p:nvSpPr>
        <p:spPr bwMode="auto">
          <a:xfrm>
            <a:off x="3814763" y="9372600"/>
            <a:ext cx="2874962"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7C15ED52-D691-42AF-8A18-8D7D2859E5EC}"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26</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92869" name="Text Box 3"/>
          <p:cNvSpPr txBox="1">
            <a:spLocks noChangeArrowheads="1"/>
          </p:cNvSpPr>
          <p:nvPr/>
        </p:nvSpPr>
        <p:spPr bwMode="auto">
          <a:xfrm>
            <a:off x="3814763" y="9372600"/>
            <a:ext cx="2887662"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D267ED4E-C900-4587-A79A-3708A34F6556}"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26</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92870" name="Text Box 4"/>
          <p:cNvSpPr txBox="1">
            <a:spLocks noChangeArrowheads="1"/>
          </p:cNvSpPr>
          <p:nvPr/>
        </p:nvSpPr>
        <p:spPr bwMode="auto">
          <a:xfrm>
            <a:off x="3814763" y="9372600"/>
            <a:ext cx="2908300" cy="479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6360C693-748D-4132-9B4D-1B902BB9B33F}"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26</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92871" name="Text Box 5"/>
          <p:cNvSpPr txBox="1">
            <a:spLocks noChangeArrowheads="1"/>
          </p:cNvSpPr>
          <p:nvPr/>
        </p:nvSpPr>
        <p:spPr bwMode="auto">
          <a:xfrm>
            <a:off x="3817938" y="9378950"/>
            <a:ext cx="2919412" cy="488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3960" tIns="47160" rIns="93960" bIns="4716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EED3A3AE-107F-4353-A871-63334DDE04C8}"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26</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endParaRPr>
          </a:p>
        </p:txBody>
      </p:sp>
      <p:sp>
        <p:nvSpPr>
          <p:cNvPr id="292872" name="Rectangle 6"/>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92873" name="Text Box 7"/>
          <p:cNvSpPr txBox="1">
            <a:spLocks noChangeArrowheads="1"/>
          </p:cNvSpPr>
          <p:nvPr/>
        </p:nvSpPr>
        <p:spPr bwMode="auto">
          <a:xfrm>
            <a:off x="898525" y="4686300"/>
            <a:ext cx="4940300" cy="4441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66548176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3890" name="Rectangle 3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15AA03E5-BA67-4534-BE09-74E5D19BC9AA}"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27</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293891" name="Text Box 1"/>
          <p:cNvSpPr txBox="1">
            <a:spLocks noChangeArrowheads="1"/>
          </p:cNvSpPr>
          <p:nvPr/>
        </p:nvSpPr>
        <p:spPr bwMode="auto">
          <a:xfrm>
            <a:off x="3814763" y="9372600"/>
            <a:ext cx="2871787" cy="441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684ECE80-93D9-4FDF-9C27-D82FEBBF5BF7}"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27</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93892" name="Text Box 2"/>
          <p:cNvSpPr txBox="1">
            <a:spLocks noChangeArrowheads="1"/>
          </p:cNvSpPr>
          <p:nvPr/>
        </p:nvSpPr>
        <p:spPr bwMode="auto">
          <a:xfrm>
            <a:off x="3814763" y="9372600"/>
            <a:ext cx="2874962"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804FA3D9-AE65-4F72-A1BC-900E6498986D}"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27</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93893" name="Text Box 3"/>
          <p:cNvSpPr txBox="1">
            <a:spLocks noChangeArrowheads="1"/>
          </p:cNvSpPr>
          <p:nvPr/>
        </p:nvSpPr>
        <p:spPr bwMode="auto">
          <a:xfrm>
            <a:off x="3814763" y="9372600"/>
            <a:ext cx="2887662"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6ADDC3A0-9D19-496E-9A92-84650B3CA878}"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27</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93894" name="Text Box 4"/>
          <p:cNvSpPr txBox="1">
            <a:spLocks noChangeArrowheads="1"/>
          </p:cNvSpPr>
          <p:nvPr/>
        </p:nvSpPr>
        <p:spPr bwMode="auto">
          <a:xfrm>
            <a:off x="3814763" y="9372600"/>
            <a:ext cx="2908300" cy="479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F4BFD843-598B-4C61-A752-3445B02BDC01}"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27</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93895" name="Text Box 5"/>
          <p:cNvSpPr txBox="1">
            <a:spLocks noChangeArrowheads="1"/>
          </p:cNvSpPr>
          <p:nvPr/>
        </p:nvSpPr>
        <p:spPr bwMode="auto">
          <a:xfrm>
            <a:off x="3817938" y="9378950"/>
            <a:ext cx="2919412" cy="488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3960" tIns="47160" rIns="93960" bIns="4716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2D4BA439-67C9-4D91-B11C-A7A581A247D2}"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27</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endParaRPr>
          </a:p>
        </p:txBody>
      </p:sp>
      <p:sp>
        <p:nvSpPr>
          <p:cNvPr id="293896" name="Rectangle 6"/>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93897" name="Text Box 7"/>
          <p:cNvSpPr txBox="1">
            <a:spLocks noChangeArrowheads="1"/>
          </p:cNvSpPr>
          <p:nvPr/>
        </p:nvSpPr>
        <p:spPr bwMode="auto">
          <a:xfrm>
            <a:off x="898525" y="4686300"/>
            <a:ext cx="4940300" cy="4441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322520603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3890" name="Rectangle 3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15AA03E5-BA67-4534-BE09-74E5D19BC9AA}"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28</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293891" name="Text Box 1"/>
          <p:cNvSpPr txBox="1">
            <a:spLocks noChangeArrowheads="1"/>
          </p:cNvSpPr>
          <p:nvPr/>
        </p:nvSpPr>
        <p:spPr bwMode="auto">
          <a:xfrm>
            <a:off x="3814763" y="9372600"/>
            <a:ext cx="2871787" cy="441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684ECE80-93D9-4FDF-9C27-D82FEBBF5BF7}"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28</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93892" name="Text Box 2"/>
          <p:cNvSpPr txBox="1">
            <a:spLocks noChangeArrowheads="1"/>
          </p:cNvSpPr>
          <p:nvPr/>
        </p:nvSpPr>
        <p:spPr bwMode="auto">
          <a:xfrm>
            <a:off x="3814763" y="9372600"/>
            <a:ext cx="2874962"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804FA3D9-AE65-4F72-A1BC-900E6498986D}"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28</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93893" name="Text Box 3"/>
          <p:cNvSpPr txBox="1">
            <a:spLocks noChangeArrowheads="1"/>
          </p:cNvSpPr>
          <p:nvPr/>
        </p:nvSpPr>
        <p:spPr bwMode="auto">
          <a:xfrm>
            <a:off x="3814763" y="9372600"/>
            <a:ext cx="2887662"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6ADDC3A0-9D19-496E-9A92-84650B3CA878}"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28</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93894" name="Text Box 4"/>
          <p:cNvSpPr txBox="1">
            <a:spLocks noChangeArrowheads="1"/>
          </p:cNvSpPr>
          <p:nvPr/>
        </p:nvSpPr>
        <p:spPr bwMode="auto">
          <a:xfrm>
            <a:off x="3814763" y="9372600"/>
            <a:ext cx="2908300" cy="479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F4BFD843-598B-4C61-A752-3445B02BDC01}"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28</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93895" name="Text Box 5"/>
          <p:cNvSpPr txBox="1">
            <a:spLocks noChangeArrowheads="1"/>
          </p:cNvSpPr>
          <p:nvPr/>
        </p:nvSpPr>
        <p:spPr bwMode="auto">
          <a:xfrm>
            <a:off x="3817938" y="9378950"/>
            <a:ext cx="2919412" cy="488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3960" tIns="47160" rIns="93960" bIns="4716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2D4BA439-67C9-4D91-B11C-A7A581A247D2}"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28</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endParaRPr>
          </a:p>
        </p:txBody>
      </p:sp>
      <p:sp>
        <p:nvSpPr>
          <p:cNvPr id="293896" name="Rectangle 6"/>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93897" name="Text Box 7"/>
          <p:cNvSpPr txBox="1">
            <a:spLocks noChangeArrowheads="1"/>
          </p:cNvSpPr>
          <p:nvPr/>
        </p:nvSpPr>
        <p:spPr bwMode="auto">
          <a:xfrm>
            <a:off x="898525" y="4686300"/>
            <a:ext cx="4940300" cy="4441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27322520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3890" name="Rectangle 3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15AA03E5-BA67-4534-BE09-74E5D19BC9AA}"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29</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293891" name="Text Box 1"/>
          <p:cNvSpPr txBox="1">
            <a:spLocks noChangeArrowheads="1"/>
          </p:cNvSpPr>
          <p:nvPr/>
        </p:nvSpPr>
        <p:spPr bwMode="auto">
          <a:xfrm>
            <a:off x="3814763" y="9372600"/>
            <a:ext cx="2871787" cy="441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684ECE80-93D9-4FDF-9C27-D82FEBBF5BF7}"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29</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93892" name="Text Box 2"/>
          <p:cNvSpPr txBox="1">
            <a:spLocks noChangeArrowheads="1"/>
          </p:cNvSpPr>
          <p:nvPr/>
        </p:nvSpPr>
        <p:spPr bwMode="auto">
          <a:xfrm>
            <a:off x="3814763" y="9372600"/>
            <a:ext cx="2874962"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804FA3D9-AE65-4F72-A1BC-900E6498986D}"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29</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93893" name="Text Box 3"/>
          <p:cNvSpPr txBox="1">
            <a:spLocks noChangeArrowheads="1"/>
          </p:cNvSpPr>
          <p:nvPr/>
        </p:nvSpPr>
        <p:spPr bwMode="auto">
          <a:xfrm>
            <a:off x="3814763" y="9372600"/>
            <a:ext cx="2887662"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6ADDC3A0-9D19-496E-9A92-84650B3CA878}"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29</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93894" name="Text Box 4"/>
          <p:cNvSpPr txBox="1">
            <a:spLocks noChangeArrowheads="1"/>
          </p:cNvSpPr>
          <p:nvPr/>
        </p:nvSpPr>
        <p:spPr bwMode="auto">
          <a:xfrm>
            <a:off x="3814763" y="9372600"/>
            <a:ext cx="2908300" cy="479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F4BFD843-598B-4C61-A752-3445B02BDC01}"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29</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93895" name="Text Box 5"/>
          <p:cNvSpPr txBox="1">
            <a:spLocks noChangeArrowheads="1"/>
          </p:cNvSpPr>
          <p:nvPr/>
        </p:nvSpPr>
        <p:spPr bwMode="auto">
          <a:xfrm>
            <a:off x="3817938" y="9378950"/>
            <a:ext cx="2919412" cy="488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3960" tIns="47160" rIns="93960" bIns="4716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2D4BA439-67C9-4D91-B11C-A7A581A247D2}"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29</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endParaRPr>
          </a:p>
        </p:txBody>
      </p:sp>
      <p:sp>
        <p:nvSpPr>
          <p:cNvPr id="293896" name="Rectangle 6"/>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93897" name="Text Box 7"/>
          <p:cNvSpPr txBox="1">
            <a:spLocks noChangeArrowheads="1"/>
          </p:cNvSpPr>
          <p:nvPr/>
        </p:nvSpPr>
        <p:spPr bwMode="auto">
          <a:xfrm>
            <a:off x="898525" y="4686300"/>
            <a:ext cx="4940300" cy="4441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31089108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394" name="Rectangle 3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0BC025BE-45E0-4087-9D19-7169FD8B0192}"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34</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59395" name="Text Box 1"/>
          <p:cNvSpPr txBox="1">
            <a:spLocks noChangeArrowheads="1"/>
          </p:cNvSpPr>
          <p:nvPr/>
        </p:nvSpPr>
        <p:spPr bwMode="auto">
          <a:xfrm>
            <a:off x="3814763" y="9372600"/>
            <a:ext cx="2871787" cy="441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D8D3BB2D-5B60-403B-9CE9-415AFC34490C}"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34</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59396" name="Text Box 2"/>
          <p:cNvSpPr txBox="1">
            <a:spLocks noChangeArrowheads="1"/>
          </p:cNvSpPr>
          <p:nvPr/>
        </p:nvSpPr>
        <p:spPr bwMode="auto">
          <a:xfrm>
            <a:off x="3814763" y="9372600"/>
            <a:ext cx="2874962"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53A67786-3B29-404D-B9A6-8459FCF86E78}"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34</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59397" name="Text Box 3"/>
          <p:cNvSpPr txBox="1">
            <a:spLocks noChangeArrowheads="1"/>
          </p:cNvSpPr>
          <p:nvPr/>
        </p:nvSpPr>
        <p:spPr bwMode="auto">
          <a:xfrm>
            <a:off x="3814763" y="9372600"/>
            <a:ext cx="2887662"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20D19F67-3099-4CDA-BCF1-2C41F17BBEC8}"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34</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59398" name="Text Box 4"/>
          <p:cNvSpPr txBox="1">
            <a:spLocks noChangeArrowheads="1"/>
          </p:cNvSpPr>
          <p:nvPr/>
        </p:nvSpPr>
        <p:spPr bwMode="auto">
          <a:xfrm>
            <a:off x="3814763" y="9372600"/>
            <a:ext cx="2908300" cy="479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37D37EE5-875A-4AC4-A73B-38F99BEF2EDA}"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34</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59399" name="Text Box 5"/>
          <p:cNvSpPr txBox="1">
            <a:spLocks noChangeArrowheads="1"/>
          </p:cNvSpPr>
          <p:nvPr/>
        </p:nvSpPr>
        <p:spPr bwMode="auto">
          <a:xfrm>
            <a:off x="3817938" y="9378950"/>
            <a:ext cx="2919412" cy="488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3960" tIns="47160" rIns="93960" bIns="4716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38351506-25BF-46AB-9031-BBB2AC56DFC7}"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34</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endParaRPr>
          </a:p>
        </p:txBody>
      </p:sp>
      <p:sp>
        <p:nvSpPr>
          <p:cNvPr id="59400" name="Rectangle 6"/>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9401" name="Text Box 7"/>
          <p:cNvSpPr txBox="1">
            <a:spLocks noChangeArrowheads="1"/>
          </p:cNvSpPr>
          <p:nvPr/>
        </p:nvSpPr>
        <p:spPr bwMode="auto">
          <a:xfrm>
            <a:off x="898525" y="4686300"/>
            <a:ext cx="4940300" cy="4441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28709851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0226" name="Rectangle 38"/>
          <p:cNvSpPr>
            <a:spLocks noGrp="1" noChangeArrowheads="1"/>
          </p:cNvSpPr>
          <p:nvPr>
            <p:ph type="sldNum" sz="quarter"/>
          </p:nvPr>
        </p:nvSpPr>
        <p:spPr>
          <a:noFill/>
          <a:ln>
            <a:round/>
            <a:headEnd/>
            <a:tailEnd/>
          </a:ln>
        </p:spPr>
        <p:txBody>
          <a:body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3417835F-8311-4454-B67E-51773365DFEA}"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4</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endParaRPr>
          </a:p>
        </p:txBody>
      </p:sp>
      <p:sp>
        <p:nvSpPr>
          <p:cNvPr id="180227" name="Text Box 1"/>
          <p:cNvSpPr txBox="1">
            <a:spLocks noChangeArrowheads="1"/>
          </p:cNvSpPr>
          <p:nvPr/>
        </p:nvSpPr>
        <p:spPr bwMode="auto">
          <a:xfrm>
            <a:off x="3814763" y="9372600"/>
            <a:ext cx="2871787" cy="441325"/>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FE122CA4-6571-4E50-BC4B-16DB1E78C87E}"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4</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80228" name="Text Box 2"/>
          <p:cNvSpPr txBox="1">
            <a:spLocks noChangeArrowheads="1"/>
          </p:cNvSpPr>
          <p:nvPr/>
        </p:nvSpPr>
        <p:spPr bwMode="auto">
          <a:xfrm>
            <a:off x="3814763" y="9372600"/>
            <a:ext cx="2874962" cy="444500"/>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704E8C68-0967-4219-917A-2B3EEB6DB799}"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4</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80229" name="Text Box 3"/>
          <p:cNvSpPr txBox="1">
            <a:spLocks noChangeArrowheads="1"/>
          </p:cNvSpPr>
          <p:nvPr/>
        </p:nvSpPr>
        <p:spPr bwMode="auto">
          <a:xfrm>
            <a:off x="3814763" y="9372600"/>
            <a:ext cx="2887662" cy="457200"/>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7812DEC6-F32C-4BD4-946D-A936CDC5DF78}"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4</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80230" name="Text Box 4"/>
          <p:cNvSpPr txBox="1">
            <a:spLocks noChangeArrowheads="1"/>
          </p:cNvSpPr>
          <p:nvPr/>
        </p:nvSpPr>
        <p:spPr bwMode="auto">
          <a:xfrm>
            <a:off x="3814763" y="9372600"/>
            <a:ext cx="2908300" cy="479425"/>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CC481226-F1D0-48E5-9D7A-3AC8099FD1CA}"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4</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80231" name="Text Box 5"/>
          <p:cNvSpPr txBox="1">
            <a:spLocks noChangeArrowheads="1"/>
          </p:cNvSpPr>
          <p:nvPr/>
        </p:nvSpPr>
        <p:spPr bwMode="auto">
          <a:xfrm>
            <a:off x="3817938" y="9378950"/>
            <a:ext cx="2919412" cy="488950"/>
          </a:xfrm>
          <a:prstGeom prst="rect">
            <a:avLst/>
          </a:prstGeom>
          <a:noFill/>
          <a:ln w="9525">
            <a:noFill/>
            <a:round/>
            <a:headEnd/>
            <a:tailEnd/>
          </a:ln>
          <a:effectLst/>
        </p:spPr>
        <p:txBody>
          <a:bodyPr lIns="93960" tIns="47160" rIns="93960" bIns="47160" anchor="b"/>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959DACFA-ECA5-445E-BAAB-014D329E0EEC}" type="slidenum">
              <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4</a:t>
            </a:fld>
            <a:endPar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endParaRPr>
          </a:p>
        </p:txBody>
      </p:sp>
      <p:sp>
        <p:nvSpPr>
          <p:cNvPr id="180232" name="Rectangle 6"/>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ln>
        </p:spPr>
      </p:sp>
      <p:sp>
        <p:nvSpPr>
          <p:cNvPr id="180233" name="Text Box 7"/>
          <p:cNvSpPr txBox="1">
            <a:spLocks noChangeArrowheads="1"/>
          </p:cNvSpPr>
          <p:nvPr/>
        </p:nvSpPr>
        <p:spPr bwMode="auto">
          <a:xfrm>
            <a:off x="898525" y="4686300"/>
            <a:ext cx="4940300" cy="44418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Tree>
    <p:extLst>
      <p:ext uri="{BB962C8B-B14F-4D97-AF65-F5344CB8AC3E}">
        <p14:creationId xmlns:p14="http://schemas.microsoft.com/office/powerpoint/2010/main" val="170992612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5586" name="Rectangle 3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14313" indent="-165100">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a:pPr>
            <a:fld id="{CCF4E3FA-2F86-49C1-AF94-F7A62EB0E141}"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a:pPr>
              <a:t>35</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195587" name="Text Box 1"/>
          <p:cNvSpPr txBox="1">
            <a:spLocks noChangeArrowheads="1"/>
          </p:cNvSpPr>
          <p:nvPr/>
        </p:nvSpPr>
        <p:spPr bwMode="auto">
          <a:xfrm>
            <a:off x="3849688" y="9428163"/>
            <a:ext cx="2898775"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A1DBB507-B72E-463B-A7C2-FB4207EE4C87}"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35</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195588" name="Text Box 2"/>
          <p:cNvSpPr txBox="1">
            <a:spLocks noChangeArrowheads="1"/>
          </p:cNvSpPr>
          <p:nvPr/>
        </p:nvSpPr>
        <p:spPr bwMode="auto">
          <a:xfrm>
            <a:off x="3849688" y="9428163"/>
            <a:ext cx="2901950" cy="447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3D2A286E-BA6C-4D5B-8A32-5FABE23F7D2B}"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35</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195589" name="Text Box 3"/>
          <p:cNvSpPr txBox="1">
            <a:spLocks noChangeArrowheads="1"/>
          </p:cNvSpPr>
          <p:nvPr/>
        </p:nvSpPr>
        <p:spPr bwMode="auto">
          <a:xfrm>
            <a:off x="3849688" y="9428163"/>
            <a:ext cx="291465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14E74633-7B07-4EBE-81AC-D2DA5C27EC00}"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35</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195590" name="Text Box 4"/>
          <p:cNvSpPr txBox="1">
            <a:spLocks noChangeArrowheads="1"/>
          </p:cNvSpPr>
          <p:nvPr/>
        </p:nvSpPr>
        <p:spPr bwMode="auto">
          <a:xfrm>
            <a:off x="3849688" y="9428163"/>
            <a:ext cx="2935287" cy="48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5FC1E271-03F0-482E-B5B1-171DC1EC5E7F}"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35</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195591" name="Text Box 5"/>
          <p:cNvSpPr txBox="1">
            <a:spLocks noChangeArrowheads="1"/>
          </p:cNvSpPr>
          <p:nvPr/>
        </p:nvSpPr>
        <p:spPr bwMode="auto">
          <a:xfrm>
            <a:off x="3852863" y="9434513"/>
            <a:ext cx="2946400" cy="492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4637" tIns="47500" rIns="94637" bIns="4750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20725090-D320-42C5-8F49-E684BB689D63}"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35</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endParaRPr>
          </a:p>
        </p:txBody>
      </p:sp>
      <p:sp>
        <p:nvSpPr>
          <p:cNvPr id="195592" name="Rectangle 6"/>
          <p:cNvSpPr>
            <a:spLocks noGrp="1" noRot="1" noChangeAspect="1" noChangeArrowheads="1" noTextEdit="1"/>
          </p:cNvSpPr>
          <p:nvPr>
            <p:ph type="sldImg"/>
          </p:nvPr>
        </p:nvSpPr>
        <p:spPr>
          <a:xfrm>
            <a:off x="88900" y="744538"/>
            <a:ext cx="6623050" cy="372586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95593" name="Text Box 7"/>
          <p:cNvSpPr txBox="1">
            <a:spLocks noChangeArrowheads="1"/>
          </p:cNvSpPr>
          <p:nvPr/>
        </p:nvSpPr>
        <p:spPr bwMode="auto">
          <a:xfrm>
            <a:off x="906463" y="4714875"/>
            <a:ext cx="4986337" cy="4467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98" tIns="46049" rIns="92098" bIns="46049"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313680009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7634" name="Rectangle 3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14313" indent="-165100">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a:pPr>
            <a:fld id="{DFC80133-83AE-40AA-B586-3582914AF9CC}"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a:pPr>
              <a:t>36</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197635" name="Text Box 1"/>
          <p:cNvSpPr txBox="1">
            <a:spLocks noChangeArrowheads="1"/>
          </p:cNvSpPr>
          <p:nvPr/>
        </p:nvSpPr>
        <p:spPr bwMode="auto">
          <a:xfrm>
            <a:off x="3849688" y="9428163"/>
            <a:ext cx="2898775"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7CF7D77D-3BC7-4FE6-9F32-EA183883D4BD}"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36</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197636" name="Text Box 2"/>
          <p:cNvSpPr txBox="1">
            <a:spLocks noChangeArrowheads="1"/>
          </p:cNvSpPr>
          <p:nvPr/>
        </p:nvSpPr>
        <p:spPr bwMode="auto">
          <a:xfrm>
            <a:off x="3849688" y="9428163"/>
            <a:ext cx="2901950" cy="447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51B90A99-A768-4B42-93A5-8F5D668884B4}"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36</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197637" name="Text Box 3"/>
          <p:cNvSpPr txBox="1">
            <a:spLocks noChangeArrowheads="1"/>
          </p:cNvSpPr>
          <p:nvPr/>
        </p:nvSpPr>
        <p:spPr bwMode="auto">
          <a:xfrm>
            <a:off x="3849688" y="9428163"/>
            <a:ext cx="291465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D6193474-8311-497E-8555-BCC2723FEB18}"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36</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197638" name="Text Box 4"/>
          <p:cNvSpPr txBox="1">
            <a:spLocks noChangeArrowheads="1"/>
          </p:cNvSpPr>
          <p:nvPr/>
        </p:nvSpPr>
        <p:spPr bwMode="auto">
          <a:xfrm>
            <a:off x="3849688" y="9428163"/>
            <a:ext cx="2935287" cy="48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953F156B-1045-494D-A6BE-F10D8260C73B}"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36</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197639" name="Text Box 5"/>
          <p:cNvSpPr txBox="1">
            <a:spLocks noChangeArrowheads="1"/>
          </p:cNvSpPr>
          <p:nvPr/>
        </p:nvSpPr>
        <p:spPr bwMode="auto">
          <a:xfrm>
            <a:off x="3852863" y="9434513"/>
            <a:ext cx="2946400" cy="492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4637" tIns="47500" rIns="94637" bIns="4750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32F4725B-CBC6-4BE7-834E-CD42B40FE23B}"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36</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endParaRPr>
          </a:p>
        </p:txBody>
      </p:sp>
      <p:sp>
        <p:nvSpPr>
          <p:cNvPr id="197640" name="Rectangle 6"/>
          <p:cNvSpPr>
            <a:spLocks noGrp="1" noRot="1" noChangeAspect="1" noChangeArrowheads="1" noTextEdit="1"/>
          </p:cNvSpPr>
          <p:nvPr>
            <p:ph type="sldImg"/>
          </p:nvPr>
        </p:nvSpPr>
        <p:spPr>
          <a:xfrm>
            <a:off x="88900" y="744538"/>
            <a:ext cx="6623050" cy="372586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97641" name="Text Box 7"/>
          <p:cNvSpPr txBox="1">
            <a:spLocks noChangeArrowheads="1"/>
          </p:cNvSpPr>
          <p:nvPr/>
        </p:nvSpPr>
        <p:spPr bwMode="auto">
          <a:xfrm>
            <a:off x="906463" y="4714875"/>
            <a:ext cx="4986337" cy="4467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98" tIns="46049" rIns="92098" bIns="46049"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227807477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9682" name="Rectangle 3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14313" indent="-165100">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a:pPr>
            <a:fld id="{B2A0919B-4310-48D7-BD18-D11D404F5982}"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a:pPr>
              <a:t>37</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199683" name="Text Box 1"/>
          <p:cNvSpPr txBox="1">
            <a:spLocks noChangeArrowheads="1"/>
          </p:cNvSpPr>
          <p:nvPr/>
        </p:nvSpPr>
        <p:spPr bwMode="auto">
          <a:xfrm>
            <a:off x="3849688" y="9428163"/>
            <a:ext cx="2898775"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3ED23DC5-8506-46C0-B59B-1A4E47B333EE}"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37</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199684" name="Text Box 2"/>
          <p:cNvSpPr txBox="1">
            <a:spLocks noChangeArrowheads="1"/>
          </p:cNvSpPr>
          <p:nvPr/>
        </p:nvSpPr>
        <p:spPr bwMode="auto">
          <a:xfrm>
            <a:off x="3849688" y="9428163"/>
            <a:ext cx="2901950" cy="447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60B562EB-357A-4058-8544-1D1CFFF26B37}"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37</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199685" name="Text Box 3"/>
          <p:cNvSpPr txBox="1">
            <a:spLocks noChangeArrowheads="1"/>
          </p:cNvSpPr>
          <p:nvPr/>
        </p:nvSpPr>
        <p:spPr bwMode="auto">
          <a:xfrm>
            <a:off x="3849688" y="9428163"/>
            <a:ext cx="291465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C843BCE9-B72E-46DE-A895-3B73ECF56869}"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37</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199686" name="Text Box 4"/>
          <p:cNvSpPr txBox="1">
            <a:spLocks noChangeArrowheads="1"/>
          </p:cNvSpPr>
          <p:nvPr/>
        </p:nvSpPr>
        <p:spPr bwMode="auto">
          <a:xfrm>
            <a:off x="3849688" y="9428163"/>
            <a:ext cx="2935287" cy="48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D39A7FF2-032D-4841-8A16-F867B352CC4F}"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37</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199687" name="Text Box 5"/>
          <p:cNvSpPr txBox="1">
            <a:spLocks noChangeArrowheads="1"/>
          </p:cNvSpPr>
          <p:nvPr/>
        </p:nvSpPr>
        <p:spPr bwMode="auto">
          <a:xfrm>
            <a:off x="3852863" y="9434513"/>
            <a:ext cx="2946400" cy="492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4637" tIns="47500" rIns="94637" bIns="4750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6838AF24-97B3-4CA3-9F05-22EDDA324FF0}"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37</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endParaRPr>
          </a:p>
        </p:txBody>
      </p:sp>
      <p:sp>
        <p:nvSpPr>
          <p:cNvPr id="199688" name="Rectangle 6"/>
          <p:cNvSpPr>
            <a:spLocks noGrp="1" noRot="1" noChangeAspect="1" noChangeArrowheads="1" noTextEdit="1"/>
          </p:cNvSpPr>
          <p:nvPr>
            <p:ph type="sldImg"/>
          </p:nvPr>
        </p:nvSpPr>
        <p:spPr>
          <a:xfrm>
            <a:off x="88900" y="744538"/>
            <a:ext cx="6623050" cy="372586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99689" name="Text Box 7"/>
          <p:cNvSpPr txBox="1">
            <a:spLocks noChangeArrowheads="1"/>
          </p:cNvSpPr>
          <p:nvPr/>
        </p:nvSpPr>
        <p:spPr bwMode="auto">
          <a:xfrm>
            <a:off x="906463" y="4714875"/>
            <a:ext cx="4986337" cy="4467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98" tIns="46049" rIns="92098" bIns="46049"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305628587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3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454219FD-82A8-460E-8F80-8878E61E7A42}"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38</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61443" name="Text Box 1"/>
          <p:cNvSpPr txBox="1">
            <a:spLocks noChangeArrowheads="1"/>
          </p:cNvSpPr>
          <p:nvPr/>
        </p:nvSpPr>
        <p:spPr bwMode="auto">
          <a:xfrm>
            <a:off x="3814763" y="9372600"/>
            <a:ext cx="2871787" cy="441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77890C02-389B-449F-9D51-5DDF68F688FE}"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38</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61444" name="Text Box 2"/>
          <p:cNvSpPr txBox="1">
            <a:spLocks noChangeArrowheads="1"/>
          </p:cNvSpPr>
          <p:nvPr/>
        </p:nvSpPr>
        <p:spPr bwMode="auto">
          <a:xfrm>
            <a:off x="3814763" y="9372600"/>
            <a:ext cx="2874962"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525ED555-956D-4F5A-A8A2-23F7BE8C5E29}"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38</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61445" name="Text Box 3"/>
          <p:cNvSpPr txBox="1">
            <a:spLocks noChangeArrowheads="1"/>
          </p:cNvSpPr>
          <p:nvPr/>
        </p:nvSpPr>
        <p:spPr bwMode="auto">
          <a:xfrm>
            <a:off x="3814763" y="9372600"/>
            <a:ext cx="2887662"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AC33F25C-46F4-48DC-813A-05095EC102F1}"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38</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61446" name="Text Box 4"/>
          <p:cNvSpPr txBox="1">
            <a:spLocks noChangeArrowheads="1"/>
          </p:cNvSpPr>
          <p:nvPr/>
        </p:nvSpPr>
        <p:spPr bwMode="auto">
          <a:xfrm>
            <a:off x="3814763" y="9372600"/>
            <a:ext cx="2908300" cy="479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896535FA-49B5-4843-A1DC-B478FF0EE420}"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38</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61447" name="Text Box 5"/>
          <p:cNvSpPr txBox="1">
            <a:spLocks noChangeArrowheads="1"/>
          </p:cNvSpPr>
          <p:nvPr/>
        </p:nvSpPr>
        <p:spPr bwMode="auto">
          <a:xfrm>
            <a:off x="3817938" y="9378950"/>
            <a:ext cx="2919412" cy="488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3960" tIns="47160" rIns="93960" bIns="4716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AA5CA755-A6CC-4B42-BB9E-AF62A8C3DB29}"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38</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endParaRPr>
          </a:p>
        </p:txBody>
      </p:sp>
      <p:sp>
        <p:nvSpPr>
          <p:cNvPr id="61448" name="Rectangle 6"/>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9" name="Text Box 7"/>
          <p:cNvSpPr txBox="1">
            <a:spLocks noChangeArrowheads="1"/>
          </p:cNvSpPr>
          <p:nvPr/>
        </p:nvSpPr>
        <p:spPr bwMode="auto">
          <a:xfrm>
            <a:off x="898525" y="4686300"/>
            <a:ext cx="4940300" cy="4441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57152482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3778" name="Rectangle 3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14313" indent="-165100">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a:pPr>
            <a:fld id="{F7C01F1B-BF78-442D-87B7-C6B87B0D4237}"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a:pPr>
              <a:t>39</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203779" name="Text Box 1"/>
          <p:cNvSpPr txBox="1">
            <a:spLocks noChangeArrowheads="1"/>
          </p:cNvSpPr>
          <p:nvPr/>
        </p:nvSpPr>
        <p:spPr bwMode="auto">
          <a:xfrm>
            <a:off x="3849688" y="9428163"/>
            <a:ext cx="2898775"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EEBA7908-DFB5-4C1E-A50E-543B42628464}"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39</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03780" name="Text Box 2"/>
          <p:cNvSpPr txBox="1">
            <a:spLocks noChangeArrowheads="1"/>
          </p:cNvSpPr>
          <p:nvPr/>
        </p:nvSpPr>
        <p:spPr bwMode="auto">
          <a:xfrm>
            <a:off x="3849688" y="9428163"/>
            <a:ext cx="2901950" cy="447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5547D764-35A8-44DF-B030-0465E508FE6D}"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39</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03781" name="Text Box 3"/>
          <p:cNvSpPr txBox="1">
            <a:spLocks noChangeArrowheads="1"/>
          </p:cNvSpPr>
          <p:nvPr/>
        </p:nvSpPr>
        <p:spPr bwMode="auto">
          <a:xfrm>
            <a:off x="3849688" y="9428163"/>
            <a:ext cx="291465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355C0A7F-FD6C-4DB4-9ED5-1AB38B2742D1}"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39</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03782" name="Text Box 4"/>
          <p:cNvSpPr txBox="1">
            <a:spLocks noChangeArrowheads="1"/>
          </p:cNvSpPr>
          <p:nvPr/>
        </p:nvSpPr>
        <p:spPr bwMode="auto">
          <a:xfrm>
            <a:off x="3849688" y="9428163"/>
            <a:ext cx="2935287" cy="48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729EFCC8-E39D-4B89-BB64-A122598A9A38}"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39</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03783" name="Text Box 5"/>
          <p:cNvSpPr txBox="1">
            <a:spLocks noChangeArrowheads="1"/>
          </p:cNvSpPr>
          <p:nvPr/>
        </p:nvSpPr>
        <p:spPr bwMode="auto">
          <a:xfrm>
            <a:off x="3852863" y="9434513"/>
            <a:ext cx="2946400" cy="492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4637" tIns="47500" rIns="94637" bIns="4750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8682360E-E162-49BE-BEFE-CB17ABBCC2E9}"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39</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endParaRPr>
          </a:p>
        </p:txBody>
      </p:sp>
      <p:sp>
        <p:nvSpPr>
          <p:cNvPr id="203784" name="Rectangle 6"/>
          <p:cNvSpPr>
            <a:spLocks noGrp="1" noRot="1" noChangeAspect="1" noChangeArrowheads="1" noTextEdit="1"/>
          </p:cNvSpPr>
          <p:nvPr>
            <p:ph type="sldImg"/>
          </p:nvPr>
        </p:nvSpPr>
        <p:spPr>
          <a:xfrm>
            <a:off x="88900" y="744538"/>
            <a:ext cx="6623050" cy="372586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03785" name="Text Box 7"/>
          <p:cNvSpPr txBox="1">
            <a:spLocks noChangeArrowheads="1"/>
          </p:cNvSpPr>
          <p:nvPr/>
        </p:nvSpPr>
        <p:spPr bwMode="auto">
          <a:xfrm>
            <a:off x="906463" y="4714875"/>
            <a:ext cx="4986337" cy="4467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98" tIns="46049" rIns="92098" bIns="46049"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100782553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7874" name="Rectangle 3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14313" indent="-165100">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a:pPr>
            <a:fld id="{805ADFE0-5F8C-4359-9FE1-4C90AFB3423E}"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a:pPr>
              <a:t>40</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207875" name="Text Box 1"/>
          <p:cNvSpPr txBox="1">
            <a:spLocks noChangeArrowheads="1"/>
          </p:cNvSpPr>
          <p:nvPr/>
        </p:nvSpPr>
        <p:spPr bwMode="auto">
          <a:xfrm>
            <a:off x="3849688" y="9428163"/>
            <a:ext cx="2898775"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A7B9694B-6E1F-402A-B003-6A5624FB3007}"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40</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07876" name="Text Box 2"/>
          <p:cNvSpPr txBox="1">
            <a:spLocks noChangeArrowheads="1"/>
          </p:cNvSpPr>
          <p:nvPr/>
        </p:nvSpPr>
        <p:spPr bwMode="auto">
          <a:xfrm>
            <a:off x="3849688" y="9428163"/>
            <a:ext cx="2901950" cy="447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5486789D-FF29-4FFC-9FF0-ECE8F2607FA6}"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40</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07877" name="Text Box 3"/>
          <p:cNvSpPr txBox="1">
            <a:spLocks noChangeArrowheads="1"/>
          </p:cNvSpPr>
          <p:nvPr/>
        </p:nvSpPr>
        <p:spPr bwMode="auto">
          <a:xfrm>
            <a:off x="3849688" y="9428163"/>
            <a:ext cx="291465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6D68A247-17D4-4734-AFBF-602D30C097BC}"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40</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07878" name="Text Box 4"/>
          <p:cNvSpPr txBox="1">
            <a:spLocks noChangeArrowheads="1"/>
          </p:cNvSpPr>
          <p:nvPr/>
        </p:nvSpPr>
        <p:spPr bwMode="auto">
          <a:xfrm>
            <a:off x="3849688" y="9428163"/>
            <a:ext cx="2935287" cy="48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4471CC54-D874-421A-A354-842D36207FC3}"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40</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07879" name="Text Box 5"/>
          <p:cNvSpPr txBox="1">
            <a:spLocks noChangeArrowheads="1"/>
          </p:cNvSpPr>
          <p:nvPr/>
        </p:nvSpPr>
        <p:spPr bwMode="auto">
          <a:xfrm>
            <a:off x="3852863" y="9434513"/>
            <a:ext cx="2946400" cy="492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4637" tIns="47500" rIns="94637" bIns="4750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6557E916-56E3-4220-BF16-AB8ED88570D1}"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40</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endParaRPr>
          </a:p>
        </p:txBody>
      </p:sp>
      <p:sp>
        <p:nvSpPr>
          <p:cNvPr id="207880" name="Rectangle 6"/>
          <p:cNvSpPr>
            <a:spLocks noGrp="1" noRot="1" noChangeAspect="1" noChangeArrowheads="1" noTextEdit="1"/>
          </p:cNvSpPr>
          <p:nvPr>
            <p:ph type="sldImg"/>
          </p:nvPr>
        </p:nvSpPr>
        <p:spPr>
          <a:xfrm>
            <a:off x="88900" y="744538"/>
            <a:ext cx="6623050" cy="372586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07881" name="Text Box 7"/>
          <p:cNvSpPr txBox="1">
            <a:spLocks noChangeArrowheads="1"/>
          </p:cNvSpPr>
          <p:nvPr/>
        </p:nvSpPr>
        <p:spPr bwMode="auto">
          <a:xfrm>
            <a:off x="906463" y="4714875"/>
            <a:ext cx="4986337" cy="4467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98" tIns="46049" rIns="92098" bIns="46049"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63948306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9922" name="Rectangle 3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14313" indent="-165100">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a:pPr>
            <a:fld id="{310E91BD-4998-4250-9601-0CED5FEA7A2C}"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a:pPr>
              <a:t>41</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209923" name="Text Box 1"/>
          <p:cNvSpPr txBox="1">
            <a:spLocks noChangeArrowheads="1"/>
          </p:cNvSpPr>
          <p:nvPr/>
        </p:nvSpPr>
        <p:spPr bwMode="auto">
          <a:xfrm>
            <a:off x="3849688" y="9428163"/>
            <a:ext cx="2898775"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7A867BDC-49EC-4ADE-9C2C-AE67DD1F703E}"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41</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09924" name="Text Box 2"/>
          <p:cNvSpPr txBox="1">
            <a:spLocks noChangeArrowheads="1"/>
          </p:cNvSpPr>
          <p:nvPr/>
        </p:nvSpPr>
        <p:spPr bwMode="auto">
          <a:xfrm>
            <a:off x="3849688" y="9428163"/>
            <a:ext cx="2901950" cy="447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D1E47BA0-1269-4B43-8CBF-904812FA07E2}"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41</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09925" name="Text Box 3"/>
          <p:cNvSpPr txBox="1">
            <a:spLocks noChangeArrowheads="1"/>
          </p:cNvSpPr>
          <p:nvPr/>
        </p:nvSpPr>
        <p:spPr bwMode="auto">
          <a:xfrm>
            <a:off x="3849688" y="9428163"/>
            <a:ext cx="291465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BF2A53D7-A9CE-48D6-87CA-9EF847B9E710}"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41</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09926" name="Text Box 4"/>
          <p:cNvSpPr txBox="1">
            <a:spLocks noChangeArrowheads="1"/>
          </p:cNvSpPr>
          <p:nvPr/>
        </p:nvSpPr>
        <p:spPr bwMode="auto">
          <a:xfrm>
            <a:off x="3849688" y="9428163"/>
            <a:ext cx="2935287" cy="48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B2492860-865D-4360-B1EF-F0C96EE41811}"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41</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09927" name="Text Box 5"/>
          <p:cNvSpPr txBox="1">
            <a:spLocks noChangeArrowheads="1"/>
          </p:cNvSpPr>
          <p:nvPr/>
        </p:nvSpPr>
        <p:spPr bwMode="auto">
          <a:xfrm>
            <a:off x="3852863" y="9434513"/>
            <a:ext cx="2946400" cy="492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4637" tIns="47500" rIns="94637" bIns="4750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4309922B-5D79-4FA0-BC2F-3A81D0F674BB}"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41</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endParaRPr>
          </a:p>
        </p:txBody>
      </p:sp>
      <p:sp>
        <p:nvSpPr>
          <p:cNvPr id="209928" name="Rectangle 6"/>
          <p:cNvSpPr>
            <a:spLocks noGrp="1" noRot="1" noChangeAspect="1" noChangeArrowheads="1" noTextEdit="1"/>
          </p:cNvSpPr>
          <p:nvPr>
            <p:ph type="sldImg"/>
          </p:nvPr>
        </p:nvSpPr>
        <p:spPr>
          <a:xfrm>
            <a:off x="88900" y="744538"/>
            <a:ext cx="6623050" cy="372586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09929" name="Text Box 7"/>
          <p:cNvSpPr txBox="1">
            <a:spLocks noChangeArrowheads="1"/>
          </p:cNvSpPr>
          <p:nvPr/>
        </p:nvSpPr>
        <p:spPr bwMode="auto">
          <a:xfrm>
            <a:off x="906463" y="4714875"/>
            <a:ext cx="4986337" cy="4467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98" tIns="46049" rIns="92098" bIns="46049"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295533649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1970" name="Rectangle 3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14313" indent="-165100">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a:pPr>
            <a:fld id="{8D40BEC6-B9AA-4683-9C09-3D5065DC389D}"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a:pPr>
              <a:t>42</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211971" name="Text Box 1"/>
          <p:cNvSpPr txBox="1">
            <a:spLocks noChangeArrowheads="1"/>
          </p:cNvSpPr>
          <p:nvPr/>
        </p:nvSpPr>
        <p:spPr bwMode="auto">
          <a:xfrm>
            <a:off x="3849688" y="9428163"/>
            <a:ext cx="2898775"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860F7095-FEDF-4744-9B7D-FA69F3378C68}"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42</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11972" name="Text Box 2"/>
          <p:cNvSpPr txBox="1">
            <a:spLocks noChangeArrowheads="1"/>
          </p:cNvSpPr>
          <p:nvPr/>
        </p:nvSpPr>
        <p:spPr bwMode="auto">
          <a:xfrm>
            <a:off x="3849688" y="9428163"/>
            <a:ext cx="2901950" cy="447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4DEA968F-CEBC-4D14-895C-8C62B5A0ED7F}"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42</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11973" name="Text Box 3"/>
          <p:cNvSpPr txBox="1">
            <a:spLocks noChangeArrowheads="1"/>
          </p:cNvSpPr>
          <p:nvPr/>
        </p:nvSpPr>
        <p:spPr bwMode="auto">
          <a:xfrm>
            <a:off x="3849688" y="9428163"/>
            <a:ext cx="291465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C81ACFB3-04F2-45A0-9A22-45C640F8765B}"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42</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11974" name="Text Box 4"/>
          <p:cNvSpPr txBox="1">
            <a:spLocks noChangeArrowheads="1"/>
          </p:cNvSpPr>
          <p:nvPr/>
        </p:nvSpPr>
        <p:spPr bwMode="auto">
          <a:xfrm>
            <a:off x="3849688" y="9428163"/>
            <a:ext cx="2935287" cy="48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28E0BCFB-1796-4C83-8AAD-56F0343F543A}"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42</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11975" name="Text Box 5"/>
          <p:cNvSpPr txBox="1">
            <a:spLocks noChangeArrowheads="1"/>
          </p:cNvSpPr>
          <p:nvPr/>
        </p:nvSpPr>
        <p:spPr bwMode="auto">
          <a:xfrm>
            <a:off x="3852863" y="9434513"/>
            <a:ext cx="2946400" cy="492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4637" tIns="47500" rIns="94637" bIns="4750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2DC88756-A4E7-49A5-A97B-F91A541B57A2}"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42</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endParaRPr>
          </a:p>
        </p:txBody>
      </p:sp>
      <p:sp>
        <p:nvSpPr>
          <p:cNvPr id="211976" name="Rectangle 6"/>
          <p:cNvSpPr>
            <a:spLocks noGrp="1" noRot="1" noChangeAspect="1" noChangeArrowheads="1" noTextEdit="1"/>
          </p:cNvSpPr>
          <p:nvPr>
            <p:ph type="sldImg"/>
          </p:nvPr>
        </p:nvSpPr>
        <p:spPr>
          <a:xfrm>
            <a:off x="88900" y="744538"/>
            <a:ext cx="6623050" cy="372586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1977" name="Text Box 7"/>
          <p:cNvSpPr txBox="1">
            <a:spLocks noChangeArrowheads="1"/>
          </p:cNvSpPr>
          <p:nvPr/>
        </p:nvSpPr>
        <p:spPr bwMode="auto">
          <a:xfrm>
            <a:off x="906463" y="4714875"/>
            <a:ext cx="4986337" cy="4467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98" tIns="46049" rIns="92098" bIns="46049"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50613920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4018" name="Rectangle 3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14313" indent="-165100">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a:pPr>
            <a:fld id="{6A2C771B-876D-44ED-9938-D721ADAB6C9E}"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a:pPr>
              <a:t>43</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214019" name="Text Box 1"/>
          <p:cNvSpPr txBox="1">
            <a:spLocks noChangeArrowheads="1"/>
          </p:cNvSpPr>
          <p:nvPr/>
        </p:nvSpPr>
        <p:spPr bwMode="auto">
          <a:xfrm>
            <a:off x="3849688" y="9428163"/>
            <a:ext cx="2898775"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815CD052-E027-4018-ABF0-9B022C5CE4E0}"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43</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14020" name="Text Box 2"/>
          <p:cNvSpPr txBox="1">
            <a:spLocks noChangeArrowheads="1"/>
          </p:cNvSpPr>
          <p:nvPr/>
        </p:nvSpPr>
        <p:spPr bwMode="auto">
          <a:xfrm>
            <a:off x="3849688" y="9428163"/>
            <a:ext cx="2901950" cy="447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A5DE6DF7-0D79-45FC-957B-7B4A1D634177}"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43</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14021" name="Text Box 3"/>
          <p:cNvSpPr txBox="1">
            <a:spLocks noChangeArrowheads="1"/>
          </p:cNvSpPr>
          <p:nvPr/>
        </p:nvSpPr>
        <p:spPr bwMode="auto">
          <a:xfrm>
            <a:off x="3849688" y="9428163"/>
            <a:ext cx="291465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CDE7A3F6-4D2A-497A-8A56-8237DB4D2203}"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43</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14022" name="Text Box 4"/>
          <p:cNvSpPr txBox="1">
            <a:spLocks noChangeArrowheads="1"/>
          </p:cNvSpPr>
          <p:nvPr/>
        </p:nvSpPr>
        <p:spPr bwMode="auto">
          <a:xfrm>
            <a:off x="3849688" y="9428163"/>
            <a:ext cx="2935287" cy="48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7A0A0A0F-141F-48F0-A562-74D4EA3F8198}"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43</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14023" name="Text Box 5"/>
          <p:cNvSpPr txBox="1">
            <a:spLocks noChangeArrowheads="1"/>
          </p:cNvSpPr>
          <p:nvPr/>
        </p:nvSpPr>
        <p:spPr bwMode="auto">
          <a:xfrm>
            <a:off x="3852863" y="9434513"/>
            <a:ext cx="2946400" cy="492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4637" tIns="47500" rIns="94637" bIns="4750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EC430680-4EE7-4291-B7BE-833DAD9340F0}"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43</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endParaRPr>
          </a:p>
        </p:txBody>
      </p:sp>
      <p:sp>
        <p:nvSpPr>
          <p:cNvPr id="214024" name="Rectangle 6"/>
          <p:cNvSpPr>
            <a:spLocks noGrp="1" noRot="1" noChangeAspect="1" noChangeArrowheads="1" noTextEdit="1"/>
          </p:cNvSpPr>
          <p:nvPr>
            <p:ph type="sldImg"/>
          </p:nvPr>
        </p:nvSpPr>
        <p:spPr>
          <a:xfrm>
            <a:off x="88900" y="744538"/>
            <a:ext cx="6623050" cy="372586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4025" name="Text Box 7"/>
          <p:cNvSpPr txBox="1">
            <a:spLocks noChangeArrowheads="1"/>
          </p:cNvSpPr>
          <p:nvPr/>
        </p:nvSpPr>
        <p:spPr bwMode="auto">
          <a:xfrm>
            <a:off x="906463" y="4714875"/>
            <a:ext cx="4986337" cy="4467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98" tIns="46049" rIns="92098" bIns="46049"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10839774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6066" name="Rectangle 3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14313" indent="-165100">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a:pPr>
            <a:fld id="{0D816AE5-E069-4EFD-A527-F26E0D7F1727}"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a:pPr>
              <a:t>44</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216067" name="Text Box 1"/>
          <p:cNvSpPr txBox="1">
            <a:spLocks noChangeArrowheads="1"/>
          </p:cNvSpPr>
          <p:nvPr/>
        </p:nvSpPr>
        <p:spPr bwMode="auto">
          <a:xfrm>
            <a:off x="3849688" y="9428163"/>
            <a:ext cx="2898775"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A2694A12-F8E5-406C-A462-DCACE40F6836}"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44</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16068" name="Text Box 2"/>
          <p:cNvSpPr txBox="1">
            <a:spLocks noChangeArrowheads="1"/>
          </p:cNvSpPr>
          <p:nvPr/>
        </p:nvSpPr>
        <p:spPr bwMode="auto">
          <a:xfrm>
            <a:off x="3849688" y="9428163"/>
            <a:ext cx="2901950" cy="447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39BFCCBA-883D-4BB2-9C0B-194F00CA1CCA}"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44</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16069" name="Text Box 3"/>
          <p:cNvSpPr txBox="1">
            <a:spLocks noChangeArrowheads="1"/>
          </p:cNvSpPr>
          <p:nvPr/>
        </p:nvSpPr>
        <p:spPr bwMode="auto">
          <a:xfrm>
            <a:off x="3849688" y="9428163"/>
            <a:ext cx="291465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EF8358EB-09C3-40E2-8EEE-D0F5B9826037}"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44</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16070" name="Text Box 4"/>
          <p:cNvSpPr txBox="1">
            <a:spLocks noChangeArrowheads="1"/>
          </p:cNvSpPr>
          <p:nvPr/>
        </p:nvSpPr>
        <p:spPr bwMode="auto">
          <a:xfrm>
            <a:off x="3849688" y="9428163"/>
            <a:ext cx="2935287" cy="48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8C23E66A-9CD3-423C-9C2E-4EA72525500E}"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44</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16071" name="Text Box 5"/>
          <p:cNvSpPr txBox="1">
            <a:spLocks noChangeArrowheads="1"/>
          </p:cNvSpPr>
          <p:nvPr/>
        </p:nvSpPr>
        <p:spPr bwMode="auto">
          <a:xfrm>
            <a:off x="3852863" y="9434513"/>
            <a:ext cx="2946400" cy="492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4637" tIns="47500" rIns="94637" bIns="4750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F47BB082-6B00-4128-90A6-643167F44BE8}"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44</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endParaRPr>
          </a:p>
        </p:txBody>
      </p:sp>
      <p:sp>
        <p:nvSpPr>
          <p:cNvPr id="216072" name="Rectangle 6"/>
          <p:cNvSpPr>
            <a:spLocks noGrp="1" noRot="1" noChangeAspect="1" noChangeArrowheads="1" noTextEdit="1"/>
          </p:cNvSpPr>
          <p:nvPr>
            <p:ph type="sldImg"/>
          </p:nvPr>
        </p:nvSpPr>
        <p:spPr>
          <a:xfrm>
            <a:off x="88900" y="744538"/>
            <a:ext cx="6623050" cy="372586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6073" name="Text Box 7"/>
          <p:cNvSpPr txBox="1">
            <a:spLocks noChangeArrowheads="1"/>
          </p:cNvSpPr>
          <p:nvPr/>
        </p:nvSpPr>
        <p:spPr bwMode="auto">
          <a:xfrm>
            <a:off x="906463" y="4714875"/>
            <a:ext cx="4986337" cy="4467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98" tIns="46049" rIns="92098" bIns="46049"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6230405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0226" name="Rectangle 38"/>
          <p:cNvSpPr>
            <a:spLocks noGrp="1" noChangeArrowheads="1"/>
          </p:cNvSpPr>
          <p:nvPr>
            <p:ph type="sldNum" sz="quarter"/>
          </p:nvPr>
        </p:nvSpPr>
        <p:spPr>
          <a:noFill/>
          <a:ln>
            <a:round/>
            <a:headEnd/>
            <a:tailEnd/>
          </a:ln>
        </p:spPr>
        <p:txBody>
          <a:body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3417835F-8311-4454-B67E-51773365DFEA}"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5</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Segoe UI" pitchFamily="34" charset="0"/>
            </a:endParaRPr>
          </a:p>
        </p:txBody>
      </p:sp>
      <p:sp>
        <p:nvSpPr>
          <p:cNvPr id="180227" name="Text Box 1"/>
          <p:cNvSpPr txBox="1">
            <a:spLocks noChangeArrowheads="1"/>
          </p:cNvSpPr>
          <p:nvPr/>
        </p:nvSpPr>
        <p:spPr bwMode="auto">
          <a:xfrm>
            <a:off x="3814763" y="9372600"/>
            <a:ext cx="2871787" cy="441325"/>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FE122CA4-6571-4E50-BC4B-16DB1E78C87E}"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5</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80228" name="Text Box 2"/>
          <p:cNvSpPr txBox="1">
            <a:spLocks noChangeArrowheads="1"/>
          </p:cNvSpPr>
          <p:nvPr/>
        </p:nvSpPr>
        <p:spPr bwMode="auto">
          <a:xfrm>
            <a:off x="3814763" y="9372600"/>
            <a:ext cx="2874962" cy="444500"/>
          </a:xfrm>
          <a:prstGeom prst="rect">
            <a:avLst/>
          </a:prstGeom>
          <a:noFill/>
          <a:ln w="9525">
            <a:noFill/>
            <a:round/>
            <a:headEnd/>
            <a:tailEnd/>
          </a:ln>
          <a:effectLst/>
        </p:spPr>
        <p:txBody>
          <a:bodyPr lIns="89280" tIns="46440" rIns="89280" bIns="46440" anchor="b"/>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704E8C68-0967-4219-917A-2B3EEB6DB799}"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5</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80229" name="Text Box 3"/>
          <p:cNvSpPr txBox="1">
            <a:spLocks noChangeArrowheads="1"/>
          </p:cNvSpPr>
          <p:nvPr/>
        </p:nvSpPr>
        <p:spPr bwMode="auto">
          <a:xfrm>
            <a:off x="3814763" y="9372600"/>
            <a:ext cx="2887662" cy="457200"/>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7812DEC6-F32C-4BD4-946D-A936CDC5DF78}"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5</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80230" name="Text Box 4"/>
          <p:cNvSpPr txBox="1">
            <a:spLocks noChangeArrowheads="1"/>
          </p:cNvSpPr>
          <p:nvPr/>
        </p:nvSpPr>
        <p:spPr bwMode="auto">
          <a:xfrm>
            <a:off x="3814763" y="9372600"/>
            <a:ext cx="2908300" cy="479425"/>
          </a:xfrm>
          <a:prstGeom prst="rect">
            <a:avLst/>
          </a:prstGeom>
          <a:noFill/>
          <a:ln w="9525">
            <a:noFill/>
            <a:round/>
            <a:headEnd/>
            <a:tailEnd/>
          </a:ln>
          <a:effectLst/>
        </p:spPr>
        <p:txBody>
          <a:bodyPr lIns="89280" tIns="46440" rIns="89280" bIns="46440" anchor="b"/>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CC481226-F1D0-48E5-9D7A-3AC8099FD1CA}" type="slidenum">
              <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5</a:t>
            </a:fld>
            <a:endParaRPr kumimoji="0" lang="de-DE" altLang="el-GR" sz="1200" b="0" i="0" u="none" strike="noStrike" kern="1200" cap="none" spc="0" normalizeH="0" baseline="0" noProof="0">
              <a:ln>
                <a:noFill/>
              </a:ln>
              <a:solidFill>
                <a:srgbClr val="000000"/>
              </a:solidFill>
              <a:effectLst/>
              <a:uLnTx/>
              <a:uFillTx/>
              <a:latin typeface="Times New Roman" pitchFamily="18" charset="0"/>
              <a:ea typeface="Microsoft YaHei" pitchFamily="34" charset="-122"/>
              <a:cs typeface="+mn-cs"/>
            </a:endParaRPr>
          </a:p>
        </p:txBody>
      </p:sp>
      <p:sp>
        <p:nvSpPr>
          <p:cNvPr id="180231" name="Text Box 5"/>
          <p:cNvSpPr txBox="1">
            <a:spLocks noChangeArrowheads="1"/>
          </p:cNvSpPr>
          <p:nvPr/>
        </p:nvSpPr>
        <p:spPr bwMode="auto">
          <a:xfrm>
            <a:off x="3817938" y="9378950"/>
            <a:ext cx="2919412" cy="488950"/>
          </a:xfrm>
          <a:prstGeom prst="rect">
            <a:avLst/>
          </a:prstGeom>
          <a:noFill/>
          <a:ln w="9525">
            <a:noFill/>
            <a:round/>
            <a:headEnd/>
            <a:tailEnd/>
          </a:ln>
          <a:effectLst/>
        </p:spPr>
        <p:txBody>
          <a:bodyPr lIns="93960" tIns="47160" rIns="93960" bIns="47160" anchor="b"/>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959DACFA-ECA5-445E-BAAB-014D329E0EEC}" type="slidenum">
              <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5</a:t>
            </a:fld>
            <a:endParaRPr kumimoji="0" lang="en-GB" altLang="el-GR" sz="1300" b="0" i="0" u="none" strike="noStrike" kern="1200" cap="none" spc="0" normalizeH="0" baseline="0" noProof="0">
              <a:ln>
                <a:noFill/>
              </a:ln>
              <a:solidFill>
                <a:srgbClr val="000000"/>
              </a:solidFill>
              <a:effectLst/>
              <a:uLnTx/>
              <a:uFillTx/>
              <a:latin typeface="Arial" charset="0"/>
              <a:ea typeface="Microsoft YaHei" pitchFamily="34" charset="-122"/>
              <a:cs typeface="+mn-cs"/>
            </a:endParaRPr>
          </a:p>
        </p:txBody>
      </p:sp>
      <p:sp>
        <p:nvSpPr>
          <p:cNvPr id="180232" name="Rectangle 6"/>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ln>
        </p:spPr>
      </p:sp>
      <p:sp>
        <p:nvSpPr>
          <p:cNvPr id="180233" name="Text Box 7"/>
          <p:cNvSpPr txBox="1">
            <a:spLocks noChangeArrowheads="1"/>
          </p:cNvSpPr>
          <p:nvPr/>
        </p:nvSpPr>
        <p:spPr bwMode="auto">
          <a:xfrm>
            <a:off x="898525" y="4686300"/>
            <a:ext cx="4940300" cy="4441825"/>
          </a:xfrm>
          <a:prstGeom prst="rect">
            <a:avLst/>
          </a:prstGeom>
          <a:noFill/>
          <a:ln w="9525">
            <a:noFill/>
            <a:round/>
            <a:headEnd/>
            <a:tailEnd/>
          </a:ln>
          <a:effec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el-GR" altLang="el-GR" sz="2000" b="0" i="0" u="none" strike="noStrike" kern="1200" cap="none" spc="0" normalizeH="0" baseline="0" noProof="0">
              <a:ln>
                <a:noFill/>
              </a:ln>
              <a:solidFill>
                <a:srgbClr val="FFFFFF"/>
              </a:solidFill>
              <a:effectLst/>
              <a:uLnTx/>
              <a:uFillTx/>
              <a:latin typeface="Arial" charset="0"/>
              <a:ea typeface="Microsoft YaHei" pitchFamily="34" charset="-122"/>
              <a:cs typeface="+mn-cs"/>
            </a:endParaRPr>
          </a:p>
        </p:txBody>
      </p:sp>
    </p:spTree>
    <p:extLst>
      <p:ext uri="{BB962C8B-B14F-4D97-AF65-F5344CB8AC3E}">
        <p14:creationId xmlns:p14="http://schemas.microsoft.com/office/powerpoint/2010/main" val="396919983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8114" name="Rectangle 3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14313" indent="-165100">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a:pPr>
            <a:fld id="{67710297-5718-484D-AAA2-5F28784817E8}"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6750" algn="l"/>
                  <a:tab pos="1119188" algn="l"/>
                  <a:tab pos="1571625" algn="l"/>
                  <a:tab pos="2024063" algn="l"/>
                  <a:tab pos="2476500" algn="l"/>
                  <a:tab pos="2928938" algn="l"/>
                  <a:tab pos="3381375" algn="l"/>
                  <a:tab pos="3833813" algn="l"/>
                  <a:tab pos="4286250" algn="l"/>
                  <a:tab pos="4738688" algn="l"/>
                  <a:tab pos="5191125" algn="l"/>
                  <a:tab pos="5643563" algn="l"/>
                  <a:tab pos="6096000" algn="l"/>
                  <a:tab pos="6548438" algn="l"/>
                  <a:tab pos="7000875" algn="l"/>
                  <a:tab pos="7453313" algn="l"/>
                  <a:tab pos="7905750" algn="l"/>
                  <a:tab pos="8358188" algn="l"/>
                  <a:tab pos="8810625" algn="l"/>
                  <a:tab pos="9263063" algn="l"/>
                </a:tabLst>
                <a:defRPr/>
              </a:pPr>
              <a:t>45</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218115" name="Text Box 1"/>
          <p:cNvSpPr txBox="1">
            <a:spLocks noChangeArrowheads="1"/>
          </p:cNvSpPr>
          <p:nvPr/>
        </p:nvSpPr>
        <p:spPr bwMode="auto">
          <a:xfrm>
            <a:off x="3849688" y="9428163"/>
            <a:ext cx="2898775"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5992111A-1DF6-448D-99B2-F34749D2D464}"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45</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18116" name="Text Box 2"/>
          <p:cNvSpPr txBox="1">
            <a:spLocks noChangeArrowheads="1"/>
          </p:cNvSpPr>
          <p:nvPr/>
        </p:nvSpPr>
        <p:spPr bwMode="auto">
          <a:xfrm>
            <a:off x="3849688" y="9428163"/>
            <a:ext cx="2901950" cy="447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C6C70C59-09D7-45D8-9066-765DD31DDAD4}"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45</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18117" name="Text Box 3"/>
          <p:cNvSpPr txBox="1">
            <a:spLocks noChangeArrowheads="1"/>
          </p:cNvSpPr>
          <p:nvPr/>
        </p:nvSpPr>
        <p:spPr bwMode="auto">
          <a:xfrm>
            <a:off x="3849688" y="9428163"/>
            <a:ext cx="291465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EF7722FA-98EF-49F2-9B6C-AF8069B4007F}"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45</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18118" name="Text Box 4"/>
          <p:cNvSpPr txBox="1">
            <a:spLocks noChangeArrowheads="1"/>
          </p:cNvSpPr>
          <p:nvPr/>
        </p:nvSpPr>
        <p:spPr bwMode="auto">
          <a:xfrm>
            <a:off x="3849688" y="9428163"/>
            <a:ext cx="2935287" cy="48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3" tIns="46774" rIns="89923" bIns="46774"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4D8684FA-CEBC-4F77-9383-27878CC49C1A}"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45</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18119" name="Text Box 5"/>
          <p:cNvSpPr txBox="1">
            <a:spLocks noChangeArrowheads="1"/>
          </p:cNvSpPr>
          <p:nvPr/>
        </p:nvSpPr>
        <p:spPr bwMode="auto">
          <a:xfrm>
            <a:off x="3852863" y="9434513"/>
            <a:ext cx="2946400" cy="492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4637" tIns="47500" rIns="94637" bIns="4750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5A45DFA4-E440-47C3-919A-DB19CB420859}"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45</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endParaRPr>
          </a:p>
        </p:txBody>
      </p:sp>
      <p:sp>
        <p:nvSpPr>
          <p:cNvPr id="218120" name="Rectangle 6"/>
          <p:cNvSpPr>
            <a:spLocks noGrp="1" noRot="1" noChangeAspect="1" noChangeArrowheads="1" noTextEdit="1"/>
          </p:cNvSpPr>
          <p:nvPr>
            <p:ph type="sldImg"/>
          </p:nvPr>
        </p:nvSpPr>
        <p:spPr>
          <a:xfrm>
            <a:off x="88900" y="744538"/>
            <a:ext cx="6623050" cy="372586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8121" name="Text Box 7"/>
          <p:cNvSpPr txBox="1">
            <a:spLocks noChangeArrowheads="1"/>
          </p:cNvSpPr>
          <p:nvPr/>
        </p:nvSpPr>
        <p:spPr bwMode="auto">
          <a:xfrm>
            <a:off x="906463" y="4714875"/>
            <a:ext cx="4986337" cy="4467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98" tIns="46049" rIns="92098" bIns="46049"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9534812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2386" name="Rectangle 3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CB7FB064-C2E3-4232-9B99-4243A27976A2}"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6</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272387" name="Text Box 1"/>
          <p:cNvSpPr txBox="1">
            <a:spLocks noChangeArrowheads="1"/>
          </p:cNvSpPr>
          <p:nvPr/>
        </p:nvSpPr>
        <p:spPr bwMode="auto">
          <a:xfrm>
            <a:off x="3814763" y="9372600"/>
            <a:ext cx="2871787" cy="441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291C378C-6D8C-4EF0-AEDE-94A5754A69F1}"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6</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72388" name="Text Box 2"/>
          <p:cNvSpPr txBox="1">
            <a:spLocks noChangeArrowheads="1"/>
          </p:cNvSpPr>
          <p:nvPr/>
        </p:nvSpPr>
        <p:spPr bwMode="auto">
          <a:xfrm>
            <a:off x="3814763" y="9372600"/>
            <a:ext cx="2874962"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5769B24F-6EFD-4AC9-984D-BBD7BBF32385}"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6</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72389" name="Text Box 3"/>
          <p:cNvSpPr txBox="1">
            <a:spLocks noChangeArrowheads="1"/>
          </p:cNvSpPr>
          <p:nvPr/>
        </p:nvSpPr>
        <p:spPr bwMode="auto">
          <a:xfrm>
            <a:off x="3814763" y="9372600"/>
            <a:ext cx="2887662"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4336B67A-8241-4D55-8D88-63A1A72BF0CA}"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6</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72390" name="Text Box 4"/>
          <p:cNvSpPr txBox="1">
            <a:spLocks noChangeArrowheads="1"/>
          </p:cNvSpPr>
          <p:nvPr/>
        </p:nvSpPr>
        <p:spPr bwMode="auto">
          <a:xfrm>
            <a:off x="3814763" y="9372600"/>
            <a:ext cx="2908300" cy="479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B8995CB4-91DD-4CDA-AEFF-241628C915CA}"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6</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72391" name="Text Box 5"/>
          <p:cNvSpPr txBox="1">
            <a:spLocks noChangeArrowheads="1"/>
          </p:cNvSpPr>
          <p:nvPr/>
        </p:nvSpPr>
        <p:spPr bwMode="auto">
          <a:xfrm>
            <a:off x="3817938" y="9378950"/>
            <a:ext cx="2919412" cy="488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3960" tIns="47160" rIns="93960" bIns="4716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DA8CBA83-F9A5-4D0F-953D-107DF1425A18}"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6</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endParaRPr>
          </a:p>
        </p:txBody>
      </p:sp>
      <p:sp>
        <p:nvSpPr>
          <p:cNvPr id="272392" name="Rectangle 6"/>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72393" name="Text Box 7"/>
          <p:cNvSpPr txBox="1">
            <a:spLocks noChangeArrowheads="1"/>
          </p:cNvSpPr>
          <p:nvPr/>
        </p:nvSpPr>
        <p:spPr bwMode="auto">
          <a:xfrm>
            <a:off x="898525" y="4686300"/>
            <a:ext cx="4940300" cy="4441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30735326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2386" name="Rectangle 3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CB7FB064-C2E3-4232-9B99-4243A27976A2}"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7</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272387" name="Text Box 1"/>
          <p:cNvSpPr txBox="1">
            <a:spLocks noChangeArrowheads="1"/>
          </p:cNvSpPr>
          <p:nvPr/>
        </p:nvSpPr>
        <p:spPr bwMode="auto">
          <a:xfrm>
            <a:off x="3814763" y="9372600"/>
            <a:ext cx="2871787" cy="441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291C378C-6D8C-4EF0-AEDE-94A5754A69F1}"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7</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72388" name="Text Box 2"/>
          <p:cNvSpPr txBox="1">
            <a:spLocks noChangeArrowheads="1"/>
          </p:cNvSpPr>
          <p:nvPr/>
        </p:nvSpPr>
        <p:spPr bwMode="auto">
          <a:xfrm>
            <a:off x="3814763" y="9372600"/>
            <a:ext cx="2874962"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5769B24F-6EFD-4AC9-984D-BBD7BBF32385}"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7</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72389" name="Text Box 3"/>
          <p:cNvSpPr txBox="1">
            <a:spLocks noChangeArrowheads="1"/>
          </p:cNvSpPr>
          <p:nvPr/>
        </p:nvSpPr>
        <p:spPr bwMode="auto">
          <a:xfrm>
            <a:off x="3814763" y="9372600"/>
            <a:ext cx="2887662"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4336B67A-8241-4D55-8D88-63A1A72BF0CA}"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7</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72390" name="Text Box 4"/>
          <p:cNvSpPr txBox="1">
            <a:spLocks noChangeArrowheads="1"/>
          </p:cNvSpPr>
          <p:nvPr/>
        </p:nvSpPr>
        <p:spPr bwMode="auto">
          <a:xfrm>
            <a:off x="3814763" y="9372600"/>
            <a:ext cx="2908300" cy="479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B8995CB4-91DD-4CDA-AEFF-241628C915CA}"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7</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72391" name="Text Box 5"/>
          <p:cNvSpPr txBox="1">
            <a:spLocks noChangeArrowheads="1"/>
          </p:cNvSpPr>
          <p:nvPr/>
        </p:nvSpPr>
        <p:spPr bwMode="auto">
          <a:xfrm>
            <a:off x="3817938" y="9378950"/>
            <a:ext cx="2919412" cy="488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3960" tIns="47160" rIns="93960" bIns="4716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DA8CBA83-F9A5-4D0F-953D-107DF1425A18}"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7</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endParaRPr>
          </a:p>
        </p:txBody>
      </p:sp>
      <p:sp>
        <p:nvSpPr>
          <p:cNvPr id="272392" name="Rectangle 6"/>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72393" name="Text Box 7"/>
          <p:cNvSpPr txBox="1">
            <a:spLocks noChangeArrowheads="1"/>
          </p:cNvSpPr>
          <p:nvPr/>
        </p:nvSpPr>
        <p:spPr bwMode="auto">
          <a:xfrm>
            <a:off x="898525" y="4686300"/>
            <a:ext cx="4940300" cy="4441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2686191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4434" name="Rectangle 3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83C0A6A8-4338-48DA-8BD9-4127A60C1339}"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8</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274435" name="Text Box 1"/>
          <p:cNvSpPr txBox="1">
            <a:spLocks noChangeArrowheads="1"/>
          </p:cNvSpPr>
          <p:nvPr/>
        </p:nvSpPr>
        <p:spPr bwMode="auto">
          <a:xfrm>
            <a:off x="3814763" y="9372600"/>
            <a:ext cx="2871787" cy="441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5F34502D-88EE-4F2E-A806-E2DC00C66F33}"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8</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74436" name="Text Box 2"/>
          <p:cNvSpPr txBox="1">
            <a:spLocks noChangeArrowheads="1"/>
          </p:cNvSpPr>
          <p:nvPr/>
        </p:nvSpPr>
        <p:spPr bwMode="auto">
          <a:xfrm>
            <a:off x="3814763" y="9372600"/>
            <a:ext cx="2874962"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DE153B91-3391-401A-AE83-2714B5635B89}"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8</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74437" name="Text Box 3"/>
          <p:cNvSpPr txBox="1">
            <a:spLocks noChangeArrowheads="1"/>
          </p:cNvSpPr>
          <p:nvPr/>
        </p:nvSpPr>
        <p:spPr bwMode="auto">
          <a:xfrm>
            <a:off x="3814763" y="9372600"/>
            <a:ext cx="2887662"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B2330A34-B9B2-4C3B-BA2A-C6458CD66672}"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8</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74438" name="Text Box 4"/>
          <p:cNvSpPr txBox="1">
            <a:spLocks noChangeArrowheads="1"/>
          </p:cNvSpPr>
          <p:nvPr/>
        </p:nvSpPr>
        <p:spPr bwMode="auto">
          <a:xfrm>
            <a:off x="3814763" y="9372600"/>
            <a:ext cx="2908300" cy="479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B0D287B5-F826-4FB6-BE14-FF777FDBDD52}"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8</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74439" name="Text Box 5"/>
          <p:cNvSpPr txBox="1">
            <a:spLocks noChangeArrowheads="1"/>
          </p:cNvSpPr>
          <p:nvPr/>
        </p:nvSpPr>
        <p:spPr bwMode="auto">
          <a:xfrm>
            <a:off x="3817938" y="9378950"/>
            <a:ext cx="2919412" cy="488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3960" tIns="47160" rIns="93960" bIns="4716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CEB6DBD5-ECAB-425A-BC6D-D7F6FD362620}"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8</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endParaRPr>
          </a:p>
        </p:txBody>
      </p:sp>
      <p:sp>
        <p:nvSpPr>
          <p:cNvPr id="274440" name="Rectangle 6"/>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74441" name="Text Box 7"/>
          <p:cNvSpPr txBox="1">
            <a:spLocks noChangeArrowheads="1"/>
          </p:cNvSpPr>
          <p:nvPr/>
        </p:nvSpPr>
        <p:spPr bwMode="auto">
          <a:xfrm>
            <a:off x="898525" y="4686300"/>
            <a:ext cx="4940300" cy="4441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26833676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4434" name="Rectangle 3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83C0A6A8-4338-48DA-8BD9-4127A60C1339}"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9</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274435" name="Text Box 1"/>
          <p:cNvSpPr txBox="1">
            <a:spLocks noChangeArrowheads="1"/>
          </p:cNvSpPr>
          <p:nvPr/>
        </p:nvSpPr>
        <p:spPr bwMode="auto">
          <a:xfrm>
            <a:off x="3814763" y="9372600"/>
            <a:ext cx="2871787" cy="441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5F34502D-88EE-4F2E-A806-E2DC00C66F33}"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9</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74436" name="Text Box 2"/>
          <p:cNvSpPr txBox="1">
            <a:spLocks noChangeArrowheads="1"/>
          </p:cNvSpPr>
          <p:nvPr/>
        </p:nvSpPr>
        <p:spPr bwMode="auto">
          <a:xfrm>
            <a:off x="3814763" y="9372600"/>
            <a:ext cx="2874962"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DE153B91-3391-401A-AE83-2714B5635B89}"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9</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74437" name="Text Box 3"/>
          <p:cNvSpPr txBox="1">
            <a:spLocks noChangeArrowheads="1"/>
          </p:cNvSpPr>
          <p:nvPr/>
        </p:nvSpPr>
        <p:spPr bwMode="auto">
          <a:xfrm>
            <a:off x="3814763" y="9372600"/>
            <a:ext cx="2887662"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B2330A34-B9B2-4C3B-BA2A-C6458CD66672}"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9</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74438" name="Text Box 4"/>
          <p:cNvSpPr txBox="1">
            <a:spLocks noChangeArrowheads="1"/>
          </p:cNvSpPr>
          <p:nvPr/>
        </p:nvSpPr>
        <p:spPr bwMode="auto">
          <a:xfrm>
            <a:off x="3814763" y="9372600"/>
            <a:ext cx="2908300" cy="479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B0D287B5-F826-4FB6-BE14-FF777FDBDD52}"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9</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74439" name="Text Box 5"/>
          <p:cNvSpPr txBox="1">
            <a:spLocks noChangeArrowheads="1"/>
          </p:cNvSpPr>
          <p:nvPr/>
        </p:nvSpPr>
        <p:spPr bwMode="auto">
          <a:xfrm>
            <a:off x="3817938" y="9378950"/>
            <a:ext cx="2919412" cy="488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3960" tIns="47160" rIns="93960" bIns="4716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CEB6DBD5-ECAB-425A-BC6D-D7F6FD362620}"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9</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endParaRPr>
          </a:p>
        </p:txBody>
      </p:sp>
      <p:sp>
        <p:nvSpPr>
          <p:cNvPr id="274440" name="Rectangle 6"/>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74441" name="Text Box 7"/>
          <p:cNvSpPr txBox="1">
            <a:spLocks noChangeArrowheads="1"/>
          </p:cNvSpPr>
          <p:nvPr/>
        </p:nvSpPr>
        <p:spPr bwMode="auto">
          <a:xfrm>
            <a:off x="898525" y="4686300"/>
            <a:ext cx="4940300" cy="4441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12846775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7506" name="Rectangle 3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340BFBD3-F2A3-43F3-80A0-0B188362BF86}"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10</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277507" name="Text Box 1"/>
          <p:cNvSpPr txBox="1">
            <a:spLocks noChangeArrowheads="1"/>
          </p:cNvSpPr>
          <p:nvPr/>
        </p:nvSpPr>
        <p:spPr bwMode="auto">
          <a:xfrm>
            <a:off x="3814763" y="9372600"/>
            <a:ext cx="2871787" cy="441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3A420805-B1A4-4996-B87F-BD7EDBFA300E}"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10</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77508" name="Text Box 2"/>
          <p:cNvSpPr txBox="1">
            <a:spLocks noChangeArrowheads="1"/>
          </p:cNvSpPr>
          <p:nvPr/>
        </p:nvSpPr>
        <p:spPr bwMode="auto">
          <a:xfrm>
            <a:off x="3814763" y="9372600"/>
            <a:ext cx="2874962"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4313" indent="-165100">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sz="1200">
                <a:solidFill>
                  <a:srgbClr val="000000"/>
                </a:solidFill>
                <a:latin typeface="Times New Roman" panose="02020603050405020304" pitchFamily="18" charset="0"/>
              </a:defRPr>
            </a:lvl9pPr>
          </a:lstStyle>
          <a:p>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fld id="{5A99F651-BFA6-4225-B594-2A3BA7B17881}"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4313" marR="0" lvl="0" indent="-165100" algn="r" defTabSz="449263" rtl="0" eaLnBrk="1" fontAlgn="base" latinLnBrk="0" hangingPunct="1">
                <a:lnSpc>
                  <a:spcPct val="100000"/>
                </a:lnSpc>
                <a:spcBef>
                  <a:spcPct val="0"/>
                </a:spcBef>
                <a:spcAft>
                  <a:spcPct val="0"/>
                </a:spcAft>
                <a:buClrTx/>
                <a:buSzPct val="45000"/>
                <a:buFontTx/>
                <a:buNone/>
                <a:tabLst>
                  <a:tab pos="2143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defRPr/>
              </a:pPr>
              <a:t>10</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77509" name="Text Box 3"/>
          <p:cNvSpPr txBox="1">
            <a:spLocks noChangeArrowheads="1"/>
          </p:cNvSpPr>
          <p:nvPr/>
        </p:nvSpPr>
        <p:spPr bwMode="auto">
          <a:xfrm>
            <a:off x="3814763" y="9372600"/>
            <a:ext cx="2887662"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9199B78C-8290-48AA-929A-A76C0226CC11}"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10</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77510" name="Text Box 4"/>
          <p:cNvSpPr txBox="1">
            <a:spLocks noChangeArrowheads="1"/>
          </p:cNvSpPr>
          <p:nvPr/>
        </p:nvSpPr>
        <p:spPr bwMode="auto">
          <a:xfrm>
            <a:off x="3814763" y="9372600"/>
            <a:ext cx="2908300" cy="479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280" tIns="46440" rIns="89280" bIns="46440" anchor="b"/>
          <a:lstStyle>
            <a:lvl1pPr marL="215900" indent="-166688">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sz="1200">
                <a:solidFill>
                  <a:srgbClr val="000000"/>
                </a:solidFill>
                <a:latin typeface="Times New Roman" panose="02020603050405020304" pitchFamily="18" charset="0"/>
              </a:defRPr>
            </a:lvl9pPr>
          </a:lstStyle>
          <a:p>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fld id="{AB611B8E-8AD7-40F9-B228-FBAA5F23A9DD}" type="slidenum">
              <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215900" marR="0" lvl="0" indent="-166688" algn="r" defTabSz="449263" rtl="0" eaLnBrk="1" fontAlgn="base" latinLnBrk="0" hangingPunct="1">
                <a:lnSpc>
                  <a:spcPct val="100000"/>
                </a:lnSpc>
                <a:spcBef>
                  <a:spcPct val="0"/>
                </a:spcBef>
                <a:spcAft>
                  <a:spcPct val="0"/>
                </a:spcAft>
                <a:buClrTx/>
                <a:buSzPct val="45000"/>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pPr>
              <a:t>10</a:t>
            </a:fld>
            <a:endParaRPr kumimoji="0" lang="de-DE" altLang="el-GR" sz="12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
        <p:nvSpPr>
          <p:cNvPr id="277511" name="Text Box 5"/>
          <p:cNvSpPr txBox="1">
            <a:spLocks noChangeArrowheads="1"/>
          </p:cNvSpPr>
          <p:nvPr/>
        </p:nvSpPr>
        <p:spPr bwMode="auto">
          <a:xfrm>
            <a:off x="3817938" y="9378950"/>
            <a:ext cx="2919412" cy="488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3960" tIns="47160" rIns="93960" bIns="4716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E302CAB5-65FA-4503-A3AC-432A56BCC24F}" type="slidenum">
              <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10</a:t>
            </a:fld>
            <a:endParaRPr kumimoji="0" lang="en-GB" altLang="el-GR" sz="1300" b="0" i="0" u="none" strike="noStrike" kern="1200" cap="none" spc="0" normalizeH="0" baseline="0" noProof="0" smtClean="0">
              <a:ln>
                <a:noFill/>
              </a:ln>
              <a:solidFill>
                <a:srgbClr val="000000"/>
              </a:solidFill>
              <a:effectLst/>
              <a:uLnTx/>
              <a:uFillTx/>
              <a:latin typeface="Arial" panose="020B0604020202020204" pitchFamily="34" charset="0"/>
              <a:ea typeface="Microsoft YaHei" panose="020B0503020204020204" pitchFamily="34" charset="-122"/>
              <a:cs typeface="+mn-cs"/>
            </a:endParaRPr>
          </a:p>
        </p:txBody>
      </p:sp>
      <p:sp>
        <p:nvSpPr>
          <p:cNvPr id="277512" name="Rectangle 6"/>
          <p:cNvSpPr>
            <a:spLocks noGrp="1" noRot="1" noChangeAspect="1" noChangeArrowheads="1" noTextEdit="1"/>
          </p:cNvSpPr>
          <p:nvPr>
            <p:ph type="sldImg"/>
          </p:nvPr>
        </p:nvSpPr>
        <p:spPr>
          <a:xfrm>
            <a:off x="77788" y="739775"/>
            <a:ext cx="6583362" cy="37036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77513" name="Text Box 7"/>
          <p:cNvSpPr txBox="1">
            <a:spLocks noChangeArrowheads="1"/>
          </p:cNvSpPr>
          <p:nvPr/>
        </p:nvSpPr>
        <p:spPr bwMode="auto">
          <a:xfrm>
            <a:off x="898525" y="4686300"/>
            <a:ext cx="4940300" cy="4441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el-GR" altLang="el-GR" sz="2000" b="0" i="0" u="none" strike="noStrike" kern="1200" cap="none" spc="0" normalizeH="0" baseline="0" noProof="0" smtClean="0">
              <a:ln>
                <a:noFill/>
              </a:ln>
              <a:solidFill>
                <a:srgbClr val="FFFFFF"/>
              </a:solidFill>
              <a:effectLst/>
              <a:uLnTx/>
              <a:uFillTx/>
              <a:latin typeface="Arial" panose="020B0604020202020204" pitchFamily="34" charset="0"/>
              <a:ea typeface="Microsoft YaHei" panose="020B0503020204020204" pitchFamily="34" charset="-122"/>
              <a:cs typeface="+mn-cs"/>
            </a:endParaRPr>
          </a:p>
        </p:txBody>
      </p:sp>
      <p:sp>
        <p:nvSpPr>
          <p:cNvPr id="277514" name="Notes Placeholder 1"/>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ltLang="en-US" smtClean="0">
              <a:latin typeface="Times New Roman" panose="02020603050405020304" pitchFamily="18" charset="0"/>
            </a:endParaRPr>
          </a:p>
        </p:txBody>
      </p:sp>
    </p:spTree>
    <p:extLst>
      <p:ext uri="{BB962C8B-B14F-4D97-AF65-F5344CB8AC3E}">
        <p14:creationId xmlns:p14="http://schemas.microsoft.com/office/powerpoint/2010/main" val="25427599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9" name="Ορθογώνιο 18"/>
          <p:cNvSpPr/>
          <p:nvPr/>
        </p:nvSpPr>
        <p:spPr>
          <a:xfrm>
            <a:off x="0" y="0"/>
            <a:ext cx="12192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23" name="Ορθογώνιο 22"/>
          <p:cNvSpPr/>
          <p:nvPr/>
        </p:nvSpPr>
        <p:spPr>
          <a:xfrm flipV="1">
            <a:off x="7213577" y="3810001"/>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24" name="Ορθογώνιο 23"/>
          <p:cNvSpPr/>
          <p:nvPr/>
        </p:nvSpPr>
        <p:spPr>
          <a:xfrm flipV="1">
            <a:off x="7213601" y="3897010"/>
            <a:ext cx="49784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25" name="Ορθογώνιο 24"/>
          <p:cNvSpPr/>
          <p:nvPr/>
        </p:nvSpPr>
        <p:spPr>
          <a:xfrm flipV="1">
            <a:off x="7213601" y="4115167"/>
            <a:ext cx="49784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26" name="Ορθογώνιο 25"/>
          <p:cNvSpPr/>
          <p:nvPr/>
        </p:nvSpPr>
        <p:spPr>
          <a:xfrm flipV="1">
            <a:off x="7213600" y="4164403"/>
            <a:ext cx="262128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27" name="Ορθογώνιο 26"/>
          <p:cNvSpPr/>
          <p:nvPr/>
        </p:nvSpPr>
        <p:spPr>
          <a:xfrm flipV="1">
            <a:off x="7213600" y="4199572"/>
            <a:ext cx="262128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useBgFill="1">
        <p:nvSpPr>
          <p:cNvPr id="30" name="Στρογγυλεμένο ορθογώνιο 29"/>
          <p:cNvSpPr/>
          <p:nvPr/>
        </p:nvSpPr>
        <p:spPr bwMode="white">
          <a:xfrm>
            <a:off x="7213600" y="3962400"/>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useBgFill="1">
        <p:nvSpPr>
          <p:cNvPr id="31" name="Στρογγυλεμένο ορθογώνιο 30"/>
          <p:cNvSpPr/>
          <p:nvPr/>
        </p:nvSpPr>
        <p:spPr bwMode="white">
          <a:xfrm>
            <a:off x="9835343" y="406098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7" name="Ορθογώνιο 6"/>
          <p:cNvSpPr/>
          <p:nvPr/>
        </p:nvSpPr>
        <p:spPr>
          <a:xfrm>
            <a:off x="1" y="3649662"/>
            <a:ext cx="12192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10" name="Ορθογώνιο 9"/>
          <p:cNvSpPr/>
          <p:nvPr/>
        </p:nvSpPr>
        <p:spPr>
          <a:xfrm>
            <a:off x="1" y="3675528"/>
            <a:ext cx="12192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11" name="Ορθογώνιο 10"/>
          <p:cNvSpPr/>
          <p:nvPr/>
        </p:nvSpPr>
        <p:spPr>
          <a:xfrm flipV="1">
            <a:off x="8552068" y="3643090"/>
            <a:ext cx="3639933"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8" name="Τίτλος 7"/>
          <p:cNvSpPr>
            <a:spLocks noGrp="1"/>
          </p:cNvSpPr>
          <p:nvPr>
            <p:ph type="ctrTitle"/>
          </p:nvPr>
        </p:nvSpPr>
        <p:spPr>
          <a:xfrm>
            <a:off x="609600" y="2389009"/>
            <a:ext cx="11277600" cy="1470025"/>
          </a:xfrm>
        </p:spPr>
        <p:txBody>
          <a:bodyPr rtlCol="0" anchor="b"/>
          <a:lstStyle>
            <a:lvl1pPr>
              <a:defRPr sz="4400">
                <a:solidFill>
                  <a:schemeClr val="bg1"/>
                </a:solidFill>
              </a:defRPr>
            </a:lvl1pPr>
          </a:lstStyle>
          <a:p>
            <a:pPr rtl="0"/>
            <a:r>
              <a:rPr lang="el-GR" noProof="0" smtClean="0"/>
              <a:t>Στυλ κύριου τίτλου</a:t>
            </a:r>
            <a:endParaRPr lang="el-GR" noProof="0" dirty="0"/>
          </a:p>
        </p:txBody>
      </p:sp>
      <p:sp>
        <p:nvSpPr>
          <p:cNvPr id="9" name="Υπότιτλος 8"/>
          <p:cNvSpPr>
            <a:spLocks noGrp="1"/>
          </p:cNvSpPr>
          <p:nvPr>
            <p:ph type="subTitle" idx="1"/>
          </p:nvPr>
        </p:nvSpPr>
        <p:spPr>
          <a:xfrm>
            <a:off x="609600" y="3899938"/>
            <a:ext cx="6604000" cy="1752600"/>
          </a:xfrm>
        </p:spPr>
        <p:txBody>
          <a:bodyPr rtlCol="0"/>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rtl="0"/>
            <a:r>
              <a:rPr lang="el-GR" noProof="0" smtClean="0"/>
              <a:t>Κάντε κλικ για να επεξεργαστείτε τον υπότιτλο του υποδείγματος</a:t>
            </a:r>
            <a:endParaRPr lang="el-GR" noProof="0" dirty="0"/>
          </a:p>
        </p:txBody>
      </p:sp>
      <p:sp>
        <p:nvSpPr>
          <p:cNvPr id="17" name="Θέση υποσέλιδου 16"/>
          <p:cNvSpPr>
            <a:spLocks noGrp="1"/>
          </p:cNvSpPr>
          <p:nvPr>
            <p:ph type="ftr" sz="quarter" idx="11"/>
          </p:nvPr>
        </p:nvSpPr>
        <p:spPr>
          <a:xfrm>
            <a:off x="7265116" y="4205288"/>
            <a:ext cx="1727200" cy="457200"/>
          </a:xfrm>
        </p:spPr>
        <p:txBody>
          <a:bodyPr rtlCol="0"/>
          <a:lstStyle>
            <a:lvl1pPr>
              <a:defRPr>
                <a:solidFill>
                  <a:schemeClr val="accent2">
                    <a:lumMod val="75000"/>
                  </a:schemeClr>
                </a:solidFill>
              </a:defRPr>
            </a:lvl1pPr>
          </a:lstStyle>
          <a:p>
            <a:pPr rtl="0"/>
            <a:r>
              <a:rPr lang="el-GR" noProof="0" dirty="0"/>
              <a:t>Προσθήκη υποσέλιδου</a:t>
            </a:r>
          </a:p>
        </p:txBody>
      </p:sp>
      <p:sp>
        <p:nvSpPr>
          <p:cNvPr id="28" name="Θέση ημερομηνίας 27"/>
          <p:cNvSpPr>
            <a:spLocks noGrp="1"/>
          </p:cNvSpPr>
          <p:nvPr>
            <p:ph type="dt" sz="half" idx="10"/>
          </p:nvPr>
        </p:nvSpPr>
        <p:spPr>
          <a:xfrm>
            <a:off x="9043832" y="4206240"/>
            <a:ext cx="1280160" cy="457200"/>
          </a:xfrm>
        </p:spPr>
        <p:txBody>
          <a:bodyPr rtlCol="0"/>
          <a:lstStyle>
            <a:lvl1pPr>
              <a:defRPr>
                <a:solidFill>
                  <a:schemeClr val="accent2">
                    <a:lumMod val="75000"/>
                  </a:schemeClr>
                </a:solidFill>
              </a:defRPr>
            </a:lvl1pPr>
          </a:lstStyle>
          <a:p>
            <a:pPr rtl="0"/>
            <a:r>
              <a:rPr lang="el-GR" noProof="0" smtClean="0"/>
              <a:t>08/12/2021</a:t>
            </a:r>
            <a:endParaRPr lang="el-GR" noProof="0" dirty="0"/>
          </a:p>
        </p:txBody>
      </p:sp>
      <p:sp>
        <p:nvSpPr>
          <p:cNvPr id="29" name="Θέση αριθμού διαφάνειας 28"/>
          <p:cNvSpPr>
            <a:spLocks noGrp="1"/>
          </p:cNvSpPr>
          <p:nvPr>
            <p:ph type="sldNum" sz="quarter" idx="12"/>
          </p:nvPr>
        </p:nvSpPr>
        <p:spPr>
          <a:xfrm>
            <a:off x="11093451" y="1136"/>
            <a:ext cx="996949" cy="365760"/>
          </a:xfrm>
        </p:spPr>
        <p:txBody>
          <a:bodyPr rtlCol="0"/>
          <a:lstStyle>
            <a:lvl1pPr algn="r">
              <a:defRPr sz="1800">
                <a:solidFill>
                  <a:schemeClr val="bg1"/>
                </a:solidFill>
              </a:defRPr>
            </a:lvl1pPr>
          </a:lstStyle>
          <a:p>
            <a:pPr rtl="0"/>
            <a:fld id="{401CF334-2D5C-4859-84A6-CA7E6E43FAEB}" type="slidenum">
              <a:rPr lang="el-GR" noProof="0" smtClean="0"/>
              <a:pPr rtl="0"/>
              <a:t>‹#›</a:t>
            </a:fld>
            <a:endParaRPr lang="el-GR" noProof="0" dirty="0"/>
          </a:p>
        </p:txBody>
      </p:sp>
    </p:spTree>
    <p:extLst>
      <p:ext uri="{BB962C8B-B14F-4D97-AF65-F5344CB8AC3E}">
        <p14:creationId xmlns:p14="http://schemas.microsoft.com/office/powerpoint/2010/main" val="3601152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noProof="0" smtClean="0"/>
              <a:t>Στυλ κύριου τίτλου</a:t>
            </a:r>
            <a:endParaRPr lang="el-GR" noProof="0" dirty="0"/>
          </a:p>
        </p:txBody>
      </p:sp>
      <p:sp>
        <p:nvSpPr>
          <p:cNvPr id="3" name="Σύμβολο κράτησης θέσης κατακόρυφου κειμένου 2"/>
          <p:cNvSpPr>
            <a:spLocks noGrp="1"/>
          </p:cNvSpPr>
          <p:nvPr>
            <p:ph type="body" orient="vert" idx="1"/>
          </p:nvPr>
        </p:nvSpPr>
        <p:spPr/>
        <p:txBody>
          <a:bodyPr vert="eaVert" rtlCol="0"/>
          <a:lstStyle>
            <a:lvl1pPr>
              <a:defRPr/>
            </a:lvl1pPr>
            <a:lvl5pPr>
              <a:defRPr/>
            </a:lvl5pPr>
          </a:lstStyle>
          <a:p>
            <a:pPr lvl="0" rtl="0" eaLnBrk="1" latinLnBrk="0" hangingPunct="1"/>
            <a:r>
              <a:rPr lang="el-GR" noProof="0" smtClean="0"/>
              <a:t>Επεξεργασία στυλ υποδείγματος κειμένου</a:t>
            </a:r>
          </a:p>
          <a:p>
            <a:pPr lvl="1" rtl="0" eaLnBrk="1" latinLnBrk="0" hangingPunct="1"/>
            <a:r>
              <a:rPr lang="el-GR" noProof="0" smtClean="0"/>
              <a:t>Δεύτερου επιπέδου</a:t>
            </a:r>
          </a:p>
          <a:p>
            <a:pPr lvl="2" rtl="0" eaLnBrk="1" latinLnBrk="0" hangingPunct="1"/>
            <a:r>
              <a:rPr lang="el-GR" noProof="0" smtClean="0"/>
              <a:t>Τρίτου επιπέδου</a:t>
            </a:r>
          </a:p>
          <a:p>
            <a:pPr lvl="3" rtl="0" eaLnBrk="1" latinLnBrk="0" hangingPunct="1"/>
            <a:r>
              <a:rPr lang="el-GR" noProof="0" smtClean="0"/>
              <a:t>Τέταρτου επιπέδου</a:t>
            </a:r>
          </a:p>
          <a:p>
            <a:pPr lvl="4" rtl="0" eaLnBrk="1" latinLnBrk="0" hangingPunct="1"/>
            <a:r>
              <a:rPr lang="el-GR" noProof="0" smtClean="0"/>
              <a:t>Πέμπτου επιπέδου</a:t>
            </a:r>
            <a:endParaRPr kumimoji="0" lang="el-GR" noProof="0" dirty="0"/>
          </a:p>
        </p:txBody>
      </p:sp>
      <p:sp>
        <p:nvSpPr>
          <p:cNvPr id="5" name="Θέση υποσέλιδου 4"/>
          <p:cNvSpPr>
            <a:spLocks noGrp="1"/>
          </p:cNvSpPr>
          <p:nvPr>
            <p:ph type="ftr" sz="quarter" idx="11"/>
          </p:nvPr>
        </p:nvSpPr>
        <p:spPr/>
        <p:txBody>
          <a:bodyPr rtlCol="0"/>
          <a:lstStyle/>
          <a:p>
            <a:pPr rtl="0"/>
            <a:r>
              <a:rPr lang="el-GR" noProof="0" dirty="0"/>
              <a:t>Προσθήκη υποσέλιδου</a:t>
            </a:r>
          </a:p>
        </p:txBody>
      </p:sp>
      <p:sp>
        <p:nvSpPr>
          <p:cNvPr id="4" name="Θέση ημερομηνίας 3"/>
          <p:cNvSpPr>
            <a:spLocks noGrp="1"/>
          </p:cNvSpPr>
          <p:nvPr>
            <p:ph type="dt" sz="half" idx="10"/>
          </p:nvPr>
        </p:nvSpPr>
        <p:spPr/>
        <p:txBody>
          <a:bodyPr rtlCol="0"/>
          <a:lstStyle/>
          <a:p>
            <a:pPr rtl="0"/>
            <a:r>
              <a:rPr lang="el-GR" noProof="0" smtClean="0"/>
              <a:t>08/12/2021</a:t>
            </a:r>
            <a:endParaRPr lang="el-GR" noProof="0" dirty="0"/>
          </a:p>
        </p:txBody>
      </p:sp>
      <p:sp>
        <p:nvSpPr>
          <p:cNvPr id="6" name="Θέση αριθμού διαφάνειας 5"/>
          <p:cNvSpPr>
            <a:spLocks noGrp="1"/>
          </p:cNvSpPr>
          <p:nvPr>
            <p:ph type="sldNum" sz="quarter" idx="12"/>
          </p:nvPr>
        </p:nvSpPr>
        <p:spPr/>
        <p:txBody>
          <a:bodyPr rtlCol="0"/>
          <a:lstStyle/>
          <a:p>
            <a:pPr rtl="0"/>
            <a:fld id="{401CF334-2D5C-4859-84A6-CA7E6E43FAEB}" type="slidenum">
              <a:rPr lang="el-GR" noProof="0" smtClean="0"/>
              <a:pPr rtl="0"/>
              <a:t>‹#›</a:t>
            </a:fld>
            <a:endParaRPr lang="el-GR" noProof="0" dirty="0"/>
          </a:p>
        </p:txBody>
      </p:sp>
    </p:spTree>
    <p:extLst>
      <p:ext uri="{BB962C8B-B14F-4D97-AF65-F5344CB8AC3E}">
        <p14:creationId xmlns:p14="http://schemas.microsoft.com/office/powerpoint/2010/main" val="3467844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hasCustomPrompt="1"/>
          </p:nvPr>
        </p:nvSpPr>
        <p:spPr>
          <a:xfrm>
            <a:off x="9042400" y="1143000"/>
            <a:ext cx="2540000" cy="5448300"/>
          </a:xfrm>
        </p:spPr>
        <p:txBody>
          <a:bodyPr vert="eaVert" rtlCol="0"/>
          <a:lstStyle>
            <a:lvl1pPr>
              <a:defRPr/>
            </a:lvl1pPr>
          </a:lstStyle>
          <a:p>
            <a:pPr rtl="0"/>
            <a:r>
              <a:rPr lang="el-GR" noProof="0" dirty="0"/>
              <a:t>Επεξεργασία στυλ κύριου τίτλου</a:t>
            </a:r>
          </a:p>
        </p:txBody>
      </p:sp>
      <p:sp>
        <p:nvSpPr>
          <p:cNvPr id="3" name="Σύμβολο κράτησης θέσης κατακόρυφου κειμένου 2"/>
          <p:cNvSpPr>
            <a:spLocks noGrp="1"/>
          </p:cNvSpPr>
          <p:nvPr>
            <p:ph type="body" orient="vert" idx="1" hasCustomPrompt="1"/>
          </p:nvPr>
        </p:nvSpPr>
        <p:spPr>
          <a:xfrm>
            <a:off x="609600" y="1143000"/>
            <a:ext cx="8331200" cy="5448300"/>
          </a:xfrm>
        </p:spPr>
        <p:txBody>
          <a:bodyPr vert="eaVert" rtlCol="0"/>
          <a:lstStyle>
            <a:lvl5pPr>
              <a:defRPr/>
            </a:lvl5pPr>
          </a:lstStyle>
          <a:p>
            <a:pPr lvl="0" rtl="0" eaLnBrk="1" latinLnBrk="0" hangingPunct="1"/>
            <a:r>
              <a:rPr lang="el-GR" noProof="0" dirty="0"/>
              <a:t>Στυλ υποδείγματος κειμένου</a:t>
            </a:r>
          </a:p>
          <a:p>
            <a:pPr lvl="1" rtl="0" eaLnBrk="1" latinLnBrk="0" hangingPunct="1"/>
            <a:r>
              <a:rPr lang="el-GR" noProof="0" dirty="0"/>
              <a:t>Δεύτερου επιπέδου</a:t>
            </a:r>
          </a:p>
          <a:p>
            <a:pPr lvl="2" rtl="0" eaLnBrk="1" latinLnBrk="0" hangingPunct="1"/>
            <a:r>
              <a:rPr lang="el-GR" noProof="0" dirty="0"/>
              <a:t>Τρίτου επιπέδου</a:t>
            </a:r>
          </a:p>
          <a:p>
            <a:pPr lvl="3" rtl="0" eaLnBrk="1" latinLnBrk="0" hangingPunct="1"/>
            <a:r>
              <a:rPr lang="el-GR" noProof="0" dirty="0"/>
              <a:t>Τέταρτου επιπέδου</a:t>
            </a:r>
          </a:p>
          <a:p>
            <a:pPr lvl="4" rtl="0" eaLnBrk="1" latinLnBrk="0" hangingPunct="1"/>
            <a:r>
              <a:rPr lang="el-GR" noProof="0" dirty="0"/>
              <a:t>Πέμπτου επιπέδου</a:t>
            </a:r>
            <a:endParaRPr kumimoji="0" lang="el-GR" noProof="0" dirty="0"/>
          </a:p>
        </p:txBody>
      </p:sp>
      <p:sp>
        <p:nvSpPr>
          <p:cNvPr id="5" name="Θέση υποσέλιδου 4"/>
          <p:cNvSpPr>
            <a:spLocks noGrp="1"/>
          </p:cNvSpPr>
          <p:nvPr>
            <p:ph type="ftr" sz="quarter" idx="11"/>
          </p:nvPr>
        </p:nvSpPr>
        <p:spPr/>
        <p:txBody>
          <a:bodyPr rtlCol="0"/>
          <a:lstStyle/>
          <a:p>
            <a:pPr rtl="0"/>
            <a:r>
              <a:rPr lang="el-GR" noProof="0" dirty="0"/>
              <a:t>Προσθήκη υποσέλιδου</a:t>
            </a:r>
          </a:p>
        </p:txBody>
      </p:sp>
      <p:sp>
        <p:nvSpPr>
          <p:cNvPr id="4" name="Θέση ημερομηνίας 3"/>
          <p:cNvSpPr>
            <a:spLocks noGrp="1"/>
          </p:cNvSpPr>
          <p:nvPr>
            <p:ph type="dt" sz="half" idx="10"/>
          </p:nvPr>
        </p:nvSpPr>
        <p:spPr/>
        <p:txBody>
          <a:bodyPr rtlCol="0"/>
          <a:lstStyle/>
          <a:p>
            <a:pPr rtl="0"/>
            <a:r>
              <a:rPr lang="el-GR" noProof="0" smtClean="0"/>
              <a:t>08/12/2021</a:t>
            </a:r>
            <a:endParaRPr lang="el-GR" noProof="0" dirty="0"/>
          </a:p>
        </p:txBody>
      </p:sp>
      <p:sp>
        <p:nvSpPr>
          <p:cNvPr id="6" name="Θέση αριθμού διαφάνειας 5"/>
          <p:cNvSpPr>
            <a:spLocks noGrp="1"/>
          </p:cNvSpPr>
          <p:nvPr>
            <p:ph type="sldNum" sz="quarter" idx="12"/>
          </p:nvPr>
        </p:nvSpPr>
        <p:spPr/>
        <p:txBody>
          <a:bodyPr rtlCol="0"/>
          <a:lstStyle/>
          <a:p>
            <a:pPr rtl="0"/>
            <a:fld id="{401CF334-2D5C-4859-84A6-CA7E6E43FAEB}" type="slidenum">
              <a:rPr lang="el-GR" noProof="0" smtClean="0"/>
              <a:pPr rtl="0"/>
              <a:t>‹#›</a:t>
            </a:fld>
            <a:endParaRPr lang="el-GR" noProof="0" dirty="0"/>
          </a:p>
        </p:txBody>
      </p:sp>
    </p:spTree>
    <p:extLst>
      <p:ext uri="{BB962C8B-B14F-4D97-AF65-F5344CB8AC3E}">
        <p14:creationId xmlns:p14="http://schemas.microsoft.com/office/powerpoint/2010/main" val="2978088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4" name="Ορθογώνιο 3"/>
          <p:cNvSpPr/>
          <p:nvPr/>
        </p:nvSpPr>
        <p:spPr>
          <a:xfrm>
            <a:off x="0" y="0"/>
            <a:ext cx="12192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5" name="Ορθογώνιο 4"/>
          <p:cNvSpPr/>
          <p:nvPr/>
        </p:nvSpPr>
        <p:spPr>
          <a:xfrm flipV="1">
            <a:off x="7213600" y="3810000"/>
            <a:ext cx="49784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6" name="Ορθογώνιο 5"/>
          <p:cNvSpPr/>
          <p:nvPr/>
        </p:nvSpPr>
        <p:spPr>
          <a:xfrm flipV="1">
            <a:off x="7213600" y="3897314"/>
            <a:ext cx="49784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7" name="Ορθογώνιο 6"/>
          <p:cNvSpPr/>
          <p:nvPr/>
        </p:nvSpPr>
        <p:spPr>
          <a:xfrm flipV="1">
            <a:off x="7213600" y="4114801"/>
            <a:ext cx="49784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10" name="Ορθογώνιο 9"/>
          <p:cNvSpPr/>
          <p:nvPr/>
        </p:nvSpPr>
        <p:spPr>
          <a:xfrm flipV="1">
            <a:off x="7213601" y="4164013"/>
            <a:ext cx="2620433"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11" name="Ορθογώνιο 10"/>
          <p:cNvSpPr/>
          <p:nvPr/>
        </p:nvSpPr>
        <p:spPr>
          <a:xfrm flipV="1">
            <a:off x="7213601" y="4198939"/>
            <a:ext cx="2620433"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useBgFill="1">
        <p:nvSpPr>
          <p:cNvPr id="12" name="Στρογγυλεμένο ορθογώνιο 11"/>
          <p:cNvSpPr/>
          <p:nvPr/>
        </p:nvSpPr>
        <p:spPr bwMode="white">
          <a:xfrm>
            <a:off x="7213601" y="3962400"/>
            <a:ext cx="4085167"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useBgFill="1">
        <p:nvSpPr>
          <p:cNvPr id="13" name="Στρογγυλεμένο ορθογώνιο 12"/>
          <p:cNvSpPr/>
          <p:nvPr/>
        </p:nvSpPr>
        <p:spPr bwMode="white">
          <a:xfrm>
            <a:off x="9836151" y="4060826"/>
            <a:ext cx="21336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14" name="Ορθογώνιο 13"/>
          <p:cNvSpPr/>
          <p:nvPr/>
        </p:nvSpPr>
        <p:spPr>
          <a:xfrm>
            <a:off x="0" y="3649664"/>
            <a:ext cx="12192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15" name="Ορθογώνιο 14"/>
          <p:cNvSpPr/>
          <p:nvPr/>
        </p:nvSpPr>
        <p:spPr>
          <a:xfrm>
            <a:off x="0" y="3675064"/>
            <a:ext cx="12192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16" name="Ορθογώνιο 15"/>
          <p:cNvSpPr/>
          <p:nvPr/>
        </p:nvSpPr>
        <p:spPr>
          <a:xfrm flipV="1">
            <a:off x="8551333" y="3643313"/>
            <a:ext cx="3640667"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8" name="Τίτλος 7"/>
          <p:cNvSpPr>
            <a:spLocks noGrp="1"/>
          </p:cNvSpPr>
          <p:nvPr>
            <p:ph type="ctrTitle"/>
          </p:nvPr>
        </p:nvSpPr>
        <p:spPr>
          <a:xfrm>
            <a:off x="609600" y="2389011"/>
            <a:ext cx="11277600" cy="1470025"/>
          </a:xfrm>
        </p:spPr>
        <p:txBody>
          <a:bodyPr rtlCol="0" anchor="b"/>
          <a:lstStyle>
            <a:lvl1pPr>
              <a:defRPr sz="3300">
                <a:solidFill>
                  <a:schemeClr val="bg1"/>
                </a:solidFill>
              </a:defRPr>
            </a:lvl1pPr>
          </a:lstStyle>
          <a:p>
            <a:r>
              <a:rPr lang="el-GR" noProof="0" smtClean="0"/>
              <a:t>Στυλ κύριου τίτλου</a:t>
            </a:r>
            <a:endParaRPr lang="el-GR" noProof="0" dirty="0"/>
          </a:p>
        </p:txBody>
      </p:sp>
      <p:sp>
        <p:nvSpPr>
          <p:cNvPr id="9" name="Υπότιτλος 8"/>
          <p:cNvSpPr>
            <a:spLocks noGrp="1"/>
          </p:cNvSpPr>
          <p:nvPr>
            <p:ph type="subTitle" idx="1"/>
          </p:nvPr>
        </p:nvSpPr>
        <p:spPr>
          <a:xfrm>
            <a:off x="609600" y="3899938"/>
            <a:ext cx="6604000" cy="1752600"/>
          </a:xfrm>
        </p:spPr>
        <p:txBody>
          <a:bodyPr/>
          <a:lstStyle>
            <a:lvl1pPr marL="48006" indent="0" algn="l">
              <a:buNone/>
              <a:defRPr sz="1800">
                <a:solidFill>
                  <a:schemeClr val="tx2"/>
                </a:solidFill>
              </a:defRPr>
            </a:lvl1pPr>
            <a:lvl2pPr marL="342900" indent="0" algn="ctr">
              <a:buNone/>
            </a:lvl2pPr>
            <a:lvl3pPr marL="685800" indent="0" algn="ctr">
              <a:buNone/>
            </a:lvl3pPr>
            <a:lvl4pPr marL="1028700" indent="0" algn="ctr">
              <a:buNone/>
            </a:lvl4pPr>
            <a:lvl5pPr marL="1371600" indent="0" algn="ctr">
              <a:buNone/>
            </a:lvl5pPr>
            <a:lvl6pPr marL="1714500" indent="0" algn="ctr">
              <a:buNone/>
            </a:lvl6pPr>
            <a:lvl7pPr marL="2057400" indent="0" algn="ctr">
              <a:buNone/>
            </a:lvl7pPr>
            <a:lvl8pPr marL="2400300" indent="0" algn="ctr">
              <a:buNone/>
            </a:lvl8pPr>
            <a:lvl9pPr marL="2743200" indent="0" algn="ctr">
              <a:buNone/>
            </a:lvl9pPr>
          </a:lstStyle>
          <a:p>
            <a:r>
              <a:rPr lang="el-GR" noProof="0" smtClean="0"/>
              <a:t>Κάντε κλικ για να επεξεργαστείτε τον υπότιτλο του υποδείγματος</a:t>
            </a:r>
            <a:endParaRPr lang="el-GR" noProof="0" dirty="0"/>
          </a:p>
        </p:txBody>
      </p:sp>
      <p:sp>
        <p:nvSpPr>
          <p:cNvPr id="17" name="Θέση υποσέλιδου 16"/>
          <p:cNvSpPr>
            <a:spLocks noGrp="1"/>
          </p:cNvSpPr>
          <p:nvPr>
            <p:ph type="ftr" sz="quarter" idx="10"/>
          </p:nvPr>
        </p:nvSpPr>
        <p:spPr>
          <a:xfrm>
            <a:off x="7264400" y="4205288"/>
            <a:ext cx="1727200" cy="457200"/>
          </a:xfrm>
        </p:spPr>
        <p:txBody>
          <a:bodyPr/>
          <a:lstStyle>
            <a:lvl1pPr>
              <a:defRPr>
                <a:solidFill>
                  <a:srgbClr val="63A537">
                    <a:lumMod val="75000"/>
                  </a:srgbClr>
                </a:solidFill>
              </a:defRPr>
            </a:lvl1pPr>
          </a:lstStyle>
          <a:p>
            <a:pPr>
              <a:defRPr/>
            </a:pPr>
            <a:r>
              <a:rPr lang="el-GR" smtClean="0"/>
              <a:t>Προσθήκη υποσέλιδου</a:t>
            </a:r>
            <a:endParaRPr lang="el-GR" dirty="0"/>
          </a:p>
        </p:txBody>
      </p:sp>
      <p:sp>
        <p:nvSpPr>
          <p:cNvPr id="18" name="Θέση ημερομηνίας 27"/>
          <p:cNvSpPr>
            <a:spLocks noGrp="1"/>
          </p:cNvSpPr>
          <p:nvPr>
            <p:ph type="dt" sz="half" idx="11"/>
          </p:nvPr>
        </p:nvSpPr>
        <p:spPr>
          <a:xfrm>
            <a:off x="9044517" y="4206875"/>
            <a:ext cx="1278467" cy="457200"/>
          </a:xfrm>
        </p:spPr>
        <p:txBody>
          <a:bodyPr/>
          <a:lstStyle>
            <a:lvl1pPr>
              <a:defRPr>
                <a:solidFill>
                  <a:srgbClr val="63A537">
                    <a:lumMod val="75000"/>
                  </a:srgbClr>
                </a:solidFill>
              </a:defRPr>
            </a:lvl1pPr>
          </a:lstStyle>
          <a:p>
            <a:pPr>
              <a:defRPr/>
            </a:pPr>
            <a:r>
              <a:rPr lang="el-GR" smtClean="0"/>
              <a:t>08/12/2021</a:t>
            </a:r>
            <a:endParaRPr lang="el-GR" dirty="0"/>
          </a:p>
        </p:txBody>
      </p:sp>
      <p:sp>
        <p:nvSpPr>
          <p:cNvPr id="19" name="Θέση αριθμού διαφάνειας 28"/>
          <p:cNvSpPr>
            <a:spLocks noGrp="1"/>
          </p:cNvSpPr>
          <p:nvPr>
            <p:ph type="sldNum" sz="quarter" idx="12"/>
          </p:nvPr>
        </p:nvSpPr>
        <p:spPr>
          <a:xfrm>
            <a:off x="11093451" y="1589"/>
            <a:ext cx="996949" cy="365125"/>
          </a:xfrm>
        </p:spPr>
        <p:txBody>
          <a:bodyPr/>
          <a:lstStyle>
            <a:lvl1pPr algn="r">
              <a:defRPr sz="1350">
                <a:solidFill>
                  <a:prstClr val="white"/>
                </a:solidFill>
              </a:defRPr>
            </a:lvl1pPr>
          </a:lstStyle>
          <a:p>
            <a:pPr>
              <a:defRPr/>
            </a:pPr>
            <a:fld id="{DC5CD271-5142-4AE1-A8B3-73C76A3172E9}" type="slidenum">
              <a:rPr lang="el-GR" smtClean="0"/>
              <a:pPr>
                <a:defRPr/>
              </a:pPr>
              <a:t>‹#›</a:t>
            </a:fld>
            <a:endParaRPr lang="el-GR" dirty="0"/>
          </a:p>
        </p:txBody>
      </p:sp>
    </p:spTree>
    <p:extLst>
      <p:ext uri="{BB962C8B-B14F-4D97-AF65-F5344CB8AC3E}">
        <p14:creationId xmlns:p14="http://schemas.microsoft.com/office/powerpoint/2010/main" val="1992492774"/>
      </p:ext>
    </p:extLst>
  </p:cSld>
  <p:clrMapOvr>
    <a:masterClrMapping/>
  </p:clrMapOvr>
  <p:transition spd="med">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r>
              <a:rPr lang="el-GR" noProof="0" smtClean="0"/>
              <a:t>Στυλ κύριου τίτλου</a:t>
            </a:r>
            <a:endParaRPr lang="el-GR" noProof="0" dirty="0"/>
          </a:p>
        </p:txBody>
      </p:sp>
      <p:sp>
        <p:nvSpPr>
          <p:cNvPr id="3" name="Θέση περιεχομένου 2"/>
          <p:cNvSpPr>
            <a:spLocks noGrp="1"/>
          </p:cNvSpPr>
          <p:nvPr>
            <p:ph idx="1"/>
          </p:nvPr>
        </p:nvSpPr>
        <p:spPr/>
        <p:txBody>
          <a:bodyPr/>
          <a:lstStyle>
            <a:lvl1pPr>
              <a:defRPr/>
            </a:lvl1pPr>
            <a:lvl5pPr>
              <a:defRPr/>
            </a:lvl5pPr>
            <a:lvl6pPr>
              <a:defRPr/>
            </a:lvl6pPr>
          </a:lstStyle>
          <a:p>
            <a:pPr lvl="0"/>
            <a:r>
              <a:rPr lang="el-GR" noProof="0" smtClean="0"/>
              <a:t>Επεξεργασία στυλ υποδείγματος κειμένου</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dirty="0"/>
          </a:p>
        </p:txBody>
      </p:sp>
      <p:sp>
        <p:nvSpPr>
          <p:cNvPr id="4" name="Θέση υποσέλιδου 2"/>
          <p:cNvSpPr>
            <a:spLocks noGrp="1"/>
          </p:cNvSpPr>
          <p:nvPr>
            <p:ph type="ftr" sz="quarter" idx="10"/>
          </p:nvPr>
        </p:nvSpPr>
        <p:spPr/>
        <p:txBody>
          <a:bodyPr/>
          <a:lstStyle>
            <a:lvl1pPr>
              <a:defRPr/>
            </a:lvl1pPr>
          </a:lstStyle>
          <a:p>
            <a:pPr>
              <a:defRPr/>
            </a:pPr>
            <a:r>
              <a:rPr lang="el-GR" smtClean="0"/>
              <a:t>Προσθήκη υποσέλιδου</a:t>
            </a:r>
            <a:endParaRPr lang="el-GR" dirty="0"/>
          </a:p>
        </p:txBody>
      </p:sp>
      <p:sp>
        <p:nvSpPr>
          <p:cNvPr id="5" name="Θέση ημερομηνίας 13"/>
          <p:cNvSpPr>
            <a:spLocks noGrp="1"/>
          </p:cNvSpPr>
          <p:nvPr>
            <p:ph type="dt" sz="half" idx="11"/>
          </p:nvPr>
        </p:nvSpPr>
        <p:spPr/>
        <p:txBody>
          <a:bodyPr/>
          <a:lstStyle>
            <a:lvl1pPr>
              <a:defRPr/>
            </a:lvl1pPr>
          </a:lstStyle>
          <a:p>
            <a:pPr>
              <a:defRPr/>
            </a:pPr>
            <a:r>
              <a:rPr lang="el-GR" smtClean="0"/>
              <a:t>08/12/2021</a:t>
            </a:r>
            <a:endParaRPr lang="el-GR" dirty="0"/>
          </a:p>
        </p:txBody>
      </p:sp>
      <p:sp>
        <p:nvSpPr>
          <p:cNvPr id="6" name="Θέση αριθμού διαφάνειας 22"/>
          <p:cNvSpPr>
            <a:spLocks noGrp="1"/>
          </p:cNvSpPr>
          <p:nvPr>
            <p:ph type="sldNum" sz="quarter" idx="12"/>
          </p:nvPr>
        </p:nvSpPr>
        <p:spPr/>
        <p:txBody>
          <a:bodyPr/>
          <a:lstStyle>
            <a:lvl1pPr>
              <a:defRPr/>
            </a:lvl1pPr>
          </a:lstStyle>
          <a:p>
            <a:pPr>
              <a:defRPr/>
            </a:pPr>
            <a:fld id="{AFABD786-DBA4-41AB-8F54-2D4EC68FF501}" type="slidenum">
              <a:rPr lang="el-GR" smtClean="0"/>
              <a:pPr>
                <a:defRPr/>
              </a:pPr>
              <a:t>‹#›</a:t>
            </a:fld>
            <a:endParaRPr lang="el-GR" dirty="0"/>
          </a:p>
        </p:txBody>
      </p:sp>
    </p:spTree>
    <p:extLst>
      <p:ext uri="{BB962C8B-B14F-4D97-AF65-F5344CB8AC3E}">
        <p14:creationId xmlns:p14="http://schemas.microsoft.com/office/powerpoint/2010/main" val="2750696041"/>
      </p:ext>
    </p:extLst>
  </p:cSld>
  <p:clrMapOvr>
    <a:masterClrMapping/>
  </p:clrMapOvr>
  <p:transition spd="med">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963084" y="1968324"/>
            <a:ext cx="10363200" cy="1362075"/>
          </a:xfrm>
        </p:spPr>
        <p:txBody>
          <a:bodyPr rtlCol="0" anchor="b">
            <a:noAutofit/>
          </a:bodyPr>
          <a:lstStyle>
            <a:lvl1pPr algn="l">
              <a:buNone/>
              <a:defRPr sz="3225" b="1" cap="none" baseline="0">
                <a:ln w="12700">
                  <a:solidFill>
                    <a:schemeClr val="accent2">
                      <a:shade val="90000"/>
                      <a:satMod val="150000"/>
                    </a:schemeClr>
                  </a:solidFill>
                </a:ln>
                <a:solidFill>
                  <a:schemeClr val="accent2"/>
                </a:solidFill>
                <a:effectLst/>
              </a:defRPr>
            </a:lvl1pPr>
          </a:lstStyle>
          <a:p>
            <a:r>
              <a:rPr lang="el-GR" noProof="0" smtClean="0"/>
              <a:t>Στυλ κύριου τίτλου</a:t>
            </a:r>
            <a:endParaRPr lang="el-GR" noProof="0" dirty="0"/>
          </a:p>
        </p:txBody>
      </p:sp>
      <p:sp>
        <p:nvSpPr>
          <p:cNvPr id="3" name="Θέση κειμένου 2"/>
          <p:cNvSpPr>
            <a:spLocks noGrp="1"/>
          </p:cNvSpPr>
          <p:nvPr>
            <p:ph type="body" idx="1"/>
          </p:nvPr>
        </p:nvSpPr>
        <p:spPr>
          <a:xfrm>
            <a:off x="963084" y="3367088"/>
            <a:ext cx="10363200" cy="1509712"/>
          </a:xfrm>
        </p:spPr>
        <p:txBody>
          <a:bodyPr/>
          <a:lstStyle>
            <a:lvl1pPr marL="34290" indent="0">
              <a:buNone/>
              <a:defRPr sz="1575" b="0">
                <a:solidFill>
                  <a:schemeClr val="tx2"/>
                </a:solidFill>
              </a:defRPr>
            </a:lvl1pPr>
            <a:lvl2pPr>
              <a:buNone/>
              <a:defRPr sz="1350">
                <a:solidFill>
                  <a:schemeClr val="tx1">
                    <a:tint val="75000"/>
                  </a:schemeClr>
                </a:solidFill>
              </a:defRPr>
            </a:lvl2pPr>
            <a:lvl3pPr>
              <a:buNone/>
              <a:defRPr sz="1200">
                <a:solidFill>
                  <a:schemeClr val="tx1">
                    <a:tint val="75000"/>
                  </a:schemeClr>
                </a:solidFill>
              </a:defRPr>
            </a:lvl3pPr>
            <a:lvl4pPr>
              <a:buNone/>
              <a:defRPr sz="1050">
                <a:solidFill>
                  <a:schemeClr val="tx1">
                    <a:tint val="75000"/>
                  </a:schemeClr>
                </a:solidFill>
              </a:defRPr>
            </a:lvl4pPr>
            <a:lvl5pPr>
              <a:buNone/>
              <a:defRPr sz="1050">
                <a:solidFill>
                  <a:schemeClr val="tx1">
                    <a:tint val="75000"/>
                  </a:schemeClr>
                </a:solidFill>
              </a:defRPr>
            </a:lvl5pPr>
          </a:lstStyle>
          <a:p>
            <a:pPr lvl="0"/>
            <a:r>
              <a:rPr lang="el-GR" noProof="0" smtClean="0"/>
              <a:t>Επεξεργασία στυλ υποδείγματος κειμένου</a:t>
            </a:r>
          </a:p>
        </p:txBody>
      </p:sp>
      <p:sp>
        <p:nvSpPr>
          <p:cNvPr id="4" name="Θέση υποσέλιδου 2"/>
          <p:cNvSpPr>
            <a:spLocks noGrp="1"/>
          </p:cNvSpPr>
          <p:nvPr>
            <p:ph type="ftr" sz="quarter" idx="10"/>
          </p:nvPr>
        </p:nvSpPr>
        <p:spPr/>
        <p:txBody>
          <a:bodyPr/>
          <a:lstStyle>
            <a:lvl1pPr>
              <a:defRPr/>
            </a:lvl1pPr>
          </a:lstStyle>
          <a:p>
            <a:pPr>
              <a:defRPr/>
            </a:pPr>
            <a:r>
              <a:rPr lang="el-GR" smtClean="0"/>
              <a:t>Προσθήκη υποσέλιδου</a:t>
            </a:r>
            <a:endParaRPr lang="el-GR" dirty="0"/>
          </a:p>
        </p:txBody>
      </p:sp>
      <p:sp>
        <p:nvSpPr>
          <p:cNvPr id="5" name="Θέση ημερομηνίας 13"/>
          <p:cNvSpPr>
            <a:spLocks noGrp="1"/>
          </p:cNvSpPr>
          <p:nvPr>
            <p:ph type="dt" sz="half" idx="11"/>
          </p:nvPr>
        </p:nvSpPr>
        <p:spPr/>
        <p:txBody>
          <a:bodyPr/>
          <a:lstStyle>
            <a:lvl1pPr>
              <a:defRPr/>
            </a:lvl1pPr>
          </a:lstStyle>
          <a:p>
            <a:pPr>
              <a:defRPr/>
            </a:pPr>
            <a:r>
              <a:rPr lang="el-GR" smtClean="0"/>
              <a:t>08/12/2021</a:t>
            </a:r>
            <a:endParaRPr lang="el-GR" dirty="0"/>
          </a:p>
        </p:txBody>
      </p:sp>
      <p:sp>
        <p:nvSpPr>
          <p:cNvPr id="6" name="Θέση αριθμού διαφάνειας 22"/>
          <p:cNvSpPr>
            <a:spLocks noGrp="1"/>
          </p:cNvSpPr>
          <p:nvPr>
            <p:ph type="sldNum" sz="quarter" idx="12"/>
          </p:nvPr>
        </p:nvSpPr>
        <p:spPr/>
        <p:txBody>
          <a:bodyPr/>
          <a:lstStyle>
            <a:lvl1pPr>
              <a:defRPr/>
            </a:lvl1pPr>
          </a:lstStyle>
          <a:p>
            <a:pPr>
              <a:defRPr/>
            </a:pPr>
            <a:fld id="{0001E070-541D-4FB7-ACB2-5824830EDAB0}" type="slidenum">
              <a:rPr lang="el-GR" smtClean="0"/>
              <a:pPr>
                <a:defRPr/>
              </a:pPr>
              <a:t>‹#›</a:t>
            </a:fld>
            <a:endParaRPr lang="el-GR" dirty="0"/>
          </a:p>
        </p:txBody>
      </p:sp>
    </p:spTree>
    <p:extLst>
      <p:ext uri="{BB962C8B-B14F-4D97-AF65-F5344CB8AC3E}">
        <p14:creationId xmlns:p14="http://schemas.microsoft.com/office/powerpoint/2010/main" val="2622512179"/>
      </p:ext>
    </p:extLst>
  </p:cSld>
  <p:clrMapOvr>
    <a:masterClrMapping/>
  </p:clrMapOvr>
  <p:transition spd="med">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r>
              <a:rPr lang="el-GR" noProof="0" smtClean="0"/>
              <a:t>Στυλ κύριου τίτλου</a:t>
            </a:r>
            <a:endParaRPr lang="el-GR" noProof="0" dirty="0"/>
          </a:p>
        </p:txBody>
      </p:sp>
      <p:sp>
        <p:nvSpPr>
          <p:cNvPr id="3" name="Θέση περιεχομένου 2"/>
          <p:cNvSpPr>
            <a:spLocks noGrp="1"/>
          </p:cNvSpPr>
          <p:nvPr>
            <p:ph sz="half" idx="1"/>
          </p:nvPr>
        </p:nvSpPr>
        <p:spPr>
          <a:xfrm>
            <a:off x="609600" y="2249427"/>
            <a:ext cx="5384800" cy="4341875"/>
          </a:xfrm>
        </p:spPr>
        <p:txBody>
          <a:bodyPr/>
          <a:lstStyle>
            <a:lvl1pPr>
              <a:defRPr sz="1500"/>
            </a:lvl1pPr>
            <a:lvl2pPr>
              <a:defRPr sz="1425"/>
            </a:lvl2pPr>
            <a:lvl3pPr>
              <a:defRPr sz="1350"/>
            </a:lvl3pPr>
            <a:lvl4pPr>
              <a:defRPr sz="1350"/>
            </a:lvl4pPr>
            <a:lvl5pPr>
              <a:defRPr sz="1350"/>
            </a:lvl5pPr>
          </a:lstStyle>
          <a:p>
            <a:pPr lvl="0"/>
            <a:r>
              <a:rPr lang="el-GR" noProof="0" smtClean="0"/>
              <a:t>Επεξεργασία στυλ υποδείγματος κειμένου</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dirty="0"/>
          </a:p>
        </p:txBody>
      </p:sp>
      <p:sp>
        <p:nvSpPr>
          <p:cNvPr id="4" name="Θέση περιεχομένου 3"/>
          <p:cNvSpPr>
            <a:spLocks noGrp="1"/>
          </p:cNvSpPr>
          <p:nvPr>
            <p:ph sz="half" idx="2"/>
          </p:nvPr>
        </p:nvSpPr>
        <p:spPr>
          <a:xfrm>
            <a:off x="6197600" y="2249427"/>
            <a:ext cx="5384800" cy="4341875"/>
          </a:xfrm>
        </p:spPr>
        <p:txBody>
          <a:bodyPr/>
          <a:lstStyle>
            <a:lvl1pPr>
              <a:defRPr sz="1500"/>
            </a:lvl1pPr>
            <a:lvl2pPr>
              <a:defRPr sz="1425"/>
            </a:lvl2pPr>
            <a:lvl3pPr>
              <a:defRPr sz="1350"/>
            </a:lvl3pPr>
            <a:lvl4pPr>
              <a:defRPr sz="1350"/>
            </a:lvl4pPr>
            <a:lvl5pPr>
              <a:defRPr sz="1350"/>
            </a:lvl5pPr>
          </a:lstStyle>
          <a:p>
            <a:pPr lvl="0"/>
            <a:r>
              <a:rPr lang="el-GR" noProof="0" smtClean="0"/>
              <a:t>Επεξεργασία στυλ υποδείγματος κειμένου</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dirty="0"/>
          </a:p>
        </p:txBody>
      </p:sp>
      <p:sp>
        <p:nvSpPr>
          <p:cNvPr id="5" name="Θέση υποσέλιδου 2"/>
          <p:cNvSpPr>
            <a:spLocks noGrp="1"/>
          </p:cNvSpPr>
          <p:nvPr>
            <p:ph type="ftr" sz="quarter" idx="10"/>
          </p:nvPr>
        </p:nvSpPr>
        <p:spPr/>
        <p:txBody>
          <a:bodyPr/>
          <a:lstStyle>
            <a:lvl1pPr>
              <a:defRPr/>
            </a:lvl1pPr>
          </a:lstStyle>
          <a:p>
            <a:pPr>
              <a:defRPr/>
            </a:pPr>
            <a:r>
              <a:rPr lang="el-GR" smtClean="0"/>
              <a:t>Προσθήκη υποσέλιδου</a:t>
            </a:r>
            <a:endParaRPr lang="el-GR" dirty="0"/>
          </a:p>
        </p:txBody>
      </p:sp>
      <p:sp>
        <p:nvSpPr>
          <p:cNvPr id="6" name="Θέση ημερομηνίας 13"/>
          <p:cNvSpPr>
            <a:spLocks noGrp="1"/>
          </p:cNvSpPr>
          <p:nvPr>
            <p:ph type="dt" sz="half" idx="11"/>
          </p:nvPr>
        </p:nvSpPr>
        <p:spPr/>
        <p:txBody>
          <a:bodyPr/>
          <a:lstStyle>
            <a:lvl1pPr>
              <a:defRPr/>
            </a:lvl1pPr>
          </a:lstStyle>
          <a:p>
            <a:pPr>
              <a:defRPr/>
            </a:pPr>
            <a:r>
              <a:rPr lang="el-GR" smtClean="0"/>
              <a:t>08/12/2021</a:t>
            </a:r>
            <a:endParaRPr lang="el-GR" dirty="0"/>
          </a:p>
        </p:txBody>
      </p:sp>
      <p:sp>
        <p:nvSpPr>
          <p:cNvPr id="7" name="Θέση αριθμού διαφάνειας 22"/>
          <p:cNvSpPr>
            <a:spLocks noGrp="1"/>
          </p:cNvSpPr>
          <p:nvPr>
            <p:ph type="sldNum" sz="quarter" idx="12"/>
          </p:nvPr>
        </p:nvSpPr>
        <p:spPr/>
        <p:txBody>
          <a:bodyPr/>
          <a:lstStyle>
            <a:lvl1pPr>
              <a:defRPr/>
            </a:lvl1pPr>
          </a:lstStyle>
          <a:p>
            <a:pPr>
              <a:defRPr/>
            </a:pPr>
            <a:fld id="{950E7C41-1E80-4887-82AB-97FA46769A1F}" type="slidenum">
              <a:rPr lang="el-GR" smtClean="0"/>
              <a:pPr>
                <a:defRPr/>
              </a:pPr>
              <a:t>‹#›</a:t>
            </a:fld>
            <a:endParaRPr lang="el-GR" dirty="0"/>
          </a:p>
        </p:txBody>
      </p:sp>
    </p:spTree>
    <p:extLst>
      <p:ext uri="{BB962C8B-B14F-4D97-AF65-F5344CB8AC3E}">
        <p14:creationId xmlns:p14="http://schemas.microsoft.com/office/powerpoint/2010/main" val="3351059051"/>
      </p:ext>
    </p:extLst>
  </p:cSld>
  <p:clrMapOvr>
    <a:masterClrMapping/>
  </p:clrMapOvr>
  <p:transition spd="med">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508000" y="1143000"/>
            <a:ext cx="11176000" cy="1069848"/>
          </a:xfrm>
        </p:spPr>
        <p:txBody>
          <a:bodyPr rtlCol="0"/>
          <a:lstStyle>
            <a:lvl1pPr>
              <a:defRPr sz="3000" b="0" i="0" cap="none" baseline="0"/>
            </a:lvl1pPr>
          </a:lstStyle>
          <a:p>
            <a:r>
              <a:rPr lang="el-GR" noProof="0" smtClean="0"/>
              <a:t>Στυλ κύριου τίτλου</a:t>
            </a:r>
            <a:endParaRPr lang="el-GR" noProof="0" dirty="0"/>
          </a:p>
        </p:txBody>
      </p:sp>
      <p:sp>
        <p:nvSpPr>
          <p:cNvPr id="3" name="Θέση κειμένου 2"/>
          <p:cNvSpPr>
            <a:spLocks noGrp="1"/>
          </p:cNvSpPr>
          <p:nvPr>
            <p:ph type="body" idx="1"/>
          </p:nvPr>
        </p:nvSpPr>
        <p:spPr>
          <a:xfrm>
            <a:off x="508000" y="2244970"/>
            <a:ext cx="5388864" cy="457200"/>
          </a:xfrm>
          <a:solidFill>
            <a:schemeClr val="accent2">
              <a:lumMod val="60000"/>
              <a:lumOff val="40000"/>
              <a:alpha val="25000"/>
            </a:schemeClr>
          </a:solidFill>
          <a:ln w="12700">
            <a:solidFill>
              <a:schemeClr val="accent2"/>
            </a:solidFill>
          </a:ln>
        </p:spPr>
        <p:txBody>
          <a:bodyPr anchor="ctr">
            <a:noAutofit/>
          </a:bodyPr>
          <a:lstStyle>
            <a:lvl1pPr marL="34290" indent="0">
              <a:buNone/>
              <a:defRPr sz="1425" b="1">
                <a:solidFill>
                  <a:schemeClr val="tx1">
                    <a:tint val="95000"/>
                  </a:schemeClr>
                </a:solidFill>
              </a:defRPr>
            </a:lvl1pPr>
            <a:lvl2pPr>
              <a:buNone/>
              <a:defRPr sz="1500" b="1"/>
            </a:lvl2pPr>
            <a:lvl3pPr>
              <a:buNone/>
              <a:defRPr sz="1350" b="1"/>
            </a:lvl3pPr>
            <a:lvl4pPr>
              <a:buNone/>
              <a:defRPr sz="1200" b="1"/>
            </a:lvl4pPr>
            <a:lvl5pPr>
              <a:buNone/>
              <a:defRPr sz="1200" b="1"/>
            </a:lvl5pPr>
          </a:lstStyle>
          <a:p>
            <a:pPr lvl="0"/>
            <a:r>
              <a:rPr lang="el-GR" noProof="0" smtClean="0"/>
              <a:t>Επεξεργασία στυλ υποδείγματος κειμένου</a:t>
            </a:r>
          </a:p>
        </p:txBody>
      </p:sp>
      <p:sp>
        <p:nvSpPr>
          <p:cNvPr id="5" name="Θέση περιεχομένου 4"/>
          <p:cNvSpPr>
            <a:spLocks noGrp="1"/>
          </p:cNvSpPr>
          <p:nvPr>
            <p:ph sz="quarter" idx="2"/>
          </p:nvPr>
        </p:nvSpPr>
        <p:spPr>
          <a:xfrm>
            <a:off x="508000" y="2708519"/>
            <a:ext cx="5388864" cy="3886200"/>
          </a:xfrm>
        </p:spPr>
        <p:txBody>
          <a:bodyPr/>
          <a:lstStyle>
            <a:lvl1pPr>
              <a:defRPr sz="1500"/>
            </a:lvl1pPr>
            <a:lvl2pPr>
              <a:defRPr sz="1500"/>
            </a:lvl2pPr>
            <a:lvl3pPr>
              <a:defRPr sz="1350"/>
            </a:lvl3pPr>
            <a:lvl4pPr>
              <a:defRPr sz="1200"/>
            </a:lvl4pPr>
            <a:lvl5pPr>
              <a:defRPr sz="1200"/>
            </a:lvl5pPr>
          </a:lstStyle>
          <a:p>
            <a:pPr lvl="0"/>
            <a:r>
              <a:rPr lang="el-GR" noProof="0" smtClean="0"/>
              <a:t>Επεξεργασία στυλ υποδείγματος κειμένου</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dirty="0"/>
          </a:p>
        </p:txBody>
      </p:sp>
      <p:sp>
        <p:nvSpPr>
          <p:cNvPr id="4" name="Θέση κειμένου 3"/>
          <p:cNvSpPr>
            <a:spLocks noGrp="1"/>
          </p:cNvSpPr>
          <p:nvPr>
            <p:ph type="body" sz="half" idx="3"/>
          </p:nvPr>
        </p:nvSpPr>
        <p:spPr>
          <a:xfrm>
            <a:off x="6294969" y="2244970"/>
            <a:ext cx="5389033" cy="457200"/>
          </a:xfrm>
          <a:solidFill>
            <a:schemeClr val="accent2">
              <a:lumMod val="60000"/>
              <a:lumOff val="40000"/>
              <a:alpha val="25000"/>
            </a:schemeClr>
          </a:solidFill>
          <a:ln w="12700">
            <a:solidFill>
              <a:schemeClr val="accent2"/>
            </a:solidFill>
          </a:ln>
        </p:spPr>
        <p:txBody>
          <a:bodyPr anchor="ctr">
            <a:noAutofit/>
          </a:bodyPr>
          <a:lstStyle>
            <a:lvl1pPr marL="34290" indent="0">
              <a:buNone/>
              <a:defRPr sz="1425" b="1">
                <a:solidFill>
                  <a:schemeClr val="tx1">
                    <a:tint val="95000"/>
                  </a:schemeClr>
                </a:solidFill>
              </a:defRPr>
            </a:lvl1pPr>
            <a:lvl2pPr>
              <a:buNone/>
              <a:defRPr sz="1500" b="1"/>
            </a:lvl2pPr>
            <a:lvl3pPr>
              <a:buNone/>
              <a:defRPr sz="1350" b="1"/>
            </a:lvl3pPr>
            <a:lvl4pPr>
              <a:buNone/>
              <a:defRPr sz="1200" b="1"/>
            </a:lvl4pPr>
            <a:lvl5pPr>
              <a:buNone/>
              <a:defRPr sz="1200" b="1"/>
            </a:lvl5pPr>
          </a:lstStyle>
          <a:p>
            <a:pPr lvl="0"/>
            <a:r>
              <a:rPr lang="el-GR" noProof="0" smtClean="0"/>
              <a:t>Επεξεργασία στυλ υποδείγματος κειμένου</a:t>
            </a:r>
          </a:p>
        </p:txBody>
      </p:sp>
      <p:sp>
        <p:nvSpPr>
          <p:cNvPr id="6" name="Θέση περιεχομένου 5"/>
          <p:cNvSpPr>
            <a:spLocks noGrp="1"/>
          </p:cNvSpPr>
          <p:nvPr>
            <p:ph sz="quarter" idx="4"/>
          </p:nvPr>
        </p:nvSpPr>
        <p:spPr>
          <a:xfrm>
            <a:off x="6291074" y="2708519"/>
            <a:ext cx="5389033" cy="3886200"/>
          </a:xfrm>
        </p:spPr>
        <p:txBody>
          <a:bodyPr/>
          <a:lstStyle>
            <a:lvl1pPr>
              <a:defRPr sz="1500"/>
            </a:lvl1pPr>
            <a:lvl2pPr>
              <a:defRPr sz="1500"/>
            </a:lvl2pPr>
            <a:lvl3pPr>
              <a:defRPr sz="1350"/>
            </a:lvl3pPr>
            <a:lvl4pPr>
              <a:defRPr sz="1200"/>
            </a:lvl4pPr>
            <a:lvl5pPr>
              <a:defRPr sz="1200"/>
            </a:lvl5pPr>
          </a:lstStyle>
          <a:p>
            <a:pPr lvl="0"/>
            <a:r>
              <a:rPr lang="el-GR" noProof="0" smtClean="0"/>
              <a:t>Επεξεργασία στυλ υποδείγματος κειμένου</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dirty="0"/>
          </a:p>
        </p:txBody>
      </p:sp>
      <p:sp>
        <p:nvSpPr>
          <p:cNvPr id="7" name="Θέση υποσέλιδου 2"/>
          <p:cNvSpPr>
            <a:spLocks noGrp="1"/>
          </p:cNvSpPr>
          <p:nvPr>
            <p:ph type="ftr" sz="quarter" idx="10"/>
          </p:nvPr>
        </p:nvSpPr>
        <p:spPr/>
        <p:txBody>
          <a:bodyPr/>
          <a:lstStyle>
            <a:lvl1pPr>
              <a:defRPr/>
            </a:lvl1pPr>
          </a:lstStyle>
          <a:p>
            <a:pPr>
              <a:defRPr/>
            </a:pPr>
            <a:r>
              <a:rPr lang="el-GR" smtClean="0"/>
              <a:t>Προσθήκη υποσέλιδου</a:t>
            </a:r>
            <a:endParaRPr lang="el-GR" dirty="0"/>
          </a:p>
        </p:txBody>
      </p:sp>
      <p:sp>
        <p:nvSpPr>
          <p:cNvPr id="8" name="Θέση ημερομηνίας 13"/>
          <p:cNvSpPr>
            <a:spLocks noGrp="1"/>
          </p:cNvSpPr>
          <p:nvPr>
            <p:ph type="dt" sz="half" idx="11"/>
          </p:nvPr>
        </p:nvSpPr>
        <p:spPr/>
        <p:txBody>
          <a:bodyPr/>
          <a:lstStyle>
            <a:lvl1pPr>
              <a:defRPr/>
            </a:lvl1pPr>
          </a:lstStyle>
          <a:p>
            <a:pPr>
              <a:defRPr/>
            </a:pPr>
            <a:r>
              <a:rPr lang="el-GR" smtClean="0"/>
              <a:t>08/12/2021</a:t>
            </a:r>
            <a:endParaRPr lang="el-GR" dirty="0"/>
          </a:p>
        </p:txBody>
      </p:sp>
      <p:sp>
        <p:nvSpPr>
          <p:cNvPr id="9" name="Θέση αριθμού διαφάνειας 22"/>
          <p:cNvSpPr>
            <a:spLocks noGrp="1"/>
          </p:cNvSpPr>
          <p:nvPr>
            <p:ph type="sldNum" sz="quarter" idx="12"/>
          </p:nvPr>
        </p:nvSpPr>
        <p:spPr/>
        <p:txBody>
          <a:bodyPr/>
          <a:lstStyle>
            <a:lvl1pPr>
              <a:defRPr/>
            </a:lvl1pPr>
          </a:lstStyle>
          <a:p>
            <a:pPr>
              <a:defRPr/>
            </a:pPr>
            <a:fld id="{9AC7AFEE-F396-4317-98A6-DDCB7B653EFB}" type="slidenum">
              <a:rPr lang="el-GR" smtClean="0"/>
              <a:pPr>
                <a:defRPr/>
              </a:pPr>
              <a:t>‹#›</a:t>
            </a:fld>
            <a:endParaRPr lang="el-GR" dirty="0"/>
          </a:p>
        </p:txBody>
      </p:sp>
    </p:spTree>
    <p:extLst>
      <p:ext uri="{BB962C8B-B14F-4D97-AF65-F5344CB8AC3E}">
        <p14:creationId xmlns:p14="http://schemas.microsoft.com/office/powerpoint/2010/main" val="2212307321"/>
      </p:ext>
    </p:extLst>
  </p:cSld>
  <p:clrMapOvr>
    <a:masterClrMapping/>
  </p:clrMapOvr>
  <p:transition spd="med">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a:xfrm>
            <a:off x="609600" y="1143000"/>
            <a:ext cx="10972800" cy="1069848"/>
          </a:xfrm>
        </p:spPr>
        <p:txBody>
          <a:bodyPr rtlCol="0"/>
          <a:lstStyle>
            <a:lvl1pPr>
              <a:defRPr sz="3000">
                <a:solidFill>
                  <a:schemeClr val="tx2"/>
                </a:solidFill>
              </a:defRPr>
            </a:lvl1pPr>
          </a:lstStyle>
          <a:p>
            <a:r>
              <a:rPr lang="el-GR" noProof="0" smtClean="0"/>
              <a:t>Στυλ κύριου τίτλου</a:t>
            </a:r>
            <a:endParaRPr lang="el-GR" noProof="0" dirty="0"/>
          </a:p>
        </p:txBody>
      </p:sp>
      <p:sp>
        <p:nvSpPr>
          <p:cNvPr id="3" name="Θέση υποσέλιδου 3"/>
          <p:cNvSpPr>
            <a:spLocks noGrp="1"/>
          </p:cNvSpPr>
          <p:nvPr>
            <p:ph type="ftr" sz="quarter" idx="10"/>
          </p:nvPr>
        </p:nvSpPr>
        <p:spPr/>
        <p:txBody>
          <a:bodyPr/>
          <a:lstStyle>
            <a:lvl1pPr>
              <a:defRPr/>
            </a:lvl1pPr>
          </a:lstStyle>
          <a:p>
            <a:pPr>
              <a:defRPr/>
            </a:pPr>
            <a:r>
              <a:rPr lang="el-GR" smtClean="0"/>
              <a:t>Προσθήκη υποσέλιδου</a:t>
            </a:r>
            <a:endParaRPr lang="el-GR" dirty="0"/>
          </a:p>
        </p:txBody>
      </p:sp>
      <p:sp>
        <p:nvSpPr>
          <p:cNvPr id="4" name="Θέση ημερομηνίας 2"/>
          <p:cNvSpPr>
            <a:spLocks noGrp="1"/>
          </p:cNvSpPr>
          <p:nvPr>
            <p:ph type="dt" sz="half" idx="11"/>
          </p:nvPr>
        </p:nvSpPr>
        <p:spPr>
          <a:xfrm>
            <a:off x="8777818" y="612775"/>
            <a:ext cx="1276349" cy="457200"/>
          </a:xfrm>
        </p:spPr>
        <p:txBody>
          <a:bodyPr/>
          <a:lstStyle>
            <a:lvl1pPr>
              <a:defRPr/>
            </a:lvl1pPr>
          </a:lstStyle>
          <a:p>
            <a:pPr>
              <a:defRPr/>
            </a:pPr>
            <a:r>
              <a:rPr lang="el-GR" smtClean="0"/>
              <a:t>08/12/2021</a:t>
            </a:r>
            <a:endParaRPr lang="el-GR" dirty="0"/>
          </a:p>
        </p:txBody>
      </p:sp>
      <p:sp>
        <p:nvSpPr>
          <p:cNvPr id="5" name="Θέση αριθμού διαφάνειας 4"/>
          <p:cNvSpPr>
            <a:spLocks noGrp="1"/>
          </p:cNvSpPr>
          <p:nvPr>
            <p:ph type="sldNum" sz="quarter" idx="12"/>
          </p:nvPr>
        </p:nvSpPr>
        <p:spPr/>
        <p:txBody>
          <a:bodyPr/>
          <a:lstStyle>
            <a:lvl1pPr>
              <a:defRPr/>
            </a:lvl1pPr>
          </a:lstStyle>
          <a:p>
            <a:pPr>
              <a:defRPr/>
            </a:pPr>
            <a:fld id="{3D8EF219-3130-4E76-80BC-48FB2855CA1E}" type="slidenum">
              <a:rPr lang="el-GR" smtClean="0"/>
              <a:pPr>
                <a:defRPr/>
              </a:pPr>
              <a:t>‹#›</a:t>
            </a:fld>
            <a:endParaRPr lang="el-GR" dirty="0"/>
          </a:p>
        </p:txBody>
      </p:sp>
    </p:spTree>
    <p:extLst>
      <p:ext uri="{BB962C8B-B14F-4D97-AF65-F5344CB8AC3E}">
        <p14:creationId xmlns:p14="http://schemas.microsoft.com/office/powerpoint/2010/main" val="1559036326"/>
      </p:ext>
    </p:extLst>
  </p:cSld>
  <p:clrMapOvr>
    <a:masterClrMapping/>
  </p:clrMapOvr>
  <p:transition spd="med">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υποσέλιδου 2"/>
          <p:cNvSpPr>
            <a:spLocks noGrp="1"/>
          </p:cNvSpPr>
          <p:nvPr>
            <p:ph type="ftr" sz="quarter" idx="10"/>
          </p:nvPr>
        </p:nvSpPr>
        <p:spPr/>
        <p:txBody>
          <a:bodyPr/>
          <a:lstStyle>
            <a:lvl1pPr>
              <a:defRPr/>
            </a:lvl1pPr>
          </a:lstStyle>
          <a:p>
            <a:pPr>
              <a:defRPr/>
            </a:pPr>
            <a:r>
              <a:rPr lang="el-GR" smtClean="0"/>
              <a:t>Προσθήκη υποσέλιδου</a:t>
            </a:r>
            <a:endParaRPr lang="el-GR" dirty="0"/>
          </a:p>
        </p:txBody>
      </p:sp>
      <p:sp>
        <p:nvSpPr>
          <p:cNvPr id="3" name="Θέση ημερομηνίας 13"/>
          <p:cNvSpPr>
            <a:spLocks noGrp="1"/>
          </p:cNvSpPr>
          <p:nvPr>
            <p:ph type="dt" sz="half" idx="11"/>
          </p:nvPr>
        </p:nvSpPr>
        <p:spPr/>
        <p:txBody>
          <a:bodyPr/>
          <a:lstStyle>
            <a:lvl1pPr>
              <a:defRPr/>
            </a:lvl1pPr>
          </a:lstStyle>
          <a:p>
            <a:pPr>
              <a:defRPr/>
            </a:pPr>
            <a:r>
              <a:rPr lang="el-GR" smtClean="0"/>
              <a:t>08/12/2021</a:t>
            </a:r>
            <a:endParaRPr lang="el-GR" dirty="0"/>
          </a:p>
        </p:txBody>
      </p:sp>
      <p:sp>
        <p:nvSpPr>
          <p:cNvPr id="4" name="Θέση αριθμού διαφάνειας 22"/>
          <p:cNvSpPr>
            <a:spLocks noGrp="1"/>
          </p:cNvSpPr>
          <p:nvPr>
            <p:ph type="sldNum" sz="quarter" idx="12"/>
          </p:nvPr>
        </p:nvSpPr>
        <p:spPr/>
        <p:txBody>
          <a:bodyPr/>
          <a:lstStyle>
            <a:lvl1pPr>
              <a:defRPr/>
            </a:lvl1pPr>
          </a:lstStyle>
          <a:p>
            <a:pPr>
              <a:defRPr/>
            </a:pPr>
            <a:fld id="{338F7C52-4C9B-4845-AE5D-EEAA5C3B6876}" type="slidenum">
              <a:rPr lang="el-GR" smtClean="0"/>
              <a:pPr>
                <a:defRPr/>
              </a:pPr>
              <a:t>‹#›</a:t>
            </a:fld>
            <a:endParaRPr lang="el-GR" dirty="0"/>
          </a:p>
        </p:txBody>
      </p:sp>
    </p:spTree>
    <p:extLst>
      <p:ext uri="{BB962C8B-B14F-4D97-AF65-F5344CB8AC3E}">
        <p14:creationId xmlns:p14="http://schemas.microsoft.com/office/powerpoint/2010/main" val="3661254696"/>
      </p:ext>
    </p:extLst>
  </p:cSld>
  <p:clrMapOvr>
    <a:masterClrMapping/>
  </p:clrMapOvr>
  <p:transition spd="med">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7137995" y="1101970"/>
            <a:ext cx="4511040" cy="877824"/>
          </a:xfrm>
        </p:spPr>
        <p:txBody>
          <a:bodyPr rtlCol="0" anchor="b"/>
          <a:lstStyle>
            <a:lvl1pPr algn="l">
              <a:buNone/>
              <a:defRPr sz="1350" b="1"/>
            </a:lvl1pPr>
          </a:lstStyle>
          <a:p>
            <a:r>
              <a:rPr lang="el-GR" noProof="0" smtClean="0"/>
              <a:t>Στυλ κύριου τίτλου</a:t>
            </a:r>
            <a:endParaRPr lang="el-GR" noProof="0" dirty="0"/>
          </a:p>
        </p:txBody>
      </p:sp>
      <p:sp>
        <p:nvSpPr>
          <p:cNvPr id="4" name="Θέση περιεχομένου 3"/>
          <p:cNvSpPr>
            <a:spLocks noGrp="1"/>
          </p:cNvSpPr>
          <p:nvPr>
            <p:ph sz="half" idx="1"/>
          </p:nvPr>
        </p:nvSpPr>
        <p:spPr>
          <a:xfrm>
            <a:off x="203200" y="776289"/>
            <a:ext cx="6803136" cy="5805083"/>
          </a:xfrm>
        </p:spPr>
        <p:txBody>
          <a:bodyPr/>
          <a:lstStyle>
            <a:lvl1pPr>
              <a:defRPr sz="2400"/>
            </a:lvl1pPr>
            <a:lvl2pPr>
              <a:defRPr sz="2100"/>
            </a:lvl2pPr>
            <a:lvl3pPr>
              <a:defRPr sz="1800"/>
            </a:lvl3pPr>
            <a:lvl4pPr>
              <a:defRPr sz="1500"/>
            </a:lvl4pPr>
            <a:lvl5pPr>
              <a:defRPr sz="1500"/>
            </a:lvl5pPr>
          </a:lstStyle>
          <a:p>
            <a:pPr lvl="0"/>
            <a:r>
              <a:rPr lang="el-GR" noProof="0" smtClean="0"/>
              <a:t>Επεξεργασία στυλ υποδείγματος κειμένου</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dirty="0"/>
          </a:p>
        </p:txBody>
      </p:sp>
      <p:sp>
        <p:nvSpPr>
          <p:cNvPr id="3" name="Θέση κειμένου 2"/>
          <p:cNvSpPr>
            <a:spLocks noGrp="1"/>
          </p:cNvSpPr>
          <p:nvPr>
            <p:ph type="body" idx="2"/>
          </p:nvPr>
        </p:nvSpPr>
        <p:spPr>
          <a:xfrm>
            <a:off x="7137995" y="2010729"/>
            <a:ext cx="4511040" cy="4580573"/>
          </a:xfrm>
        </p:spPr>
        <p:txBody>
          <a:bodyPr/>
          <a:lstStyle>
            <a:lvl1pPr marL="6858" indent="0">
              <a:buNone/>
              <a:defRPr sz="1050"/>
            </a:lvl1pPr>
            <a:lvl2pPr>
              <a:buNone/>
              <a:defRPr sz="900"/>
            </a:lvl2pPr>
            <a:lvl3pPr>
              <a:buNone/>
              <a:defRPr sz="750"/>
            </a:lvl3pPr>
            <a:lvl4pPr>
              <a:buNone/>
              <a:defRPr sz="675"/>
            </a:lvl4pPr>
            <a:lvl5pPr>
              <a:buNone/>
              <a:defRPr sz="675"/>
            </a:lvl5pPr>
          </a:lstStyle>
          <a:p>
            <a:pPr lvl="0"/>
            <a:r>
              <a:rPr lang="el-GR" noProof="0" smtClean="0"/>
              <a:t>Επεξεργασία στυλ υποδείγματος κειμένου</a:t>
            </a:r>
          </a:p>
        </p:txBody>
      </p:sp>
      <p:sp>
        <p:nvSpPr>
          <p:cNvPr id="5" name="Θέση υποσέλιδου 2"/>
          <p:cNvSpPr>
            <a:spLocks noGrp="1"/>
          </p:cNvSpPr>
          <p:nvPr>
            <p:ph type="ftr" sz="quarter" idx="10"/>
          </p:nvPr>
        </p:nvSpPr>
        <p:spPr/>
        <p:txBody>
          <a:bodyPr/>
          <a:lstStyle>
            <a:lvl1pPr>
              <a:defRPr/>
            </a:lvl1pPr>
          </a:lstStyle>
          <a:p>
            <a:pPr>
              <a:defRPr/>
            </a:pPr>
            <a:r>
              <a:rPr lang="el-GR" smtClean="0"/>
              <a:t>Προσθήκη υποσέλιδου</a:t>
            </a:r>
            <a:endParaRPr lang="el-GR" dirty="0"/>
          </a:p>
        </p:txBody>
      </p:sp>
      <p:sp>
        <p:nvSpPr>
          <p:cNvPr id="6" name="Θέση ημερομηνίας 13"/>
          <p:cNvSpPr>
            <a:spLocks noGrp="1"/>
          </p:cNvSpPr>
          <p:nvPr>
            <p:ph type="dt" sz="half" idx="11"/>
          </p:nvPr>
        </p:nvSpPr>
        <p:spPr/>
        <p:txBody>
          <a:bodyPr/>
          <a:lstStyle>
            <a:lvl1pPr>
              <a:defRPr/>
            </a:lvl1pPr>
          </a:lstStyle>
          <a:p>
            <a:pPr>
              <a:defRPr/>
            </a:pPr>
            <a:r>
              <a:rPr lang="el-GR" smtClean="0"/>
              <a:t>08/12/2021</a:t>
            </a:r>
            <a:endParaRPr lang="el-GR" dirty="0"/>
          </a:p>
        </p:txBody>
      </p:sp>
      <p:sp>
        <p:nvSpPr>
          <p:cNvPr id="7" name="Θέση αριθμού διαφάνειας 22"/>
          <p:cNvSpPr>
            <a:spLocks noGrp="1"/>
          </p:cNvSpPr>
          <p:nvPr>
            <p:ph type="sldNum" sz="quarter" idx="12"/>
          </p:nvPr>
        </p:nvSpPr>
        <p:spPr/>
        <p:txBody>
          <a:bodyPr/>
          <a:lstStyle>
            <a:lvl1pPr>
              <a:defRPr/>
            </a:lvl1pPr>
          </a:lstStyle>
          <a:p>
            <a:pPr>
              <a:defRPr/>
            </a:pPr>
            <a:fld id="{7FD4B54A-3B00-4FD2-90BC-436DC5C4865E}" type="slidenum">
              <a:rPr lang="el-GR" smtClean="0"/>
              <a:pPr>
                <a:defRPr/>
              </a:pPr>
              <a:t>‹#›</a:t>
            </a:fld>
            <a:endParaRPr lang="el-GR" dirty="0"/>
          </a:p>
        </p:txBody>
      </p:sp>
    </p:spTree>
    <p:extLst>
      <p:ext uri="{BB962C8B-B14F-4D97-AF65-F5344CB8AC3E}">
        <p14:creationId xmlns:p14="http://schemas.microsoft.com/office/powerpoint/2010/main" val="2234361312"/>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noProof="0" smtClean="0"/>
              <a:t>Στυλ κύριου τίτλου</a:t>
            </a:r>
            <a:endParaRPr lang="el-GR" noProof="0" dirty="0"/>
          </a:p>
        </p:txBody>
      </p:sp>
      <p:sp>
        <p:nvSpPr>
          <p:cNvPr id="3" name="Θέση περιεχομένου 2"/>
          <p:cNvSpPr>
            <a:spLocks noGrp="1"/>
          </p:cNvSpPr>
          <p:nvPr>
            <p:ph idx="1"/>
          </p:nvPr>
        </p:nvSpPr>
        <p:spPr/>
        <p:txBody>
          <a:bodyPr rtlCol="0"/>
          <a:lstStyle>
            <a:lvl1pPr>
              <a:defRPr/>
            </a:lvl1pPr>
            <a:lvl5pPr>
              <a:defRPr/>
            </a:lvl5pPr>
            <a:lvl6pPr>
              <a:defRPr/>
            </a:lvl6pPr>
          </a:lstStyle>
          <a:p>
            <a:pPr lvl="0" rtl="0" eaLnBrk="1" latinLnBrk="0" hangingPunct="1"/>
            <a:r>
              <a:rPr lang="el-GR" noProof="0" smtClean="0"/>
              <a:t>Επεξεργασία στυλ υποδείγματος κειμένου</a:t>
            </a:r>
          </a:p>
          <a:p>
            <a:pPr lvl="1" rtl="0" eaLnBrk="1" latinLnBrk="0" hangingPunct="1"/>
            <a:r>
              <a:rPr lang="el-GR" noProof="0" smtClean="0"/>
              <a:t>Δεύτερου επιπέδου</a:t>
            </a:r>
          </a:p>
          <a:p>
            <a:pPr lvl="2" rtl="0" eaLnBrk="1" latinLnBrk="0" hangingPunct="1"/>
            <a:r>
              <a:rPr lang="el-GR" noProof="0" smtClean="0"/>
              <a:t>Τρίτου επιπέδου</a:t>
            </a:r>
          </a:p>
          <a:p>
            <a:pPr lvl="3" rtl="0" eaLnBrk="1" latinLnBrk="0" hangingPunct="1"/>
            <a:r>
              <a:rPr lang="el-GR" noProof="0" smtClean="0"/>
              <a:t>Τέταρτου επιπέδου</a:t>
            </a:r>
          </a:p>
          <a:p>
            <a:pPr lvl="4" rtl="0" eaLnBrk="1" latinLnBrk="0" hangingPunct="1"/>
            <a:r>
              <a:rPr lang="el-GR" noProof="0" smtClean="0"/>
              <a:t>Πέμπτου επιπέδου</a:t>
            </a:r>
            <a:endParaRPr kumimoji="0" lang="el-GR" noProof="0" dirty="0"/>
          </a:p>
        </p:txBody>
      </p:sp>
      <p:sp>
        <p:nvSpPr>
          <p:cNvPr id="5" name="Θέση υποσέλιδου 4"/>
          <p:cNvSpPr>
            <a:spLocks noGrp="1"/>
          </p:cNvSpPr>
          <p:nvPr>
            <p:ph type="ftr" sz="quarter" idx="11"/>
          </p:nvPr>
        </p:nvSpPr>
        <p:spPr/>
        <p:txBody>
          <a:bodyPr rtlCol="0"/>
          <a:lstStyle/>
          <a:p>
            <a:pPr rtl="0"/>
            <a:r>
              <a:rPr lang="el-GR" noProof="0" dirty="0"/>
              <a:t>Προσθήκη υποσέλιδου</a:t>
            </a:r>
          </a:p>
        </p:txBody>
      </p:sp>
      <p:sp>
        <p:nvSpPr>
          <p:cNvPr id="4" name="Θέση ημερομηνίας 3"/>
          <p:cNvSpPr>
            <a:spLocks noGrp="1"/>
          </p:cNvSpPr>
          <p:nvPr>
            <p:ph type="dt" sz="half" idx="10"/>
          </p:nvPr>
        </p:nvSpPr>
        <p:spPr/>
        <p:txBody>
          <a:bodyPr rtlCol="0"/>
          <a:lstStyle/>
          <a:p>
            <a:pPr rtl="0"/>
            <a:r>
              <a:rPr lang="el-GR" noProof="0" smtClean="0"/>
              <a:t>08/12/2021</a:t>
            </a:r>
            <a:endParaRPr lang="el-GR" noProof="0" dirty="0"/>
          </a:p>
        </p:txBody>
      </p:sp>
      <p:sp>
        <p:nvSpPr>
          <p:cNvPr id="6" name="Θέση αριθμού διαφάνειας 5"/>
          <p:cNvSpPr>
            <a:spLocks noGrp="1"/>
          </p:cNvSpPr>
          <p:nvPr>
            <p:ph type="sldNum" sz="quarter" idx="12"/>
          </p:nvPr>
        </p:nvSpPr>
        <p:spPr/>
        <p:txBody>
          <a:bodyPr rtlCol="0"/>
          <a:lstStyle/>
          <a:p>
            <a:pPr rtl="0"/>
            <a:fld id="{401CF334-2D5C-4859-84A6-CA7E6E43FAEB}" type="slidenum">
              <a:rPr lang="el-GR" noProof="0" smtClean="0"/>
              <a:pPr rtl="0"/>
              <a:t>‹#›</a:t>
            </a:fld>
            <a:endParaRPr lang="el-GR" noProof="0" dirty="0"/>
          </a:p>
        </p:txBody>
      </p:sp>
    </p:spTree>
    <p:extLst>
      <p:ext uri="{BB962C8B-B14F-4D97-AF65-F5344CB8AC3E}">
        <p14:creationId xmlns:p14="http://schemas.microsoft.com/office/powerpoint/2010/main" val="3594303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7253914" y="1109162"/>
            <a:ext cx="782404" cy="4681637"/>
          </a:xfrm>
        </p:spPr>
        <p:txBody>
          <a:bodyPr vert="vert270" lIns="45720" tIns="0" rIns="45720" rtlCol="0" anchor="t"/>
          <a:lstStyle>
            <a:lvl1pPr algn="ctr">
              <a:buNone/>
              <a:defRPr sz="1500" b="1"/>
            </a:lvl1pPr>
          </a:lstStyle>
          <a:p>
            <a:r>
              <a:rPr lang="el-GR" noProof="0" smtClean="0"/>
              <a:t>Στυλ κύριου τίτλου</a:t>
            </a:r>
            <a:endParaRPr lang="el-GR" noProof="0" dirty="0"/>
          </a:p>
        </p:txBody>
      </p:sp>
      <p:sp>
        <p:nvSpPr>
          <p:cNvPr id="3" name="Θέση εικόνας 2" descr="Ένα κενό πλαίσιο κράτησης θέσης για να προσθέσετε μια εικόνα. Κάντε κλικ στο πλαίσιο κράτησης θέσης και επιλέξτε την εικόνα που θέλετε να προσθέσετε"/>
          <p:cNvSpPr>
            <a:spLocks noGrp="1"/>
          </p:cNvSpPr>
          <p:nvPr>
            <p:ph type="pic" idx="1"/>
          </p:nvPr>
        </p:nvSpPr>
        <p:spPr>
          <a:xfrm>
            <a:off x="538228" y="1143000"/>
            <a:ext cx="6096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rtlCol="0">
            <a:normAutofit/>
          </a:bodyPr>
          <a:lstStyle>
            <a:lvl1pPr marL="0" indent="0">
              <a:buNone/>
              <a:defRPr sz="2400"/>
            </a:lvl1pPr>
          </a:lstStyle>
          <a:p>
            <a:pPr lvl="0"/>
            <a:r>
              <a:rPr lang="el-GR" noProof="0" smtClean="0"/>
              <a:t>Κάντε κλικ στο εικονίδιο για να προσθέσετε εικόνα</a:t>
            </a:r>
            <a:endParaRPr lang="el-GR" noProof="0" dirty="0"/>
          </a:p>
        </p:txBody>
      </p:sp>
      <p:sp>
        <p:nvSpPr>
          <p:cNvPr id="4" name="Θέση κειμένου 3"/>
          <p:cNvSpPr>
            <a:spLocks noGrp="1"/>
          </p:cNvSpPr>
          <p:nvPr>
            <p:ph type="body" sz="half" idx="2"/>
          </p:nvPr>
        </p:nvSpPr>
        <p:spPr>
          <a:xfrm>
            <a:off x="8117924" y="3274311"/>
            <a:ext cx="3454400" cy="2516489"/>
          </a:xfrm>
        </p:spPr>
        <p:txBody>
          <a:bodyPr lIns="0" tIns="0" rIns="45720"/>
          <a:lstStyle>
            <a:lvl1pPr marL="0" indent="0">
              <a:lnSpc>
                <a:spcPct val="100000"/>
              </a:lnSpc>
              <a:spcBef>
                <a:spcPts val="0"/>
              </a:spcBef>
              <a:buFontTx/>
              <a:buNone/>
              <a:defRPr sz="975"/>
            </a:lvl1pPr>
            <a:lvl2pPr>
              <a:buFontTx/>
              <a:buNone/>
              <a:defRPr sz="900"/>
            </a:lvl2pPr>
            <a:lvl3pPr>
              <a:buFontTx/>
              <a:buNone/>
              <a:defRPr sz="750"/>
            </a:lvl3pPr>
            <a:lvl4pPr>
              <a:buFontTx/>
              <a:buNone/>
              <a:defRPr sz="675"/>
            </a:lvl4pPr>
            <a:lvl5pPr>
              <a:buFontTx/>
              <a:buNone/>
              <a:defRPr sz="675"/>
            </a:lvl5pPr>
          </a:lstStyle>
          <a:p>
            <a:pPr lvl="0"/>
            <a:r>
              <a:rPr lang="el-GR" noProof="0" smtClean="0"/>
              <a:t>Επεξεργασία στυλ υποδείγματος κειμένου</a:t>
            </a:r>
          </a:p>
        </p:txBody>
      </p:sp>
      <p:sp>
        <p:nvSpPr>
          <p:cNvPr id="5" name="Θέση υποσέλιδου 2"/>
          <p:cNvSpPr>
            <a:spLocks noGrp="1"/>
          </p:cNvSpPr>
          <p:nvPr>
            <p:ph type="ftr" sz="quarter" idx="10"/>
          </p:nvPr>
        </p:nvSpPr>
        <p:spPr/>
        <p:txBody>
          <a:bodyPr/>
          <a:lstStyle>
            <a:lvl1pPr>
              <a:defRPr/>
            </a:lvl1pPr>
          </a:lstStyle>
          <a:p>
            <a:pPr>
              <a:defRPr/>
            </a:pPr>
            <a:r>
              <a:rPr lang="el-GR" smtClean="0"/>
              <a:t>Προσθήκη υποσέλιδου</a:t>
            </a:r>
            <a:endParaRPr lang="el-GR" dirty="0"/>
          </a:p>
        </p:txBody>
      </p:sp>
      <p:sp>
        <p:nvSpPr>
          <p:cNvPr id="6" name="Θέση ημερομηνίας 13"/>
          <p:cNvSpPr>
            <a:spLocks noGrp="1"/>
          </p:cNvSpPr>
          <p:nvPr>
            <p:ph type="dt" sz="half" idx="11"/>
          </p:nvPr>
        </p:nvSpPr>
        <p:spPr/>
        <p:txBody>
          <a:bodyPr/>
          <a:lstStyle>
            <a:lvl1pPr>
              <a:defRPr/>
            </a:lvl1pPr>
          </a:lstStyle>
          <a:p>
            <a:pPr>
              <a:defRPr/>
            </a:pPr>
            <a:r>
              <a:rPr lang="el-GR" smtClean="0"/>
              <a:t>08/12/2021</a:t>
            </a:r>
            <a:endParaRPr lang="el-GR" dirty="0"/>
          </a:p>
        </p:txBody>
      </p:sp>
      <p:sp>
        <p:nvSpPr>
          <p:cNvPr id="7" name="Θέση αριθμού διαφάνειας 22"/>
          <p:cNvSpPr>
            <a:spLocks noGrp="1"/>
          </p:cNvSpPr>
          <p:nvPr>
            <p:ph type="sldNum" sz="quarter" idx="12"/>
          </p:nvPr>
        </p:nvSpPr>
        <p:spPr/>
        <p:txBody>
          <a:bodyPr/>
          <a:lstStyle>
            <a:lvl1pPr>
              <a:defRPr/>
            </a:lvl1pPr>
          </a:lstStyle>
          <a:p>
            <a:pPr>
              <a:defRPr/>
            </a:pPr>
            <a:fld id="{6D5D523F-C7FB-488A-861B-1C1D8CF98808}" type="slidenum">
              <a:rPr lang="el-GR" smtClean="0"/>
              <a:pPr>
                <a:defRPr/>
              </a:pPr>
              <a:t>‹#›</a:t>
            </a:fld>
            <a:endParaRPr lang="el-GR" dirty="0"/>
          </a:p>
        </p:txBody>
      </p:sp>
    </p:spTree>
    <p:extLst>
      <p:ext uri="{BB962C8B-B14F-4D97-AF65-F5344CB8AC3E}">
        <p14:creationId xmlns:p14="http://schemas.microsoft.com/office/powerpoint/2010/main" val="4101599398"/>
      </p:ext>
    </p:extLst>
  </p:cSld>
  <p:clrMapOvr>
    <a:masterClrMapping/>
  </p:clrMapOvr>
  <p:transition spd="med">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r>
              <a:rPr lang="el-GR" noProof="0" smtClean="0"/>
              <a:t>Στυλ κύριου τίτλου</a:t>
            </a:r>
            <a:endParaRPr lang="el-GR" noProof="0" dirty="0"/>
          </a:p>
        </p:txBody>
      </p:sp>
      <p:sp>
        <p:nvSpPr>
          <p:cNvPr id="3" name="Σύμβολο κράτησης θέσης κατακόρυφου κειμένου 2"/>
          <p:cNvSpPr>
            <a:spLocks noGrp="1"/>
          </p:cNvSpPr>
          <p:nvPr>
            <p:ph type="body" orient="vert" idx="1"/>
          </p:nvPr>
        </p:nvSpPr>
        <p:spPr/>
        <p:txBody>
          <a:bodyPr vert="eaVert"/>
          <a:lstStyle>
            <a:lvl1pPr>
              <a:defRPr/>
            </a:lvl1pPr>
            <a:lvl5pPr>
              <a:defRPr/>
            </a:lvl5pPr>
          </a:lstStyle>
          <a:p>
            <a:pPr lvl="0"/>
            <a:r>
              <a:rPr lang="el-GR" noProof="0" smtClean="0"/>
              <a:t>Επεξεργασία στυλ υποδείγματος κειμένου</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dirty="0"/>
          </a:p>
        </p:txBody>
      </p:sp>
      <p:sp>
        <p:nvSpPr>
          <p:cNvPr id="4" name="Θέση υποσέλιδου 2"/>
          <p:cNvSpPr>
            <a:spLocks noGrp="1"/>
          </p:cNvSpPr>
          <p:nvPr>
            <p:ph type="ftr" sz="quarter" idx="10"/>
          </p:nvPr>
        </p:nvSpPr>
        <p:spPr/>
        <p:txBody>
          <a:bodyPr/>
          <a:lstStyle>
            <a:lvl1pPr>
              <a:defRPr/>
            </a:lvl1pPr>
          </a:lstStyle>
          <a:p>
            <a:pPr>
              <a:defRPr/>
            </a:pPr>
            <a:r>
              <a:rPr lang="el-GR" smtClean="0"/>
              <a:t>Προσθήκη υποσέλιδου</a:t>
            </a:r>
            <a:endParaRPr lang="el-GR" dirty="0"/>
          </a:p>
        </p:txBody>
      </p:sp>
      <p:sp>
        <p:nvSpPr>
          <p:cNvPr id="5" name="Θέση ημερομηνίας 13"/>
          <p:cNvSpPr>
            <a:spLocks noGrp="1"/>
          </p:cNvSpPr>
          <p:nvPr>
            <p:ph type="dt" sz="half" idx="11"/>
          </p:nvPr>
        </p:nvSpPr>
        <p:spPr/>
        <p:txBody>
          <a:bodyPr/>
          <a:lstStyle>
            <a:lvl1pPr>
              <a:defRPr/>
            </a:lvl1pPr>
          </a:lstStyle>
          <a:p>
            <a:pPr>
              <a:defRPr/>
            </a:pPr>
            <a:r>
              <a:rPr lang="el-GR" smtClean="0"/>
              <a:t>08/12/2021</a:t>
            </a:r>
            <a:endParaRPr lang="el-GR" dirty="0"/>
          </a:p>
        </p:txBody>
      </p:sp>
      <p:sp>
        <p:nvSpPr>
          <p:cNvPr id="6" name="Θέση αριθμού διαφάνειας 22"/>
          <p:cNvSpPr>
            <a:spLocks noGrp="1"/>
          </p:cNvSpPr>
          <p:nvPr>
            <p:ph type="sldNum" sz="quarter" idx="12"/>
          </p:nvPr>
        </p:nvSpPr>
        <p:spPr/>
        <p:txBody>
          <a:bodyPr/>
          <a:lstStyle>
            <a:lvl1pPr>
              <a:defRPr/>
            </a:lvl1pPr>
          </a:lstStyle>
          <a:p>
            <a:pPr>
              <a:defRPr/>
            </a:pPr>
            <a:fld id="{1DB1D198-F453-42A2-9474-02DEEFBF13B1}" type="slidenum">
              <a:rPr lang="el-GR" smtClean="0"/>
              <a:pPr>
                <a:defRPr/>
              </a:pPr>
              <a:t>‹#›</a:t>
            </a:fld>
            <a:endParaRPr lang="el-GR" dirty="0"/>
          </a:p>
        </p:txBody>
      </p:sp>
    </p:spTree>
    <p:extLst>
      <p:ext uri="{BB962C8B-B14F-4D97-AF65-F5344CB8AC3E}">
        <p14:creationId xmlns:p14="http://schemas.microsoft.com/office/powerpoint/2010/main" val="210288089"/>
      </p:ext>
    </p:extLst>
  </p:cSld>
  <p:clrMapOvr>
    <a:masterClrMapping/>
  </p:clrMapOvr>
  <p:transition spd="med">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9042400" y="1143000"/>
            <a:ext cx="2540000" cy="5448300"/>
          </a:xfrm>
        </p:spPr>
        <p:txBody>
          <a:bodyPr vert="eaVert" rtlCol="0"/>
          <a:lstStyle>
            <a:lvl1pPr>
              <a:defRPr/>
            </a:lvl1pPr>
          </a:lstStyle>
          <a:p>
            <a:r>
              <a:rPr lang="el-GR" noProof="0" smtClean="0"/>
              <a:t>Στυλ κύριου τίτλου</a:t>
            </a:r>
            <a:endParaRPr lang="el-GR" noProof="0" dirty="0"/>
          </a:p>
        </p:txBody>
      </p:sp>
      <p:sp>
        <p:nvSpPr>
          <p:cNvPr id="3" name="Σύμβολο κράτησης θέσης κατακόρυφου κειμένου 2"/>
          <p:cNvSpPr>
            <a:spLocks noGrp="1"/>
          </p:cNvSpPr>
          <p:nvPr>
            <p:ph type="body" orient="vert" idx="1"/>
          </p:nvPr>
        </p:nvSpPr>
        <p:spPr>
          <a:xfrm>
            <a:off x="609600" y="1143000"/>
            <a:ext cx="8331200" cy="5448300"/>
          </a:xfrm>
        </p:spPr>
        <p:txBody>
          <a:bodyPr vert="eaVert"/>
          <a:lstStyle>
            <a:lvl5pPr>
              <a:defRPr/>
            </a:lvl5pPr>
          </a:lstStyle>
          <a:p>
            <a:pPr lvl="0"/>
            <a:r>
              <a:rPr lang="el-GR" noProof="0" smtClean="0"/>
              <a:t>Επεξεργασία στυλ υποδείγματος κειμένου</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dirty="0"/>
          </a:p>
        </p:txBody>
      </p:sp>
      <p:sp>
        <p:nvSpPr>
          <p:cNvPr id="4" name="Θέση υποσέλιδου 2"/>
          <p:cNvSpPr>
            <a:spLocks noGrp="1"/>
          </p:cNvSpPr>
          <p:nvPr>
            <p:ph type="ftr" sz="quarter" idx="10"/>
          </p:nvPr>
        </p:nvSpPr>
        <p:spPr/>
        <p:txBody>
          <a:bodyPr/>
          <a:lstStyle>
            <a:lvl1pPr>
              <a:defRPr/>
            </a:lvl1pPr>
          </a:lstStyle>
          <a:p>
            <a:pPr>
              <a:defRPr/>
            </a:pPr>
            <a:r>
              <a:rPr lang="el-GR" smtClean="0"/>
              <a:t>Προσθήκη υποσέλιδου</a:t>
            </a:r>
            <a:endParaRPr lang="el-GR" dirty="0"/>
          </a:p>
        </p:txBody>
      </p:sp>
      <p:sp>
        <p:nvSpPr>
          <p:cNvPr id="5" name="Θέση ημερομηνίας 13"/>
          <p:cNvSpPr>
            <a:spLocks noGrp="1"/>
          </p:cNvSpPr>
          <p:nvPr>
            <p:ph type="dt" sz="half" idx="11"/>
          </p:nvPr>
        </p:nvSpPr>
        <p:spPr/>
        <p:txBody>
          <a:bodyPr/>
          <a:lstStyle>
            <a:lvl1pPr>
              <a:defRPr/>
            </a:lvl1pPr>
          </a:lstStyle>
          <a:p>
            <a:pPr>
              <a:defRPr/>
            </a:pPr>
            <a:r>
              <a:rPr lang="el-GR" smtClean="0"/>
              <a:t>08/12/2021</a:t>
            </a:r>
            <a:endParaRPr lang="el-GR" dirty="0"/>
          </a:p>
        </p:txBody>
      </p:sp>
      <p:sp>
        <p:nvSpPr>
          <p:cNvPr id="6" name="Θέση αριθμού διαφάνειας 22"/>
          <p:cNvSpPr>
            <a:spLocks noGrp="1"/>
          </p:cNvSpPr>
          <p:nvPr>
            <p:ph type="sldNum" sz="quarter" idx="12"/>
          </p:nvPr>
        </p:nvSpPr>
        <p:spPr/>
        <p:txBody>
          <a:bodyPr/>
          <a:lstStyle>
            <a:lvl1pPr>
              <a:defRPr/>
            </a:lvl1pPr>
          </a:lstStyle>
          <a:p>
            <a:pPr>
              <a:defRPr/>
            </a:pPr>
            <a:fld id="{94E5DAA7-947F-441D-9F8D-639D67D450C7}" type="slidenum">
              <a:rPr lang="el-GR" smtClean="0"/>
              <a:pPr>
                <a:defRPr/>
              </a:pPr>
              <a:t>‹#›</a:t>
            </a:fld>
            <a:endParaRPr lang="el-GR" dirty="0"/>
          </a:p>
        </p:txBody>
      </p:sp>
    </p:spTree>
    <p:extLst>
      <p:ext uri="{BB962C8B-B14F-4D97-AF65-F5344CB8AC3E}">
        <p14:creationId xmlns:p14="http://schemas.microsoft.com/office/powerpoint/2010/main" val="159164759"/>
      </p:ext>
    </p:extLst>
  </p:cSld>
  <p:clrMapOvr>
    <a:masterClrMapping/>
  </p:clrMapOvr>
  <p:transition spd="med">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4" name="Ορθογώνιο 3"/>
          <p:cNvSpPr/>
          <p:nvPr/>
        </p:nvSpPr>
        <p:spPr>
          <a:xfrm>
            <a:off x="0" y="0"/>
            <a:ext cx="12192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5" name="Ορθογώνιο 4"/>
          <p:cNvSpPr/>
          <p:nvPr/>
        </p:nvSpPr>
        <p:spPr>
          <a:xfrm flipV="1">
            <a:off x="7213600" y="3810000"/>
            <a:ext cx="49784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6" name="Ορθογώνιο 5"/>
          <p:cNvSpPr/>
          <p:nvPr/>
        </p:nvSpPr>
        <p:spPr>
          <a:xfrm flipV="1">
            <a:off x="7213600" y="3897314"/>
            <a:ext cx="49784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7" name="Ορθογώνιο 6"/>
          <p:cNvSpPr/>
          <p:nvPr/>
        </p:nvSpPr>
        <p:spPr>
          <a:xfrm flipV="1">
            <a:off x="7213600" y="4114801"/>
            <a:ext cx="49784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10" name="Ορθογώνιο 9"/>
          <p:cNvSpPr/>
          <p:nvPr/>
        </p:nvSpPr>
        <p:spPr>
          <a:xfrm flipV="1">
            <a:off x="7213601" y="4164013"/>
            <a:ext cx="2620433"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11" name="Ορθογώνιο 10"/>
          <p:cNvSpPr/>
          <p:nvPr/>
        </p:nvSpPr>
        <p:spPr>
          <a:xfrm flipV="1">
            <a:off x="7213601" y="4198939"/>
            <a:ext cx="2620433"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useBgFill="1">
        <p:nvSpPr>
          <p:cNvPr id="12" name="Στρογγυλεμένο ορθογώνιο 11"/>
          <p:cNvSpPr/>
          <p:nvPr/>
        </p:nvSpPr>
        <p:spPr bwMode="white">
          <a:xfrm>
            <a:off x="7213601" y="3962400"/>
            <a:ext cx="4085167"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useBgFill="1">
        <p:nvSpPr>
          <p:cNvPr id="13" name="Στρογγυλεμένο ορθογώνιο 12"/>
          <p:cNvSpPr/>
          <p:nvPr/>
        </p:nvSpPr>
        <p:spPr bwMode="white">
          <a:xfrm>
            <a:off x="9836151" y="4060826"/>
            <a:ext cx="21336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14" name="Ορθογώνιο 13"/>
          <p:cNvSpPr/>
          <p:nvPr/>
        </p:nvSpPr>
        <p:spPr>
          <a:xfrm>
            <a:off x="0" y="3649664"/>
            <a:ext cx="12192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15" name="Ορθογώνιο 14"/>
          <p:cNvSpPr/>
          <p:nvPr/>
        </p:nvSpPr>
        <p:spPr>
          <a:xfrm>
            <a:off x="0" y="3675064"/>
            <a:ext cx="12192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16" name="Ορθογώνιο 15"/>
          <p:cNvSpPr/>
          <p:nvPr/>
        </p:nvSpPr>
        <p:spPr>
          <a:xfrm flipV="1">
            <a:off x="8551333" y="3643313"/>
            <a:ext cx="3640667"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8" name="Τίτλος 7"/>
          <p:cNvSpPr>
            <a:spLocks noGrp="1"/>
          </p:cNvSpPr>
          <p:nvPr>
            <p:ph type="ctrTitle"/>
          </p:nvPr>
        </p:nvSpPr>
        <p:spPr>
          <a:xfrm>
            <a:off x="609600" y="2389011"/>
            <a:ext cx="11277600" cy="1470025"/>
          </a:xfrm>
        </p:spPr>
        <p:txBody>
          <a:bodyPr rtlCol="0" anchor="b"/>
          <a:lstStyle>
            <a:lvl1pPr>
              <a:defRPr sz="3300">
                <a:solidFill>
                  <a:schemeClr val="bg1"/>
                </a:solidFill>
              </a:defRPr>
            </a:lvl1pPr>
          </a:lstStyle>
          <a:p>
            <a:r>
              <a:rPr lang="el-GR" noProof="0" smtClean="0"/>
              <a:t>Στυλ κύριου τίτλου</a:t>
            </a:r>
            <a:endParaRPr lang="el-GR" noProof="0" dirty="0"/>
          </a:p>
        </p:txBody>
      </p:sp>
      <p:sp>
        <p:nvSpPr>
          <p:cNvPr id="9" name="Υπότιτλος 8"/>
          <p:cNvSpPr>
            <a:spLocks noGrp="1"/>
          </p:cNvSpPr>
          <p:nvPr>
            <p:ph type="subTitle" idx="1"/>
          </p:nvPr>
        </p:nvSpPr>
        <p:spPr>
          <a:xfrm>
            <a:off x="609600" y="3899938"/>
            <a:ext cx="6604000" cy="1752600"/>
          </a:xfrm>
        </p:spPr>
        <p:txBody>
          <a:bodyPr/>
          <a:lstStyle>
            <a:lvl1pPr marL="48006" indent="0" algn="l">
              <a:buNone/>
              <a:defRPr sz="1800">
                <a:solidFill>
                  <a:schemeClr val="tx2"/>
                </a:solidFill>
              </a:defRPr>
            </a:lvl1pPr>
            <a:lvl2pPr marL="342900" indent="0" algn="ctr">
              <a:buNone/>
            </a:lvl2pPr>
            <a:lvl3pPr marL="685800" indent="0" algn="ctr">
              <a:buNone/>
            </a:lvl3pPr>
            <a:lvl4pPr marL="1028700" indent="0" algn="ctr">
              <a:buNone/>
            </a:lvl4pPr>
            <a:lvl5pPr marL="1371600" indent="0" algn="ctr">
              <a:buNone/>
            </a:lvl5pPr>
            <a:lvl6pPr marL="1714500" indent="0" algn="ctr">
              <a:buNone/>
            </a:lvl6pPr>
            <a:lvl7pPr marL="2057400" indent="0" algn="ctr">
              <a:buNone/>
            </a:lvl7pPr>
            <a:lvl8pPr marL="2400300" indent="0" algn="ctr">
              <a:buNone/>
            </a:lvl8pPr>
            <a:lvl9pPr marL="2743200" indent="0" algn="ctr">
              <a:buNone/>
            </a:lvl9pPr>
          </a:lstStyle>
          <a:p>
            <a:r>
              <a:rPr lang="el-GR" noProof="0" smtClean="0"/>
              <a:t>Κάντε κλικ για να επεξεργαστείτε τον υπότιτλο του υποδείγματος</a:t>
            </a:r>
            <a:endParaRPr lang="el-GR" noProof="0" dirty="0"/>
          </a:p>
        </p:txBody>
      </p:sp>
      <p:sp>
        <p:nvSpPr>
          <p:cNvPr id="17" name="Θέση υποσέλιδου 16"/>
          <p:cNvSpPr>
            <a:spLocks noGrp="1"/>
          </p:cNvSpPr>
          <p:nvPr>
            <p:ph type="ftr" sz="quarter" idx="10"/>
          </p:nvPr>
        </p:nvSpPr>
        <p:spPr>
          <a:xfrm>
            <a:off x="7264400" y="4205288"/>
            <a:ext cx="1727200" cy="457200"/>
          </a:xfrm>
        </p:spPr>
        <p:txBody>
          <a:bodyPr/>
          <a:lstStyle>
            <a:lvl1pPr>
              <a:defRPr>
                <a:solidFill>
                  <a:srgbClr val="63A537">
                    <a:lumMod val="75000"/>
                  </a:srgbClr>
                </a:solidFill>
              </a:defRPr>
            </a:lvl1pPr>
          </a:lstStyle>
          <a:p>
            <a:pPr>
              <a:defRPr/>
            </a:pPr>
            <a:r>
              <a:rPr lang="el-GR" smtClean="0"/>
              <a:t>Προσθήκη υποσέλιδου</a:t>
            </a:r>
            <a:endParaRPr lang="el-GR" dirty="0"/>
          </a:p>
        </p:txBody>
      </p:sp>
      <p:sp>
        <p:nvSpPr>
          <p:cNvPr id="18" name="Θέση ημερομηνίας 27"/>
          <p:cNvSpPr>
            <a:spLocks noGrp="1"/>
          </p:cNvSpPr>
          <p:nvPr>
            <p:ph type="dt" sz="half" idx="11"/>
          </p:nvPr>
        </p:nvSpPr>
        <p:spPr>
          <a:xfrm>
            <a:off x="9044517" y="4206875"/>
            <a:ext cx="1278467" cy="457200"/>
          </a:xfrm>
        </p:spPr>
        <p:txBody>
          <a:bodyPr/>
          <a:lstStyle>
            <a:lvl1pPr>
              <a:defRPr>
                <a:solidFill>
                  <a:srgbClr val="63A537">
                    <a:lumMod val="75000"/>
                  </a:srgbClr>
                </a:solidFill>
              </a:defRPr>
            </a:lvl1pPr>
          </a:lstStyle>
          <a:p>
            <a:pPr>
              <a:defRPr/>
            </a:pPr>
            <a:r>
              <a:rPr lang="el-GR" smtClean="0"/>
              <a:t>08/12/2021</a:t>
            </a:r>
            <a:endParaRPr lang="el-GR" dirty="0"/>
          </a:p>
        </p:txBody>
      </p:sp>
      <p:sp>
        <p:nvSpPr>
          <p:cNvPr id="19" name="Θέση αριθμού διαφάνειας 28"/>
          <p:cNvSpPr>
            <a:spLocks noGrp="1"/>
          </p:cNvSpPr>
          <p:nvPr>
            <p:ph type="sldNum" sz="quarter" idx="12"/>
          </p:nvPr>
        </p:nvSpPr>
        <p:spPr>
          <a:xfrm>
            <a:off x="11093451" y="1589"/>
            <a:ext cx="996949" cy="365125"/>
          </a:xfrm>
        </p:spPr>
        <p:txBody>
          <a:bodyPr/>
          <a:lstStyle>
            <a:lvl1pPr algn="r">
              <a:defRPr sz="1350">
                <a:solidFill>
                  <a:prstClr val="white"/>
                </a:solidFill>
              </a:defRPr>
            </a:lvl1pPr>
          </a:lstStyle>
          <a:p>
            <a:pPr>
              <a:defRPr/>
            </a:pPr>
            <a:fld id="{C0C524B7-C8DE-48DF-8EA4-0A70631FD66F}" type="slidenum">
              <a:rPr lang="el-GR" smtClean="0"/>
              <a:pPr>
                <a:defRPr/>
              </a:pPr>
              <a:t>‹#›</a:t>
            </a:fld>
            <a:endParaRPr lang="el-GR" dirty="0"/>
          </a:p>
        </p:txBody>
      </p:sp>
    </p:spTree>
    <p:extLst>
      <p:ext uri="{BB962C8B-B14F-4D97-AF65-F5344CB8AC3E}">
        <p14:creationId xmlns:p14="http://schemas.microsoft.com/office/powerpoint/2010/main" val="356037434"/>
      </p:ext>
    </p:extLst>
  </p:cSld>
  <p:clrMapOvr>
    <a:masterClrMapping/>
  </p:clrMapOvr>
  <p:transition spd="med">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r>
              <a:rPr lang="el-GR" noProof="0" smtClean="0"/>
              <a:t>Στυλ κύριου τίτλου</a:t>
            </a:r>
            <a:endParaRPr lang="el-GR" noProof="0" dirty="0"/>
          </a:p>
        </p:txBody>
      </p:sp>
      <p:sp>
        <p:nvSpPr>
          <p:cNvPr id="3" name="Θέση περιεχομένου 2"/>
          <p:cNvSpPr>
            <a:spLocks noGrp="1"/>
          </p:cNvSpPr>
          <p:nvPr>
            <p:ph idx="1"/>
          </p:nvPr>
        </p:nvSpPr>
        <p:spPr/>
        <p:txBody>
          <a:bodyPr/>
          <a:lstStyle>
            <a:lvl1pPr>
              <a:defRPr/>
            </a:lvl1pPr>
            <a:lvl5pPr>
              <a:defRPr/>
            </a:lvl5pPr>
            <a:lvl6pPr>
              <a:defRPr/>
            </a:lvl6pPr>
          </a:lstStyle>
          <a:p>
            <a:pPr lvl="0"/>
            <a:r>
              <a:rPr lang="el-GR" noProof="0" smtClean="0"/>
              <a:t>Επεξεργασία στυλ υποδείγματος κειμένου</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dirty="0"/>
          </a:p>
        </p:txBody>
      </p:sp>
      <p:sp>
        <p:nvSpPr>
          <p:cNvPr id="4" name="Θέση υποσέλιδου 2"/>
          <p:cNvSpPr>
            <a:spLocks noGrp="1"/>
          </p:cNvSpPr>
          <p:nvPr>
            <p:ph type="ftr" sz="quarter" idx="10"/>
          </p:nvPr>
        </p:nvSpPr>
        <p:spPr/>
        <p:txBody>
          <a:bodyPr/>
          <a:lstStyle>
            <a:lvl1pPr>
              <a:defRPr/>
            </a:lvl1pPr>
          </a:lstStyle>
          <a:p>
            <a:pPr>
              <a:defRPr/>
            </a:pPr>
            <a:r>
              <a:rPr lang="el-GR" smtClean="0"/>
              <a:t>Προσθήκη υποσέλιδου</a:t>
            </a:r>
            <a:endParaRPr lang="el-GR" dirty="0"/>
          </a:p>
        </p:txBody>
      </p:sp>
      <p:sp>
        <p:nvSpPr>
          <p:cNvPr id="5" name="Θέση ημερομηνίας 13"/>
          <p:cNvSpPr>
            <a:spLocks noGrp="1"/>
          </p:cNvSpPr>
          <p:nvPr>
            <p:ph type="dt" sz="half" idx="11"/>
          </p:nvPr>
        </p:nvSpPr>
        <p:spPr/>
        <p:txBody>
          <a:bodyPr/>
          <a:lstStyle>
            <a:lvl1pPr>
              <a:defRPr/>
            </a:lvl1pPr>
          </a:lstStyle>
          <a:p>
            <a:pPr>
              <a:defRPr/>
            </a:pPr>
            <a:r>
              <a:rPr lang="el-GR" smtClean="0"/>
              <a:t>08/12/2021</a:t>
            </a:r>
            <a:endParaRPr lang="el-GR" dirty="0"/>
          </a:p>
        </p:txBody>
      </p:sp>
      <p:sp>
        <p:nvSpPr>
          <p:cNvPr id="6" name="Θέση αριθμού διαφάνειας 22"/>
          <p:cNvSpPr>
            <a:spLocks noGrp="1"/>
          </p:cNvSpPr>
          <p:nvPr>
            <p:ph type="sldNum" sz="quarter" idx="12"/>
          </p:nvPr>
        </p:nvSpPr>
        <p:spPr/>
        <p:txBody>
          <a:bodyPr/>
          <a:lstStyle>
            <a:lvl1pPr>
              <a:defRPr/>
            </a:lvl1pPr>
          </a:lstStyle>
          <a:p>
            <a:pPr>
              <a:defRPr/>
            </a:pPr>
            <a:fld id="{667DAF83-3D03-453B-92E5-F2914EEB5A38}" type="slidenum">
              <a:rPr lang="el-GR" smtClean="0"/>
              <a:pPr>
                <a:defRPr/>
              </a:pPr>
              <a:t>‹#›</a:t>
            </a:fld>
            <a:endParaRPr lang="el-GR" dirty="0"/>
          </a:p>
        </p:txBody>
      </p:sp>
    </p:spTree>
    <p:extLst>
      <p:ext uri="{BB962C8B-B14F-4D97-AF65-F5344CB8AC3E}">
        <p14:creationId xmlns:p14="http://schemas.microsoft.com/office/powerpoint/2010/main" val="3142909978"/>
      </p:ext>
    </p:extLst>
  </p:cSld>
  <p:clrMapOvr>
    <a:masterClrMapping/>
  </p:clrMapOvr>
  <p:transition spd="med">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963084" y="1968324"/>
            <a:ext cx="10363200" cy="1362075"/>
          </a:xfrm>
        </p:spPr>
        <p:txBody>
          <a:bodyPr rtlCol="0" anchor="b">
            <a:noAutofit/>
          </a:bodyPr>
          <a:lstStyle>
            <a:lvl1pPr algn="l">
              <a:buNone/>
              <a:defRPr sz="3225" b="1" cap="none" baseline="0">
                <a:ln w="12700">
                  <a:solidFill>
                    <a:schemeClr val="accent2">
                      <a:shade val="90000"/>
                      <a:satMod val="150000"/>
                    </a:schemeClr>
                  </a:solidFill>
                </a:ln>
                <a:solidFill>
                  <a:schemeClr val="accent2"/>
                </a:solidFill>
                <a:effectLst/>
              </a:defRPr>
            </a:lvl1pPr>
          </a:lstStyle>
          <a:p>
            <a:r>
              <a:rPr lang="el-GR" noProof="0" smtClean="0"/>
              <a:t>Στυλ κύριου τίτλου</a:t>
            </a:r>
            <a:endParaRPr lang="el-GR" noProof="0" dirty="0"/>
          </a:p>
        </p:txBody>
      </p:sp>
      <p:sp>
        <p:nvSpPr>
          <p:cNvPr id="3" name="Θέση κειμένου 2"/>
          <p:cNvSpPr>
            <a:spLocks noGrp="1"/>
          </p:cNvSpPr>
          <p:nvPr>
            <p:ph type="body" idx="1"/>
          </p:nvPr>
        </p:nvSpPr>
        <p:spPr>
          <a:xfrm>
            <a:off x="963084" y="3367088"/>
            <a:ext cx="10363200" cy="1509712"/>
          </a:xfrm>
        </p:spPr>
        <p:txBody>
          <a:bodyPr/>
          <a:lstStyle>
            <a:lvl1pPr marL="34290" indent="0">
              <a:buNone/>
              <a:defRPr sz="1575" b="0">
                <a:solidFill>
                  <a:schemeClr val="tx2"/>
                </a:solidFill>
              </a:defRPr>
            </a:lvl1pPr>
            <a:lvl2pPr>
              <a:buNone/>
              <a:defRPr sz="1350">
                <a:solidFill>
                  <a:schemeClr val="tx1">
                    <a:tint val="75000"/>
                  </a:schemeClr>
                </a:solidFill>
              </a:defRPr>
            </a:lvl2pPr>
            <a:lvl3pPr>
              <a:buNone/>
              <a:defRPr sz="1200">
                <a:solidFill>
                  <a:schemeClr val="tx1">
                    <a:tint val="75000"/>
                  </a:schemeClr>
                </a:solidFill>
              </a:defRPr>
            </a:lvl3pPr>
            <a:lvl4pPr>
              <a:buNone/>
              <a:defRPr sz="1050">
                <a:solidFill>
                  <a:schemeClr val="tx1">
                    <a:tint val="75000"/>
                  </a:schemeClr>
                </a:solidFill>
              </a:defRPr>
            </a:lvl4pPr>
            <a:lvl5pPr>
              <a:buNone/>
              <a:defRPr sz="1050">
                <a:solidFill>
                  <a:schemeClr val="tx1">
                    <a:tint val="75000"/>
                  </a:schemeClr>
                </a:solidFill>
              </a:defRPr>
            </a:lvl5pPr>
          </a:lstStyle>
          <a:p>
            <a:pPr lvl="0"/>
            <a:r>
              <a:rPr lang="el-GR" noProof="0" smtClean="0"/>
              <a:t>Επεξεργασία στυλ υποδείγματος κειμένου</a:t>
            </a:r>
          </a:p>
        </p:txBody>
      </p:sp>
      <p:sp>
        <p:nvSpPr>
          <p:cNvPr id="4" name="Θέση υποσέλιδου 2"/>
          <p:cNvSpPr>
            <a:spLocks noGrp="1"/>
          </p:cNvSpPr>
          <p:nvPr>
            <p:ph type="ftr" sz="quarter" idx="10"/>
          </p:nvPr>
        </p:nvSpPr>
        <p:spPr/>
        <p:txBody>
          <a:bodyPr/>
          <a:lstStyle>
            <a:lvl1pPr>
              <a:defRPr/>
            </a:lvl1pPr>
          </a:lstStyle>
          <a:p>
            <a:pPr>
              <a:defRPr/>
            </a:pPr>
            <a:r>
              <a:rPr lang="el-GR" smtClean="0"/>
              <a:t>Προσθήκη υποσέλιδου</a:t>
            </a:r>
            <a:endParaRPr lang="el-GR" dirty="0"/>
          </a:p>
        </p:txBody>
      </p:sp>
      <p:sp>
        <p:nvSpPr>
          <p:cNvPr id="5" name="Θέση ημερομηνίας 13"/>
          <p:cNvSpPr>
            <a:spLocks noGrp="1"/>
          </p:cNvSpPr>
          <p:nvPr>
            <p:ph type="dt" sz="half" idx="11"/>
          </p:nvPr>
        </p:nvSpPr>
        <p:spPr/>
        <p:txBody>
          <a:bodyPr/>
          <a:lstStyle>
            <a:lvl1pPr>
              <a:defRPr/>
            </a:lvl1pPr>
          </a:lstStyle>
          <a:p>
            <a:pPr>
              <a:defRPr/>
            </a:pPr>
            <a:r>
              <a:rPr lang="el-GR" smtClean="0"/>
              <a:t>08/12/2021</a:t>
            </a:r>
            <a:endParaRPr lang="el-GR" dirty="0"/>
          </a:p>
        </p:txBody>
      </p:sp>
      <p:sp>
        <p:nvSpPr>
          <p:cNvPr id="6" name="Θέση αριθμού διαφάνειας 22"/>
          <p:cNvSpPr>
            <a:spLocks noGrp="1"/>
          </p:cNvSpPr>
          <p:nvPr>
            <p:ph type="sldNum" sz="quarter" idx="12"/>
          </p:nvPr>
        </p:nvSpPr>
        <p:spPr/>
        <p:txBody>
          <a:bodyPr/>
          <a:lstStyle>
            <a:lvl1pPr>
              <a:defRPr/>
            </a:lvl1pPr>
          </a:lstStyle>
          <a:p>
            <a:pPr>
              <a:defRPr/>
            </a:pPr>
            <a:fld id="{914B2A46-8118-444F-BE66-1925A46F30C8}" type="slidenum">
              <a:rPr lang="el-GR" smtClean="0"/>
              <a:pPr>
                <a:defRPr/>
              </a:pPr>
              <a:t>‹#›</a:t>
            </a:fld>
            <a:endParaRPr lang="el-GR" dirty="0"/>
          </a:p>
        </p:txBody>
      </p:sp>
    </p:spTree>
    <p:extLst>
      <p:ext uri="{BB962C8B-B14F-4D97-AF65-F5344CB8AC3E}">
        <p14:creationId xmlns:p14="http://schemas.microsoft.com/office/powerpoint/2010/main" val="3356295175"/>
      </p:ext>
    </p:extLst>
  </p:cSld>
  <p:clrMapOvr>
    <a:masterClrMapping/>
  </p:clrMapOvr>
  <p:transition spd="med">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r>
              <a:rPr lang="el-GR" noProof="0" smtClean="0"/>
              <a:t>Στυλ κύριου τίτλου</a:t>
            </a:r>
            <a:endParaRPr lang="el-GR" noProof="0" dirty="0"/>
          </a:p>
        </p:txBody>
      </p:sp>
      <p:sp>
        <p:nvSpPr>
          <p:cNvPr id="3" name="Θέση περιεχομένου 2"/>
          <p:cNvSpPr>
            <a:spLocks noGrp="1"/>
          </p:cNvSpPr>
          <p:nvPr>
            <p:ph sz="half" idx="1"/>
          </p:nvPr>
        </p:nvSpPr>
        <p:spPr>
          <a:xfrm>
            <a:off x="609600" y="2249427"/>
            <a:ext cx="5384800" cy="4341875"/>
          </a:xfrm>
        </p:spPr>
        <p:txBody>
          <a:bodyPr/>
          <a:lstStyle>
            <a:lvl1pPr>
              <a:defRPr sz="1500"/>
            </a:lvl1pPr>
            <a:lvl2pPr>
              <a:defRPr sz="1425"/>
            </a:lvl2pPr>
            <a:lvl3pPr>
              <a:defRPr sz="1350"/>
            </a:lvl3pPr>
            <a:lvl4pPr>
              <a:defRPr sz="1350"/>
            </a:lvl4pPr>
            <a:lvl5pPr>
              <a:defRPr sz="1350"/>
            </a:lvl5pPr>
          </a:lstStyle>
          <a:p>
            <a:pPr lvl="0"/>
            <a:r>
              <a:rPr lang="el-GR" noProof="0" smtClean="0"/>
              <a:t>Επεξεργασία στυλ υποδείγματος κειμένου</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dirty="0"/>
          </a:p>
        </p:txBody>
      </p:sp>
      <p:sp>
        <p:nvSpPr>
          <p:cNvPr id="4" name="Θέση περιεχομένου 3"/>
          <p:cNvSpPr>
            <a:spLocks noGrp="1"/>
          </p:cNvSpPr>
          <p:nvPr>
            <p:ph sz="half" idx="2"/>
          </p:nvPr>
        </p:nvSpPr>
        <p:spPr>
          <a:xfrm>
            <a:off x="6197600" y="2249427"/>
            <a:ext cx="5384800" cy="4341875"/>
          </a:xfrm>
        </p:spPr>
        <p:txBody>
          <a:bodyPr/>
          <a:lstStyle>
            <a:lvl1pPr>
              <a:defRPr sz="1500"/>
            </a:lvl1pPr>
            <a:lvl2pPr>
              <a:defRPr sz="1425"/>
            </a:lvl2pPr>
            <a:lvl3pPr>
              <a:defRPr sz="1350"/>
            </a:lvl3pPr>
            <a:lvl4pPr>
              <a:defRPr sz="1350"/>
            </a:lvl4pPr>
            <a:lvl5pPr>
              <a:defRPr sz="1350"/>
            </a:lvl5pPr>
          </a:lstStyle>
          <a:p>
            <a:pPr lvl="0"/>
            <a:r>
              <a:rPr lang="el-GR" noProof="0" smtClean="0"/>
              <a:t>Επεξεργασία στυλ υποδείγματος κειμένου</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dirty="0"/>
          </a:p>
        </p:txBody>
      </p:sp>
      <p:sp>
        <p:nvSpPr>
          <p:cNvPr id="5" name="Θέση υποσέλιδου 2"/>
          <p:cNvSpPr>
            <a:spLocks noGrp="1"/>
          </p:cNvSpPr>
          <p:nvPr>
            <p:ph type="ftr" sz="quarter" idx="10"/>
          </p:nvPr>
        </p:nvSpPr>
        <p:spPr/>
        <p:txBody>
          <a:bodyPr/>
          <a:lstStyle>
            <a:lvl1pPr>
              <a:defRPr/>
            </a:lvl1pPr>
          </a:lstStyle>
          <a:p>
            <a:pPr>
              <a:defRPr/>
            </a:pPr>
            <a:r>
              <a:rPr lang="el-GR" smtClean="0"/>
              <a:t>Προσθήκη υποσέλιδου</a:t>
            </a:r>
            <a:endParaRPr lang="el-GR" dirty="0"/>
          </a:p>
        </p:txBody>
      </p:sp>
      <p:sp>
        <p:nvSpPr>
          <p:cNvPr id="6" name="Θέση ημερομηνίας 13"/>
          <p:cNvSpPr>
            <a:spLocks noGrp="1"/>
          </p:cNvSpPr>
          <p:nvPr>
            <p:ph type="dt" sz="half" idx="11"/>
          </p:nvPr>
        </p:nvSpPr>
        <p:spPr/>
        <p:txBody>
          <a:bodyPr/>
          <a:lstStyle>
            <a:lvl1pPr>
              <a:defRPr/>
            </a:lvl1pPr>
          </a:lstStyle>
          <a:p>
            <a:pPr>
              <a:defRPr/>
            </a:pPr>
            <a:r>
              <a:rPr lang="el-GR" smtClean="0"/>
              <a:t>08/12/2021</a:t>
            </a:r>
            <a:endParaRPr lang="el-GR" dirty="0"/>
          </a:p>
        </p:txBody>
      </p:sp>
      <p:sp>
        <p:nvSpPr>
          <p:cNvPr id="7" name="Θέση αριθμού διαφάνειας 22"/>
          <p:cNvSpPr>
            <a:spLocks noGrp="1"/>
          </p:cNvSpPr>
          <p:nvPr>
            <p:ph type="sldNum" sz="quarter" idx="12"/>
          </p:nvPr>
        </p:nvSpPr>
        <p:spPr/>
        <p:txBody>
          <a:bodyPr/>
          <a:lstStyle>
            <a:lvl1pPr>
              <a:defRPr/>
            </a:lvl1pPr>
          </a:lstStyle>
          <a:p>
            <a:pPr>
              <a:defRPr/>
            </a:pPr>
            <a:fld id="{C1AEF271-98FC-4F4E-BB8F-C73A88C89774}" type="slidenum">
              <a:rPr lang="el-GR" smtClean="0"/>
              <a:pPr>
                <a:defRPr/>
              </a:pPr>
              <a:t>‹#›</a:t>
            </a:fld>
            <a:endParaRPr lang="el-GR" dirty="0"/>
          </a:p>
        </p:txBody>
      </p:sp>
    </p:spTree>
    <p:extLst>
      <p:ext uri="{BB962C8B-B14F-4D97-AF65-F5344CB8AC3E}">
        <p14:creationId xmlns:p14="http://schemas.microsoft.com/office/powerpoint/2010/main" val="2668058057"/>
      </p:ext>
    </p:extLst>
  </p:cSld>
  <p:clrMapOvr>
    <a:masterClrMapping/>
  </p:clrMapOvr>
  <p:transition spd="med">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508000" y="1143000"/>
            <a:ext cx="11176000" cy="1069848"/>
          </a:xfrm>
        </p:spPr>
        <p:txBody>
          <a:bodyPr rtlCol="0"/>
          <a:lstStyle>
            <a:lvl1pPr>
              <a:defRPr sz="3000" b="0" i="0" cap="none" baseline="0"/>
            </a:lvl1pPr>
          </a:lstStyle>
          <a:p>
            <a:r>
              <a:rPr lang="el-GR" noProof="0" smtClean="0"/>
              <a:t>Στυλ κύριου τίτλου</a:t>
            </a:r>
            <a:endParaRPr lang="el-GR" noProof="0" dirty="0"/>
          </a:p>
        </p:txBody>
      </p:sp>
      <p:sp>
        <p:nvSpPr>
          <p:cNvPr id="3" name="Θέση κειμένου 2"/>
          <p:cNvSpPr>
            <a:spLocks noGrp="1"/>
          </p:cNvSpPr>
          <p:nvPr>
            <p:ph type="body" idx="1"/>
          </p:nvPr>
        </p:nvSpPr>
        <p:spPr>
          <a:xfrm>
            <a:off x="508000" y="2244970"/>
            <a:ext cx="5388864" cy="457200"/>
          </a:xfrm>
          <a:solidFill>
            <a:schemeClr val="accent2">
              <a:lumMod val="60000"/>
              <a:lumOff val="40000"/>
              <a:alpha val="25000"/>
            </a:schemeClr>
          </a:solidFill>
          <a:ln w="12700">
            <a:solidFill>
              <a:schemeClr val="accent2"/>
            </a:solidFill>
          </a:ln>
        </p:spPr>
        <p:txBody>
          <a:bodyPr anchor="ctr">
            <a:noAutofit/>
          </a:bodyPr>
          <a:lstStyle>
            <a:lvl1pPr marL="34290" indent="0">
              <a:buNone/>
              <a:defRPr sz="1425" b="1">
                <a:solidFill>
                  <a:schemeClr val="tx1">
                    <a:tint val="95000"/>
                  </a:schemeClr>
                </a:solidFill>
              </a:defRPr>
            </a:lvl1pPr>
            <a:lvl2pPr>
              <a:buNone/>
              <a:defRPr sz="1500" b="1"/>
            </a:lvl2pPr>
            <a:lvl3pPr>
              <a:buNone/>
              <a:defRPr sz="1350" b="1"/>
            </a:lvl3pPr>
            <a:lvl4pPr>
              <a:buNone/>
              <a:defRPr sz="1200" b="1"/>
            </a:lvl4pPr>
            <a:lvl5pPr>
              <a:buNone/>
              <a:defRPr sz="1200" b="1"/>
            </a:lvl5pPr>
          </a:lstStyle>
          <a:p>
            <a:pPr lvl="0"/>
            <a:r>
              <a:rPr lang="el-GR" noProof="0" smtClean="0"/>
              <a:t>Επεξεργασία στυλ υποδείγματος κειμένου</a:t>
            </a:r>
          </a:p>
        </p:txBody>
      </p:sp>
      <p:sp>
        <p:nvSpPr>
          <p:cNvPr id="5" name="Θέση περιεχομένου 4"/>
          <p:cNvSpPr>
            <a:spLocks noGrp="1"/>
          </p:cNvSpPr>
          <p:nvPr>
            <p:ph sz="quarter" idx="2"/>
          </p:nvPr>
        </p:nvSpPr>
        <p:spPr>
          <a:xfrm>
            <a:off x="508000" y="2708519"/>
            <a:ext cx="5388864" cy="3886200"/>
          </a:xfrm>
        </p:spPr>
        <p:txBody>
          <a:bodyPr/>
          <a:lstStyle>
            <a:lvl1pPr>
              <a:defRPr sz="1500"/>
            </a:lvl1pPr>
            <a:lvl2pPr>
              <a:defRPr sz="1500"/>
            </a:lvl2pPr>
            <a:lvl3pPr>
              <a:defRPr sz="1350"/>
            </a:lvl3pPr>
            <a:lvl4pPr>
              <a:defRPr sz="1200"/>
            </a:lvl4pPr>
            <a:lvl5pPr>
              <a:defRPr sz="1200"/>
            </a:lvl5pPr>
          </a:lstStyle>
          <a:p>
            <a:pPr lvl="0"/>
            <a:r>
              <a:rPr lang="el-GR" noProof="0" smtClean="0"/>
              <a:t>Επεξεργασία στυλ υποδείγματος κειμένου</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dirty="0"/>
          </a:p>
        </p:txBody>
      </p:sp>
      <p:sp>
        <p:nvSpPr>
          <p:cNvPr id="4" name="Θέση κειμένου 3"/>
          <p:cNvSpPr>
            <a:spLocks noGrp="1"/>
          </p:cNvSpPr>
          <p:nvPr>
            <p:ph type="body" sz="half" idx="3"/>
          </p:nvPr>
        </p:nvSpPr>
        <p:spPr>
          <a:xfrm>
            <a:off x="6294969" y="2244970"/>
            <a:ext cx="5389033" cy="457200"/>
          </a:xfrm>
          <a:solidFill>
            <a:schemeClr val="accent2">
              <a:lumMod val="60000"/>
              <a:lumOff val="40000"/>
              <a:alpha val="25000"/>
            </a:schemeClr>
          </a:solidFill>
          <a:ln w="12700">
            <a:solidFill>
              <a:schemeClr val="accent2"/>
            </a:solidFill>
          </a:ln>
        </p:spPr>
        <p:txBody>
          <a:bodyPr anchor="ctr">
            <a:noAutofit/>
          </a:bodyPr>
          <a:lstStyle>
            <a:lvl1pPr marL="34290" indent="0">
              <a:buNone/>
              <a:defRPr sz="1425" b="1">
                <a:solidFill>
                  <a:schemeClr val="tx1">
                    <a:tint val="95000"/>
                  </a:schemeClr>
                </a:solidFill>
              </a:defRPr>
            </a:lvl1pPr>
            <a:lvl2pPr>
              <a:buNone/>
              <a:defRPr sz="1500" b="1"/>
            </a:lvl2pPr>
            <a:lvl3pPr>
              <a:buNone/>
              <a:defRPr sz="1350" b="1"/>
            </a:lvl3pPr>
            <a:lvl4pPr>
              <a:buNone/>
              <a:defRPr sz="1200" b="1"/>
            </a:lvl4pPr>
            <a:lvl5pPr>
              <a:buNone/>
              <a:defRPr sz="1200" b="1"/>
            </a:lvl5pPr>
          </a:lstStyle>
          <a:p>
            <a:pPr lvl="0"/>
            <a:r>
              <a:rPr lang="el-GR" noProof="0" smtClean="0"/>
              <a:t>Επεξεργασία στυλ υποδείγματος κειμένου</a:t>
            </a:r>
          </a:p>
        </p:txBody>
      </p:sp>
      <p:sp>
        <p:nvSpPr>
          <p:cNvPr id="6" name="Θέση περιεχομένου 5"/>
          <p:cNvSpPr>
            <a:spLocks noGrp="1"/>
          </p:cNvSpPr>
          <p:nvPr>
            <p:ph sz="quarter" idx="4"/>
          </p:nvPr>
        </p:nvSpPr>
        <p:spPr>
          <a:xfrm>
            <a:off x="6291074" y="2708519"/>
            <a:ext cx="5389033" cy="3886200"/>
          </a:xfrm>
        </p:spPr>
        <p:txBody>
          <a:bodyPr/>
          <a:lstStyle>
            <a:lvl1pPr>
              <a:defRPr sz="1500"/>
            </a:lvl1pPr>
            <a:lvl2pPr>
              <a:defRPr sz="1500"/>
            </a:lvl2pPr>
            <a:lvl3pPr>
              <a:defRPr sz="1350"/>
            </a:lvl3pPr>
            <a:lvl4pPr>
              <a:defRPr sz="1200"/>
            </a:lvl4pPr>
            <a:lvl5pPr>
              <a:defRPr sz="1200"/>
            </a:lvl5pPr>
          </a:lstStyle>
          <a:p>
            <a:pPr lvl="0"/>
            <a:r>
              <a:rPr lang="el-GR" noProof="0" smtClean="0"/>
              <a:t>Επεξεργασία στυλ υποδείγματος κειμένου</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dirty="0"/>
          </a:p>
        </p:txBody>
      </p:sp>
      <p:sp>
        <p:nvSpPr>
          <p:cNvPr id="7" name="Θέση υποσέλιδου 2"/>
          <p:cNvSpPr>
            <a:spLocks noGrp="1"/>
          </p:cNvSpPr>
          <p:nvPr>
            <p:ph type="ftr" sz="quarter" idx="10"/>
          </p:nvPr>
        </p:nvSpPr>
        <p:spPr/>
        <p:txBody>
          <a:bodyPr/>
          <a:lstStyle>
            <a:lvl1pPr>
              <a:defRPr/>
            </a:lvl1pPr>
          </a:lstStyle>
          <a:p>
            <a:pPr>
              <a:defRPr/>
            </a:pPr>
            <a:r>
              <a:rPr lang="el-GR" smtClean="0"/>
              <a:t>Προσθήκη υποσέλιδου</a:t>
            </a:r>
            <a:endParaRPr lang="el-GR" dirty="0"/>
          </a:p>
        </p:txBody>
      </p:sp>
      <p:sp>
        <p:nvSpPr>
          <p:cNvPr id="8" name="Θέση ημερομηνίας 13"/>
          <p:cNvSpPr>
            <a:spLocks noGrp="1"/>
          </p:cNvSpPr>
          <p:nvPr>
            <p:ph type="dt" sz="half" idx="11"/>
          </p:nvPr>
        </p:nvSpPr>
        <p:spPr/>
        <p:txBody>
          <a:bodyPr/>
          <a:lstStyle>
            <a:lvl1pPr>
              <a:defRPr/>
            </a:lvl1pPr>
          </a:lstStyle>
          <a:p>
            <a:pPr>
              <a:defRPr/>
            </a:pPr>
            <a:r>
              <a:rPr lang="el-GR" smtClean="0"/>
              <a:t>08/12/2021</a:t>
            </a:r>
            <a:endParaRPr lang="el-GR" dirty="0"/>
          </a:p>
        </p:txBody>
      </p:sp>
      <p:sp>
        <p:nvSpPr>
          <p:cNvPr id="9" name="Θέση αριθμού διαφάνειας 22"/>
          <p:cNvSpPr>
            <a:spLocks noGrp="1"/>
          </p:cNvSpPr>
          <p:nvPr>
            <p:ph type="sldNum" sz="quarter" idx="12"/>
          </p:nvPr>
        </p:nvSpPr>
        <p:spPr/>
        <p:txBody>
          <a:bodyPr/>
          <a:lstStyle>
            <a:lvl1pPr>
              <a:defRPr/>
            </a:lvl1pPr>
          </a:lstStyle>
          <a:p>
            <a:pPr>
              <a:defRPr/>
            </a:pPr>
            <a:fld id="{30202DD4-6170-4605-811D-A9AE240E455C}" type="slidenum">
              <a:rPr lang="el-GR" smtClean="0"/>
              <a:pPr>
                <a:defRPr/>
              </a:pPr>
              <a:t>‹#›</a:t>
            </a:fld>
            <a:endParaRPr lang="el-GR" dirty="0"/>
          </a:p>
        </p:txBody>
      </p:sp>
    </p:spTree>
    <p:extLst>
      <p:ext uri="{BB962C8B-B14F-4D97-AF65-F5344CB8AC3E}">
        <p14:creationId xmlns:p14="http://schemas.microsoft.com/office/powerpoint/2010/main" val="2657012929"/>
      </p:ext>
    </p:extLst>
  </p:cSld>
  <p:clrMapOvr>
    <a:masterClrMapping/>
  </p:clrMapOvr>
  <p:transition spd="med">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a:xfrm>
            <a:off x="609600" y="1143000"/>
            <a:ext cx="10972800" cy="1069848"/>
          </a:xfrm>
        </p:spPr>
        <p:txBody>
          <a:bodyPr rtlCol="0"/>
          <a:lstStyle>
            <a:lvl1pPr>
              <a:defRPr sz="3000">
                <a:solidFill>
                  <a:schemeClr val="tx2"/>
                </a:solidFill>
              </a:defRPr>
            </a:lvl1pPr>
          </a:lstStyle>
          <a:p>
            <a:r>
              <a:rPr lang="el-GR" noProof="0" smtClean="0"/>
              <a:t>Στυλ κύριου τίτλου</a:t>
            </a:r>
            <a:endParaRPr lang="el-GR" noProof="0" dirty="0"/>
          </a:p>
        </p:txBody>
      </p:sp>
      <p:sp>
        <p:nvSpPr>
          <p:cNvPr id="3" name="Θέση υποσέλιδου 3"/>
          <p:cNvSpPr>
            <a:spLocks noGrp="1"/>
          </p:cNvSpPr>
          <p:nvPr>
            <p:ph type="ftr" sz="quarter" idx="10"/>
          </p:nvPr>
        </p:nvSpPr>
        <p:spPr/>
        <p:txBody>
          <a:bodyPr/>
          <a:lstStyle>
            <a:lvl1pPr>
              <a:defRPr/>
            </a:lvl1pPr>
          </a:lstStyle>
          <a:p>
            <a:pPr>
              <a:defRPr/>
            </a:pPr>
            <a:r>
              <a:rPr lang="el-GR" smtClean="0"/>
              <a:t>Προσθήκη υποσέλιδου</a:t>
            </a:r>
            <a:endParaRPr lang="el-GR" dirty="0"/>
          </a:p>
        </p:txBody>
      </p:sp>
      <p:sp>
        <p:nvSpPr>
          <p:cNvPr id="4" name="Θέση ημερομηνίας 2"/>
          <p:cNvSpPr>
            <a:spLocks noGrp="1"/>
          </p:cNvSpPr>
          <p:nvPr>
            <p:ph type="dt" sz="half" idx="11"/>
          </p:nvPr>
        </p:nvSpPr>
        <p:spPr>
          <a:xfrm>
            <a:off x="8777818" y="612775"/>
            <a:ext cx="1276349" cy="457200"/>
          </a:xfrm>
        </p:spPr>
        <p:txBody>
          <a:bodyPr/>
          <a:lstStyle>
            <a:lvl1pPr>
              <a:defRPr/>
            </a:lvl1pPr>
          </a:lstStyle>
          <a:p>
            <a:pPr>
              <a:defRPr/>
            </a:pPr>
            <a:r>
              <a:rPr lang="el-GR" smtClean="0"/>
              <a:t>08/12/2021</a:t>
            </a:r>
            <a:endParaRPr lang="el-GR" dirty="0"/>
          </a:p>
        </p:txBody>
      </p:sp>
      <p:sp>
        <p:nvSpPr>
          <p:cNvPr id="5" name="Θέση αριθμού διαφάνειας 4"/>
          <p:cNvSpPr>
            <a:spLocks noGrp="1"/>
          </p:cNvSpPr>
          <p:nvPr>
            <p:ph type="sldNum" sz="quarter" idx="12"/>
          </p:nvPr>
        </p:nvSpPr>
        <p:spPr/>
        <p:txBody>
          <a:bodyPr/>
          <a:lstStyle>
            <a:lvl1pPr>
              <a:defRPr/>
            </a:lvl1pPr>
          </a:lstStyle>
          <a:p>
            <a:pPr>
              <a:defRPr/>
            </a:pPr>
            <a:fld id="{873420E1-6AFB-41F0-A9F6-568306B2A3A3}" type="slidenum">
              <a:rPr lang="el-GR" smtClean="0"/>
              <a:pPr>
                <a:defRPr/>
              </a:pPr>
              <a:t>‹#›</a:t>
            </a:fld>
            <a:endParaRPr lang="el-GR" dirty="0"/>
          </a:p>
        </p:txBody>
      </p:sp>
    </p:spTree>
    <p:extLst>
      <p:ext uri="{BB962C8B-B14F-4D97-AF65-F5344CB8AC3E}">
        <p14:creationId xmlns:p14="http://schemas.microsoft.com/office/powerpoint/2010/main" val="1185497383"/>
      </p:ext>
    </p:extLst>
  </p:cSld>
  <p:clrMapOvr>
    <a:masterClrMapping/>
  </p:clrMapOvr>
  <p:transition spd="med">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υποσέλιδου 2"/>
          <p:cNvSpPr>
            <a:spLocks noGrp="1"/>
          </p:cNvSpPr>
          <p:nvPr>
            <p:ph type="ftr" sz="quarter" idx="10"/>
          </p:nvPr>
        </p:nvSpPr>
        <p:spPr/>
        <p:txBody>
          <a:bodyPr/>
          <a:lstStyle>
            <a:lvl1pPr>
              <a:defRPr/>
            </a:lvl1pPr>
          </a:lstStyle>
          <a:p>
            <a:pPr>
              <a:defRPr/>
            </a:pPr>
            <a:r>
              <a:rPr lang="el-GR" smtClean="0"/>
              <a:t>Προσθήκη υποσέλιδου</a:t>
            </a:r>
            <a:endParaRPr lang="el-GR" dirty="0"/>
          </a:p>
        </p:txBody>
      </p:sp>
      <p:sp>
        <p:nvSpPr>
          <p:cNvPr id="3" name="Θέση ημερομηνίας 13"/>
          <p:cNvSpPr>
            <a:spLocks noGrp="1"/>
          </p:cNvSpPr>
          <p:nvPr>
            <p:ph type="dt" sz="half" idx="11"/>
          </p:nvPr>
        </p:nvSpPr>
        <p:spPr/>
        <p:txBody>
          <a:bodyPr/>
          <a:lstStyle>
            <a:lvl1pPr>
              <a:defRPr/>
            </a:lvl1pPr>
          </a:lstStyle>
          <a:p>
            <a:pPr>
              <a:defRPr/>
            </a:pPr>
            <a:r>
              <a:rPr lang="el-GR" smtClean="0"/>
              <a:t>08/12/2021</a:t>
            </a:r>
            <a:endParaRPr lang="el-GR" dirty="0"/>
          </a:p>
        </p:txBody>
      </p:sp>
      <p:sp>
        <p:nvSpPr>
          <p:cNvPr id="4" name="Θέση αριθμού διαφάνειας 22"/>
          <p:cNvSpPr>
            <a:spLocks noGrp="1"/>
          </p:cNvSpPr>
          <p:nvPr>
            <p:ph type="sldNum" sz="quarter" idx="12"/>
          </p:nvPr>
        </p:nvSpPr>
        <p:spPr/>
        <p:txBody>
          <a:bodyPr/>
          <a:lstStyle>
            <a:lvl1pPr>
              <a:defRPr/>
            </a:lvl1pPr>
          </a:lstStyle>
          <a:p>
            <a:pPr>
              <a:defRPr/>
            </a:pPr>
            <a:fld id="{2556E297-6774-4200-A24A-BB536EC279D7}" type="slidenum">
              <a:rPr lang="el-GR" smtClean="0"/>
              <a:pPr>
                <a:defRPr/>
              </a:pPr>
              <a:t>‹#›</a:t>
            </a:fld>
            <a:endParaRPr lang="el-GR" dirty="0"/>
          </a:p>
        </p:txBody>
      </p:sp>
    </p:spTree>
    <p:extLst>
      <p:ext uri="{BB962C8B-B14F-4D97-AF65-F5344CB8AC3E}">
        <p14:creationId xmlns:p14="http://schemas.microsoft.com/office/powerpoint/2010/main" val="3349728490"/>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963084" y="1968322"/>
            <a:ext cx="10363200" cy="1362075"/>
          </a:xfrm>
        </p:spPr>
        <p:txBody>
          <a:bodyPr rtlCol="0" anchor="b">
            <a:noAutofit/>
          </a:bodyPr>
          <a:lstStyle>
            <a:lvl1pPr algn="l">
              <a:buNone/>
              <a:defRPr sz="4300" b="1" cap="none" baseline="0">
                <a:ln w="12700">
                  <a:solidFill>
                    <a:schemeClr val="accent2">
                      <a:shade val="90000"/>
                      <a:satMod val="150000"/>
                    </a:schemeClr>
                  </a:solidFill>
                </a:ln>
                <a:solidFill>
                  <a:schemeClr val="accent2"/>
                </a:solidFill>
                <a:effectLst/>
              </a:defRPr>
            </a:lvl1pPr>
          </a:lstStyle>
          <a:p>
            <a:pPr rtl="0"/>
            <a:r>
              <a:rPr lang="el-GR" noProof="0" smtClean="0"/>
              <a:t>Στυλ κύριου τίτλου</a:t>
            </a:r>
            <a:endParaRPr kumimoji="0" lang="el-GR" noProof="0" dirty="0"/>
          </a:p>
        </p:txBody>
      </p:sp>
      <p:sp>
        <p:nvSpPr>
          <p:cNvPr id="3" name="Θέση κειμένου 2"/>
          <p:cNvSpPr>
            <a:spLocks noGrp="1"/>
          </p:cNvSpPr>
          <p:nvPr>
            <p:ph type="body" idx="1"/>
          </p:nvPr>
        </p:nvSpPr>
        <p:spPr>
          <a:xfrm>
            <a:off x="963084" y="3367088"/>
            <a:ext cx="10363200" cy="1509712"/>
          </a:xfrm>
        </p:spPr>
        <p:txBody>
          <a:bodyPr rtlCol="0"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rtl="0" eaLnBrk="1" latinLnBrk="0" hangingPunct="1"/>
            <a:r>
              <a:rPr lang="el-GR" noProof="0" smtClean="0"/>
              <a:t>Επεξεργασία στυλ υποδείγματος κειμένου</a:t>
            </a:r>
          </a:p>
        </p:txBody>
      </p:sp>
      <p:sp>
        <p:nvSpPr>
          <p:cNvPr id="5" name="Θέση υποσέλιδου 4"/>
          <p:cNvSpPr>
            <a:spLocks noGrp="1"/>
          </p:cNvSpPr>
          <p:nvPr>
            <p:ph type="ftr" sz="quarter" idx="11"/>
          </p:nvPr>
        </p:nvSpPr>
        <p:spPr/>
        <p:txBody>
          <a:bodyPr rtlCol="0"/>
          <a:lstStyle/>
          <a:p>
            <a:pPr rtl="0"/>
            <a:r>
              <a:rPr lang="el-GR" noProof="0" dirty="0"/>
              <a:t>Προσθήκη υποσέλιδου</a:t>
            </a:r>
          </a:p>
        </p:txBody>
      </p:sp>
      <p:sp>
        <p:nvSpPr>
          <p:cNvPr id="4" name="Θέση ημερομηνίας 3"/>
          <p:cNvSpPr>
            <a:spLocks noGrp="1"/>
          </p:cNvSpPr>
          <p:nvPr>
            <p:ph type="dt" sz="half" idx="10"/>
          </p:nvPr>
        </p:nvSpPr>
        <p:spPr/>
        <p:txBody>
          <a:bodyPr rtlCol="0"/>
          <a:lstStyle/>
          <a:p>
            <a:pPr rtl="0"/>
            <a:r>
              <a:rPr lang="el-GR" noProof="0" smtClean="0"/>
              <a:t>08/12/2021</a:t>
            </a:r>
            <a:endParaRPr lang="el-GR" noProof="0" dirty="0"/>
          </a:p>
        </p:txBody>
      </p:sp>
      <p:sp>
        <p:nvSpPr>
          <p:cNvPr id="6" name="Θέση αριθμού διαφάνειας 5"/>
          <p:cNvSpPr>
            <a:spLocks noGrp="1"/>
          </p:cNvSpPr>
          <p:nvPr>
            <p:ph type="sldNum" sz="quarter" idx="12"/>
          </p:nvPr>
        </p:nvSpPr>
        <p:spPr/>
        <p:txBody>
          <a:bodyPr rtlCol="0"/>
          <a:lstStyle/>
          <a:p>
            <a:pPr rtl="0"/>
            <a:fld id="{401CF334-2D5C-4859-84A6-CA7E6E43FAEB}" type="slidenum">
              <a:rPr lang="el-GR" noProof="0" smtClean="0"/>
              <a:pPr rtl="0"/>
              <a:t>‹#›</a:t>
            </a:fld>
            <a:endParaRPr lang="el-GR" noProof="0" dirty="0"/>
          </a:p>
        </p:txBody>
      </p:sp>
    </p:spTree>
    <p:extLst>
      <p:ext uri="{BB962C8B-B14F-4D97-AF65-F5344CB8AC3E}">
        <p14:creationId xmlns:p14="http://schemas.microsoft.com/office/powerpoint/2010/main" val="270512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7137995" y="1101970"/>
            <a:ext cx="4511040" cy="877824"/>
          </a:xfrm>
        </p:spPr>
        <p:txBody>
          <a:bodyPr rtlCol="0" anchor="b"/>
          <a:lstStyle>
            <a:lvl1pPr algn="l">
              <a:buNone/>
              <a:defRPr sz="1350" b="1"/>
            </a:lvl1pPr>
          </a:lstStyle>
          <a:p>
            <a:r>
              <a:rPr lang="el-GR" noProof="0" smtClean="0"/>
              <a:t>Στυλ κύριου τίτλου</a:t>
            </a:r>
            <a:endParaRPr lang="el-GR" noProof="0" dirty="0"/>
          </a:p>
        </p:txBody>
      </p:sp>
      <p:sp>
        <p:nvSpPr>
          <p:cNvPr id="4" name="Θέση περιεχομένου 3"/>
          <p:cNvSpPr>
            <a:spLocks noGrp="1"/>
          </p:cNvSpPr>
          <p:nvPr>
            <p:ph sz="half" idx="1"/>
          </p:nvPr>
        </p:nvSpPr>
        <p:spPr>
          <a:xfrm>
            <a:off x="203200" y="776289"/>
            <a:ext cx="6803136" cy="5805083"/>
          </a:xfrm>
        </p:spPr>
        <p:txBody>
          <a:bodyPr/>
          <a:lstStyle>
            <a:lvl1pPr>
              <a:defRPr sz="2400"/>
            </a:lvl1pPr>
            <a:lvl2pPr>
              <a:defRPr sz="2100"/>
            </a:lvl2pPr>
            <a:lvl3pPr>
              <a:defRPr sz="1800"/>
            </a:lvl3pPr>
            <a:lvl4pPr>
              <a:defRPr sz="1500"/>
            </a:lvl4pPr>
            <a:lvl5pPr>
              <a:defRPr sz="1500"/>
            </a:lvl5pPr>
          </a:lstStyle>
          <a:p>
            <a:pPr lvl="0"/>
            <a:r>
              <a:rPr lang="el-GR" noProof="0" smtClean="0"/>
              <a:t>Επεξεργασία στυλ υποδείγματος κειμένου</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dirty="0"/>
          </a:p>
        </p:txBody>
      </p:sp>
      <p:sp>
        <p:nvSpPr>
          <p:cNvPr id="3" name="Θέση κειμένου 2"/>
          <p:cNvSpPr>
            <a:spLocks noGrp="1"/>
          </p:cNvSpPr>
          <p:nvPr>
            <p:ph type="body" idx="2"/>
          </p:nvPr>
        </p:nvSpPr>
        <p:spPr>
          <a:xfrm>
            <a:off x="7137995" y="2010729"/>
            <a:ext cx="4511040" cy="4580573"/>
          </a:xfrm>
        </p:spPr>
        <p:txBody>
          <a:bodyPr/>
          <a:lstStyle>
            <a:lvl1pPr marL="6858" indent="0">
              <a:buNone/>
              <a:defRPr sz="1050"/>
            </a:lvl1pPr>
            <a:lvl2pPr>
              <a:buNone/>
              <a:defRPr sz="900"/>
            </a:lvl2pPr>
            <a:lvl3pPr>
              <a:buNone/>
              <a:defRPr sz="750"/>
            </a:lvl3pPr>
            <a:lvl4pPr>
              <a:buNone/>
              <a:defRPr sz="675"/>
            </a:lvl4pPr>
            <a:lvl5pPr>
              <a:buNone/>
              <a:defRPr sz="675"/>
            </a:lvl5pPr>
          </a:lstStyle>
          <a:p>
            <a:pPr lvl="0"/>
            <a:r>
              <a:rPr lang="el-GR" noProof="0" smtClean="0"/>
              <a:t>Επεξεργασία στυλ υποδείγματος κειμένου</a:t>
            </a:r>
          </a:p>
        </p:txBody>
      </p:sp>
      <p:sp>
        <p:nvSpPr>
          <p:cNvPr id="5" name="Θέση υποσέλιδου 2"/>
          <p:cNvSpPr>
            <a:spLocks noGrp="1"/>
          </p:cNvSpPr>
          <p:nvPr>
            <p:ph type="ftr" sz="quarter" idx="10"/>
          </p:nvPr>
        </p:nvSpPr>
        <p:spPr/>
        <p:txBody>
          <a:bodyPr/>
          <a:lstStyle>
            <a:lvl1pPr>
              <a:defRPr/>
            </a:lvl1pPr>
          </a:lstStyle>
          <a:p>
            <a:pPr>
              <a:defRPr/>
            </a:pPr>
            <a:r>
              <a:rPr lang="el-GR" smtClean="0"/>
              <a:t>Προσθήκη υποσέλιδου</a:t>
            </a:r>
            <a:endParaRPr lang="el-GR" dirty="0"/>
          </a:p>
        </p:txBody>
      </p:sp>
      <p:sp>
        <p:nvSpPr>
          <p:cNvPr id="6" name="Θέση ημερομηνίας 13"/>
          <p:cNvSpPr>
            <a:spLocks noGrp="1"/>
          </p:cNvSpPr>
          <p:nvPr>
            <p:ph type="dt" sz="half" idx="11"/>
          </p:nvPr>
        </p:nvSpPr>
        <p:spPr/>
        <p:txBody>
          <a:bodyPr/>
          <a:lstStyle>
            <a:lvl1pPr>
              <a:defRPr/>
            </a:lvl1pPr>
          </a:lstStyle>
          <a:p>
            <a:pPr>
              <a:defRPr/>
            </a:pPr>
            <a:r>
              <a:rPr lang="el-GR" smtClean="0"/>
              <a:t>08/12/2021</a:t>
            </a:r>
            <a:endParaRPr lang="el-GR" dirty="0"/>
          </a:p>
        </p:txBody>
      </p:sp>
      <p:sp>
        <p:nvSpPr>
          <p:cNvPr id="7" name="Θέση αριθμού διαφάνειας 22"/>
          <p:cNvSpPr>
            <a:spLocks noGrp="1"/>
          </p:cNvSpPr>
          <p:nvPr>
            <p:ph type="sldNum" sz="quarter" idx="12"/>
          </p:nvPr>
        </p:nvSpPr>
        <p:spPr/>
        <p:txBody>
          <a:bodyPr/>
          <a:lstStyle>
            <a:lvl1pPr>
              <a:defRPr/>
            </a:lvl1pPr>
          </a:lstStyle>
          <a:p>
            <a:pPr>
              <a:defRPr/>
            </a:pPr>
            <a:fld id="{56E62ED7-688E-429C-884E-98DA896B4825}" type="slidenum">
              <a:rPr lang="el-GR" smtClean="0"/>
              <a:pPr>
                <a:defRPr/>
              </a:pPr>
              <a:t>‹#›</a:t>
            </a:fld>
            <a:endParaRPr lang="el-GR" dirty="0"/>
          </a:p>
        </p:txBody>
      </p:sp>
    </p:spTree>
    <p:extLst>
      <p:ext uri="{BB962C8B-B14F-4D97-AF65-F5344CB8AC3E}">
        <p14:creationId xmlns:p14="http://schemas.microsoft.com/office/powerpoint/2010/main" val="1017698435"/>
      </p:ext>
    </p:extLst>
  </p:cSld>
  <p:clrMapOvr>
    <a:masterClrMapping/>
  </p:clrMapOvr>
  <p:transition spd="med">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7253914" y="1109162"/>
            <a:ext cx="782404" cy="4681637"/>
          </a:xfrm>
        </p:spPr>
        <p:txBody>
          <a:bodyPr vert="vert270" lIns="45720" tIns="0" rIns="45720" rtlCol="0" anchor="t"/>
          <a:lstStyle>
            <a:lvl1pPr algn="ctr">
              <a:buNone/>
              <a:defRPr sz="1500" b="1"/>
            </a:lvl1pPr>
          </a:lstStyle>
          <a:p>
            <a:r>
              <a:rPr lang="el-GR" noProof="0" smtClean="0"/>
              <a:t>Στυλ κύριου τίτλου</a:t>
            </a:r>
            <a:endParaRPr lang="el-GR" noProof="0" dirty="0"/>
          </a:p>
        </p:txBody>
      </p:sp>
      <p:sp>
        <p:nvSpPr>
          <p:cNvPr id="3" name="Θέση εικόνας 2" descr="Ένα κενό πλαίσιο κράτησης θέσης για να προσθέσετε μια εικόνα. Κάντε κλικ στο πλαίσιο κράτησης θέσης και επιλέξτε την εικόνα που θέλετε να προσθέσετε"/>
          <p:cNvSpPr>
            <a:spLocks noGrp="1"/>
          </p:cNvSpPr>
          <p:nvPr>
            <p:ph type="pic" idx="1"/>
          </p:nvPr>
        </p:nvSpPr>
        <p:spPr>
          <a:xfrm>
            <a:off x="538228" y="1143000"/>
            <a:ext cx="6096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rtlCol="0">
            <a:normAutofit/>
          </a:bodyPr>
          <a:lstStyle>
            <a:lvl1pPr marL="0" indent="0">
              <a:buNone/>
              <a:defRPr sz="2400"/>
            </a:lvl1pPr>
          </a:lstStyle>
          <a:p>
            <a:pPr lvl="0"/>
            <a:r>
              <a:rPr lang="el-GR" noProof="0" smtClean="0"/>
              <a:t>Κάντε κλικ στο εικονίδιο για να προσθέσετε εικόνα</a:t>
            </a:r>
            <a:endParaRPr lang="el-GR" noProof="0" dirty="0"/>
          </a:p>
        </p:txBody>
      </p:sp>
      <p:sp>
        <p:nvSpPr>
          <p:cNvPr id="4" name="Θέση κειμένου 3"/>
          <p:cNvSpPr>
            <a:spLocks noGrp="1"/>
          </p:cNvSpPr>
          <p:nvPr>
            <p:ph type="body" sz="half" idx="2"/>
          </p:nvPr>
        </p:nvSpPr>
        <p:spPr>
          <a:xfrm>
            <a:off x="8117924" y="3274311"/>
            <a:ext cx="3454400" cy="2516489"/>
          </a:xfrm>
        </p:spPr>
        <p:txBody>
          <a:bodyPr lIns="0" tIns="0" rIns="45720"/>
          <a:lstStyle>
            <a:lvl1pPr marL="0" indent="0">
              <a:lnSpc>
                <a:spcPct val="100000"/>
              </a:lnSpc>
              <a:spcBef>
                <a:spcPts val="0"/>
              </a:spcBef>
              <a:buFontTx/>
              <a:buNone/>
              <a:defRPr sz="975"/>
            </a:lvl1pPr>
            <a:lvl2pPr>
              <a:buFontTx/>
              <a:buNone/>
              <a:defRPr sz="900"/>
            </a:lvl2pPr>
            <a:lvl3pPr>
              <a:buFontTx/>
              <a:buNone/>
              <a:defRPr sz="750"/>
            </a:lvl3pPr>
            <a:lvl4pPr>
              <a:buFontTx/>
              <a:buNone/>
              <a:defRPr sz="675"/>
            </a:lvl4pPr>
            <a:lvl5pPr>
              <a:buFontTx/>
              <a:buNone/>
              <a:defRPr sz="675"/>
            </a:lvl5pPr>
          </a:lstStyle>
          <a:p>
            <a:pPr lvl="0"/>
            <a:r>
              <a:rPr lang="el-GR" noProof="0" smtClean="0"/>
              <a:t>Επεξεργασία στυλ υποδείγματος κειμένου</a:t>
            </a:r>
          </a:p>
        </p:txBody>
      </p:sp>
      <p:sp>
        <p:nvSpPr>
          <p:cNvPr id="5" name="Θέση υποσέλιδου 2"/>
          <p:cNvSpPr>
            <a:spLocks noGrp="1"/>
          </p:cNvSpPr>
          <p:nvPr>
            <p:ph type="ftr" sz="quarter" idx="10"/>
          </p:nvPr>
        </p:nvSpPr>
        <p:spPr/>
        <p:txBody>
          <a:bodyPr/>
          <a:lstStyle>
            <a:lvl1pPr>
              <a:defRPr/>
            </a:lvl1pPr>
          </a:lstStyle>
          <a:p>
            <a:pPr>
              <a:defRPr/>
            </a:pPr>
            <a:r>
              <a:rPr lang="el-GR" smtClean="0"/>
              <a:t>Προσθήκη υποσέλιδου</a:t>
            </a:r>
            <a:endParaRPr lang="el-GR" dirty="0"/>
          </a:p>
        </p:txBody>
      </p:sp>
      <p:sp>
        <p:nvSpPr>
          <p:cNvPr id="6" name="Θέση ημερομηνίας 13"/>
          <p:cNvSpPr>
            <a:spLocks noGrp="1"/>
          </p:cNvSpPr>
          <p:nvPr>
            <p:ph type="dt" sz="half" idx="11"/>
          </p:nvPr>
        </p:nvSpPr>
        <p:spPr/>
        <p:txBody>
          <a:bodyPr/>
          <a:lstStyle>
            <a:lvl1pPr>
              <a:defRPr/>
            </a:lvl1pPr>
          </a:lstStyle>
          <a:p>
            <a:pPr>
              <a:defRPr/>
            </a:pPr>
            <a:r>
              <a:rPr lang="el-GR" smtClean="0"/>
              <a:t>08/12/2021</a:t>
            </a:r>
            <a:endParaRPr lang="el-GR" dirty="0"/>
          </a:p>
        </p:txBody>
      </p:sp>
      <p:sp>
        <p:nvSpPr>
          <p:cNvPr id="7" name="Θέση αριθμού διαφάνειας 22"/>
          <p:cNvSpPr>
            <a:spLocks noGrp="1"/>
          </p:cNvSpPr>
          <p:nvPr>
            <p:ph type="sldNum" sz="quarter" idx="12"/>
          </p:nvPr>
        </p:nvSpPr>
        <p:spPr/>
        <p:txBody>
          <a:bodyPr/>
          <a:lstStyle>
            <a:lvl1pPr>
              <a:defRPr/>
            </a:lvl1pPr>
          </a:lstStyle>
          <a:p>
            <a:pPr>
              <a:defRPr/>
            </a:pPr>
            <a:fld id="{A482B887-3068-4A35-94BA-A4326C76D887}" type="slidenum">
              <a:rPr lang="el-GR" smtClean="0"/>
              <a:pPr>
                <a:defRPr/>
              </a:pPr>
              <a:t>‹#›</a:t>
            </a:fld>
            <a:endParaRPr lang="el-GR" dirty="0"/>
          </a:p>
        </p:txBody>
      </p:sp>
    </p:spTree>
    <p:extLst>
      <p:ext uri="{BB962C8B-B14F-4D97-AF65-F5344CB8AC3E}">
        <p14:creationId xmlns:p14="http://schemas.microsoft.com/office/powerpoint/2010/main" val="3820483562"/>
      </p:ext>
    </p:extLst>
  </p:cSld>
  <p:clrMapOvr>
    <a:masterClrMapping/>
  </p:clrMapOvr>
  <p:transition spd="med">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r>
              <a:rPr lang="el-GR" noProof="0" smtClean="0"/>
              <a:t>Στυλ κύριου τίτλου</a:t>
            </a:r>
            <a:endParaRPr lang="el-GR" noProof="0" dirty="0"/>
          </a:p>
        </p:txBody>
      </p:sp>
      <p:sp>
        <p:nvSpPr>
          <p:cNvPr id="3" name="Σύμβολο κράτησης θέσης κατακόρυφου κειμένου 2"/>
          <p:cNvSpPr>
            <a:spLocks noGrp="1"/>
          </p:cNvSpPr>
          <p:nvPr>
            <p:ph type="body" orient="vert" idx="1"/>
          </p:nvPr>
        </p:nvSpPr>
        <p:spPr/>
        <p:txBody>
          <a:bodyPr vert="eaVert"/>
          <a:lstStyle>
            <a:lvl1pPr>
              <a:defRPr/>
            </a:lvl1pPr>
            <a:lvl5pPr>
              <a:defRPr/>
            </a:lvl5pPr>
          </a:lstStyle>
          <a:p>
            <a:pPr lvl="0"/>
            <a:r>
              <a:rPr lang="el-GR" noProof="0" smtClean="0"/>
              <a:t>Επεξεργασία στυλ υποδείγματος κειμένου</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dirty="0"/>
          </a:p>
        </p:txBody>
      </p:sp>
      <p:sp>
        <p:nvSpPr>
          <p:cNvPr id="4" name="Θέση υποσέλιδου 2"/>
          <p:cNvSpPr>
            <a:spLocks noGrp="1"/>
          </p:cNvSpPr>
          <p:nvPr>
            <p:ph type="ftr" sz="quarter" idx="10"/>
          </p:nvPr>
        </p:nvSpPr>
        <p:spPr/>
        <p:txBody>
          <a:bodyPr/>
          <a:lstStyle>
            <a:lvl1pPr>
              <a:defRPr/>
            </a:lvl1pPr>
          </a:lstStyle>
          <a:p>
            <a:pPr>
              <a:defRPr/>
            </a:pPr>
            <a:r>
              <a:rPr lang="el-GR" smtClean="0"/>
              <a:t>Προσθήκη υποσέλιδου</a:t>
            </a:r>
            <a:endParaRPr lang="el-GR" dirty="0"/>
          </a:p>
        </p:txBody>
      </p:sp>
      <p:sp>
        <p:nvSpPr>
          <p:cNvPr id="5" name="Θέση ημερομηνίας 13"/>
          <p:cNvSpPr>
            <a:spLocks noGrp="1"/>
          </p:cNvSpPr>
          <p:nvPr>
            <p:ph type="dt" sz="half" idx="11"/>
          </p:nvPr>
        </p:nvSpPr>
        <p:spPr/>
        <p:txBody>
          <a:bodyPr/>
          <a:lstStyle>
            <a:lvl1pPr>
              <a:defRPr/>
            </a:lvl1pPr>
          </a:lstStyle>
          <a:p>
            <a:pPr>
              <a:defRPr/>
            </a:pPr>
            <a:r>
              <a:rPr lang="el-GR" smtClean="0"/>
              <a:t>08/12/2021</a:t>
            </a:r>
            <a:endParaRPr lang="el-GR" dirty="0"/>
          </a:p>
        </p:txBody>
      </p:sp>
      <p:sp>
        <p:nvSpPr>
          <p:cNvPr id="6" name="Θέση αριθμού διαφάνειας 22"/>
          <p:cNvSpPr>
            <a:spLocks noGrp="1"/>
          </p:cNvSpPr>
          <p:nvPr>
            <p:ph type="sldNum" sz="quarter" idx="12"/>
          </p:nvPr>
        </p:nvSpPr>
        <p:spPr/>
        <p:txBody>
          <a:bodyPr/>
          <a:lstStyle>
            <a:lvl1pPr>
              <a:defRPr/>
            </a:lvl1pPr>
          </a:lstStyle>
          <a:p>
            <a:pPr>
              <a:defRPr/>
            </a:pPr>
            <a:fld id="{008B62D1-C7A7-4897-B960-F28C4BE3F53A}" type="slidenum">
              <a:rPr lang="el-GR" smtClean="0"/>
              <a:pPr>
                <a:defRPr/>
              </a:pPr>
              <a:t>‹#›</a:t>
            </a:fld>
            <a:endParaRPr lang="el-GR" dirty="0"/>
          </a:p>
        </p:txBody>
      </p:sp>
    </p:spTree>
    <p:extLst>
      <p:ext uri="{BB962C8B-B14F-4D97-AF65-F5344CB8AC3E}">
        <p14:creationId xmlns:p14="http://schemas.microsoft.com/office/powerpoint/2010/main" val="96654288"/>
      </p:ext>
    </p:extLst>
  </p:cSld>
  <p:clrMapOvr>
    <a:masterClrMapping/>
  </p:clrMapOvr>
  <p:transition spd="med">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9042400" y="1143000"/>
            <a:ext cx="2540000" cy="5448300"/>
          </a:xfrm>
        </p:spPr>
        <p:txBody>
          <a:bodyPr vert="eaVert" rtlCol="0"/>
          <a:lstStyle>
            <a:lvl1pPr>
              <a:defRPr/>
            </a:lvl1pPr>
          </a:lstStyle>
          <a:p>
            <a:r>
              <a:rPr lang="el-GR" noProof="0" smtClean="0"/>
              <a:t>Στυλ κύριου τίτλου</a:t>
            </a:r>
            <a:endParaRPr lang="el-GR" noProof="0" dirty="0"/>
          </a:p>
        </p:txBody>
      </p:sp>
      <p:sp>
        <p:nvSpPr>
          <p:cNvPr id="3" name="Σύμβολο κράτησης θέσης κατακόρυφου κειμένου 2"/>
          <p:cNvSpPr>
            <a:spLocks noGrp="1"/>
          </p:cNvSpPr>
          <p:nvPr>
            <p:ph type="body" orient="vert" idx="1"/>
          </p:nvPr>
        </p:nvSpPr>
        <p:spPr>
          <a:xfrm>
            <a:off x="609600" y="1143000"/>
            <a:ext cx="8331200" cy="5448300"/>
          </a:xfrm>
        </p:spPr>
        <p:txBody>
          <a:bodyPr vert="eaVert"/>
          <a:lstStyle>
            <a:lvl5pPr>
              <a:defRPr/>
            </a:lvl5pPr>
          </a:lstStyle>
          <a:p>
            <a:pPr lvl="0"/>
            <a:r>
              <a:rPr lang="el-GR" noProof="0" smtClean="0"/>
              <a:t>Επεξεργασία στυλ υποδείγματος κειμένου</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dirty="0"/>
          </a:p>
        </p:txBody>
      </p:sp>
      <p:sp>
        <p:nvSpPr>
          <p:cNvPr id="4" name="Θέση υποσέλιδου 2"/>
          <p:cNvSpPr>
            <a:spLocks noGrp="1"/>
          </p:cNvSpPr>
          <p:nvPr>
            <p:ph type="ftr" sz="quarter" idx="10"/>
          </p:nvPr>
        </p:nvSpPr>
        <p:spPr/>
        <p:txBody>
          <a:bodyPr/>
          <a:lstStyle>
            <a:lvl1pPr>
              <a:defRPr/>
            </a:lvl1pPr>
          </a:lstStyle>
          <a:p>
            <a:pPr>
              <a:defRPr/>
            </a:pPr>
            <a:r>
              <a:rPr lang="el-GR" smtClean="0"/>
              <a:t>Προσθήκη υποσέλιδου</a:t>
            </a:r>
            <a:endParaRPr lang="el-GR" dirty="0"/>
          </a:p>
        </p:txBody>
      </p:sp>
      <p:sp>
        <p:nvSpPr>
          <p:cNvPr id="5" name="Θέση ημερομηνίας 13"/>
          <p:cNvSpPr>
            <a:spLocks noGrp="1"/>
          </p:cNvSpPr>
          <p:nvPr>
            <p:ph type="dt" sz="half" idx="11"/>
          </p:nvPr>
        </p:nvSpPr>
        <p:spPr/>
        <p:txBody>
          <a:bodyPr/>
          <a:lstStyle>
            <a:lvl1pPr>
              <a:defRPr/>
            </a:lvl1pPr>
          </a:lstStyle>
          <a:p>
            <a:pPr>
              <a:defRPr/>
            </a:pPr>
            <a:r>
              <a:rPr lang="el-GR" smtClean="0"/>
              <a:t>08/12/2021</a:t>
            </a:r>
            <a:endParaRPr lang="el-GR" dirty="0"/>
          </a:p>
        </p:txBody>
      </p:sp>
      <p:sp>
        <p:nvSpPr>
          <p:cNvPr id="6" name="Θέση αριθμού διαφάνειας 22"/>
          <p:cNvSpPr>
            <a:spLocks noGrp="1"/>
          </p:cNvSpPr>
          <p:nvPr>
            <p:ph type="sldNum" sz="quarter" idx="12"/>
          </p:nvPr>
        </p:nvSpPr>
        <p:spPr/>
        <p:txBody>
          <a:bodyPr/>
          <a:lstStyle>
            <a:lvl1pPr>
              <a:defRPr/>
            </a:lvl1pPr>
          </a:lstStyle>
          <a:p>
            <a:pPr>
              <a:defRPr/>
            </a:pPr>
            <a:fld id="{9D6BD81B-0E5F-4845-A6E4-A0B6AB4EEDA1}" type="slidenum">
              <a:rPr lang="el-GR" smtClean="0"/>
              <a:pPr>
                <a:defRPr/>
              </a:pPr>
              <a:t>‹#›</a:t>
            </a:fld>
            <a:endParaRPr lang="el-GR" dirty="0"/>
          </a:p>
        </p:txBody>
      </p:sp>
    </p:spTree>
    <p:extLst>
      <p:ext uri="{BB962C8B-B14F-4D97-AF65-F5344CB8AC3E}">
        <p14:creationId xmlns:p14="http://schemas.microsoft.com/office/powerpoint/2010/main" val="480301584"/>
      </p:ext>
    </p:extLst>
  </p:cSld>
  <p:clrMapOvr>
    <a:masterClrMapping/>
  </p:clrMapOvr>
  <p:transition spd="med">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4" name="Ορθογώνιο 3"/>
          <p:cNvSpPr/>
          <p:nvPr/>
        </p:nvSpPr>
        <p:spPr>
          <a:xfrm>
            <a:off x="0" y="0"/>
            <a:ext cx="12192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5" name="Ορθογώνιο 4"/>
          <p:cNvSpPr/>
          <p:nvPr/>
        </p:nvSpPr>
        <p:spPr>
          <a:xfrm flipV="1">
            <a:off x="7213600" y="3810000"/>
            <a:ext cx="49784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6" name="Ορθογώνιο 5"/>
          <p:cNvSpPr/>
          <p:nvPr/>
        </p:nvSpPr>
        <p:spPr>
          <a:xfrm flipV="1">
            <a:off x="7213600" y="3897314"/>
            <a:ext cx="49784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7" name="Ορθογώνιο 6"/>
          <p:cNvSpPr/>
          <p:nvPr/>
        </p:nvSpPr>
        <p:spPr>
          <a:xfrm flipV="1">
            <a:off x="7213600" y="4114801"/>
            <a:ext cx="49784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10" name="Ορθογώνιο 9"/>
          <p:cNvSpPr/>
          <p:nvPr/>
        </p:nvSpPr>
        <p:spPr>
          <a:xfrm flipV="1">
            <a:off x="7213601" y="4164013"/>
            <a:ext cx="2620433"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11" name="Ορθογώνιο 10"/>
          <p:cNvSpPr/>
          <p:nvPr/>
        </p:nvSpPr>
        <p:spPr>
          <a:xfrm flipV="1">
            <a:off x="7213601" y="4198939"/>
            <a:ext cx="2620433"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useBgFill="1">
        <p:nvSpPr>
          <p:cNvPr id="12" name="Στρογγυλεμένο ορθογώνιο 11"/>
          <p:cNvSpPr/>
          <p:nvPr/>
        </p:nvSpPr>
        <p:spPr bwMode="white">
          <a:xfrm>
            <a:off x="7213601" y="3962400"/>
            <a:ext cx="4085167"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useBgFill="1">
        <p:nvSpPr>
          <p:cNvPr id="13" name="Στρογγυλεμένο ορθογώνιο 12"/>
          <p:cNvSpPr/>
          <p:nvPr/>
        </p:nvSpPr>
        <p:spPr bwMode="white">
          <a:xfrm>
            <a:off x="9836151" y="4060826"/>
            <a:ext cx="21336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14" name="Ορθογώνιο 13"/>
          <p:cNvSpPr/>
          <p:nvPr/>
        </p:nvSpPr>
        <p:spPr>
          <a:xfrm>
            <a:off x="0" y="3649664"/>
            <a:ext cx="12192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15" name="Ορθογώνιο 14"/>
          <p:cNvSpPr/>
          <p:nvPr/>
        </p:nvSpPr>
        <p:spPr>
          <a:xfrm>
            <a:off x="0" y="3675064"/>
            <a:ext cx="12192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16" name="Ορθογώνιο 15"/>
          <p:cNvSpPr/>
          <p:nvPr/>
        </p:nvSpPr>
        <p:spPr>
          <a:xfrm flipV="1">
            <a:off x="8551333" y="3643313"/>
            <a:ext cx="3640667"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8" name="Τίτλος 7"/>
          <p:cNvSpPr>
            <a:spLocks noGrp="1"/>
          </p:cNvSpPr>
          <p:nvPr>
            <p:ph type="ctrTitle"/>
          </p:nvPr>
        </p:nvSpPr>
        <p:spPr>
          <a:xfrm>
            <a:off x="609600" y="2389011"/>
            <a:ext cx="11277600" cy="1470025"/>
          </a:xfrm>
        </p:spPr>
        <p:txBody>
          <a:bodyPr rtlCol="0" anchor="b"/>
          <a:lstStyle>
            <a:lvl1pPr>
              <a:defRPr sz="3300">
                <a:solidFill>
                  <a:schemeClr val="bg1"/>
                </a:solidFill>
              </a:defRPr>
            </a:lvl1pPr>
          </a:lstStyle>
          <a:p>
            <a:r>
              <a:rPr lang="el-GR" noProof="0" smtClean="0"/>
              <a:t>Στυλ κύριου τίτλου</a:t>
            </a:r>
            <a:endParaRPr lang="el-GR" noProof="0" dirty="0"/>
          </a:p>
        </p:txBody>
      </p:sp>
      <p:sp>
        <p:nvSpPr>
          <p:cNvPr id="9" name="Υπότιτλος 8"/>
          <p:cNvSpPr>
            <a:spLocks noGrp="1"/>
          </p:cNvSpPr>
          <p:nvPr>
            <p:ph type="subTitle" idx="1"/>
          </p:nvPr>
        </p:nvSpPr>
        <p:spPr>
          <a:xfrm>
            <a:off x="609600" y="3899938"/>
            <a:ext cx="6604000" cy="1752600"/>
          </a:xfrm>
        </p:spPr>
        <p:txBody>
          <a:bodyPr/>
          <a:lstStyle>
            <a:lvl1pPr marL="48006" indent="0" algn="l">
              <a:buNone/>
              <a:defRPr sz="1800">
                <a:solidFill>
                  <a:schemeClr val="tx2"/>
                </a:solidFill>
              </a:defRPr>
            </a:lvl1pPr>
            <a:lvl2pPr marL="342900" indent="0" algn="ctr">
              <a:buNone/>
            </a:lvl2pPr>
            <a:lvl3pPr marL="685800" indent="0" algn="ctr">
              <a:buNone/>
            </a:lvl3pPr>
            <a:lvl4pPr marL="1028700" indent="0" algn="ctr">
              <a:buNone/>
            </a:lvl4pPr>
            <a:lvl5pPr marL="1371600" indent="0" algn="ctr">
              <a:buNone/>
            </a:lvl5pPr>
            <a:lvl6pPr marL="1714500" indent="0" algn="ctr">
              <a:buNone/>
            </a:lvl6pPr>
            <a:lvl7pPr marL="2057400" indent="0" algn="ctr">
              <a:buNone/>
            </a:lvl7pPr>
            <a:lvl8pPr marL="2400300" indent="0" algn="ctr">
              <a:buNone/>
            </a:lvl8pPr>
            <a:lvl9pPr marL="2743200" indent="0" algn="ctr">
              <a:buNone/>
            </a:lvl9pPr>
          </a:lstStyle>
          <a:p>
            <a:r>
              <a:rPr lang="el-GR" noProof="0" smtClean="0"/>
              <a:t>Κάντε κλικ για να επεξεργαστείτε τον υπότιτλο του υποδείγματος</a:t>
            </a:r>
            <a:endParaRPr lang="el-GR" noProof="0" dirty="0"/>
          </a:p>
        </p:txBody>
      </p:sp>
      <p:sp>
        <p:nvSpPr>
          <p:cNvPr id="17" name="Θέση υποσέλιδου 16"/>
          <p:cNvSpPr>
            <a:spLocks noGrp="1"/>
          </p:cNvSpPr>
          <p:nvPr>
            <p:ph type="ftr" sz="quarter" idx="10"/>
          </p:nvPr>
        </p:nvSpPr>
        <p:spPr>
          <a:xfrm>
            <a:off x="7264400" y="4205288"/>
            <a:ext cx="1727200" cy="457200"/>
          </a:xfrm>
        </p:spPr>
        <p:txBody>
          <a:bodyPr/>
          <a:lstStyle>
            <a:lvl1pPr>
              <a:defRPr>
                <a:solidFill>
                  <a:srgbClr val="63A537">
                    <a:lumMod val="75000"/>
                  </a:srgbClr>
                </a:solidFill>
              </a:defRPr>
            </a:lvl1pPr>
          </a:lstStyle>
          <a:p>
            <a:pPr>
              <a:defRPr/>
            </a:pPr>
            <a:r>
              <a:rPr lang="el-GR" smtClean="0"/>
              <a:t>Προσθήκη υποσέλιδου</a:t>
            </a:r>
            <a:endParaRPr lang="el-GR" dirty="0"/>
          </a:p>
        </p:txBody>
      </p:sp>
      <p:sp>
        <p:nvSpPr>
          <p:cNvPr id="18" name="Θέση ημερομηνίας 27"/>
          <p:cNvSpPr>
            <a:spLocks noGrp="1"/>
          </p:cNvSpPr>
          <p:nvPr>
            <p:ph type="dt" sz="half" idx="11"/>
          </p:nvPr>
        </p:nvSpPr>
        <p:spPr>
          <a:xfrm>
            <a:off x="9044517" y="4206875"/>
            <a:ext cx="1278467" cy="457200"/>
          </a:xfrm>
        </p:spPr>
        <p:txBody>
          <a:bodyPr/>
          <a:lstStyle>
            <a:lvl1pPr>
              <a:defRPr>
                <a:solidFill>
                  <a:srgbClr val="63A537">
                    <a:lumMod val="75000"/>
                  </a:srgbClr>
                </a:solidFill>
              </a:defRPr>
            </a:lvl1pPr>
          </a:lstStyle>
          <a:p>
            <a:pPr>
              <a:defRPr/>
            </a:pPr>
            <a:r>
              <a:rPr lang="el-GR" smtClean="0"/>
              <a:t>08/12/2021</a:t>
            </a:r>
            <a:endParaRPr lang="el-GR" dirty="0"/>
          </a:p>
        </p:txBody>
      </p:sp>
      <p:sp>
        <p:nvSpPr>
          <p:cNvPr id="19" name="Θέση αριθμού διαφάνειας 28"/>
          <p:cNvSpPr>
            <a:spLocks noGrp="1"/>
          </p:cNvSpPr>
          <p:nvPr>
            <p:ph type="sldNum" sz="quarter" idx="12"/>
          </p:nvPr>
        </p:nvSpPr>
        <p:spPr>
          <a:xfrm>
            <a:off x="11093451" y="1589"/>
            <a:ext cx="996949" cy="365125"/>
          </a:xfrm>
        </p:spPr>
        <p:txBody>
          <a:bodyPr/>
          <a:lstStyle>
            <a:lvl1pPr algn="r">
              <a:defRPr sz="1350">
                <a:solidFill>
                  <a:prstClr val="white"/>
                </a:solidFill>
              </a:defRPr>
            </a:lvl1pPr>
          </a:lstStyle>
          <a:p>
            <a:pPr>
              <a:defRPr/>
            </a:pPr>
            <a:fld id="{DC5CD271-5142-4AE1-A8B3-73C76A3172E9}" type="slidenum">
              <a:rPr lang="el-GR" smtClean="0"/>
              <a:pPr>
                <a:defRPr/>
              </a:pPr>
              <a:t>‹#›</a:t>
            </a:fld>
            <a:endParaRPr lang="el-GR" dirty="0"/>
          </a:p>
        </p:txBody>
      </p:sp>
    </p:spTree>
    <p:extLst>
      <p:ext uri="{BB962C8B-B14F-4D97-AF65-F5344CB8AC3E}">
        <p14:creationId xmlns:p14="http://schemas.microsoft.com/office/powerpoint/2010/main" val="1132303409"/>
      </p:ext>
    </p:extLst>
  </p:cSld>
  <p:clrMapOvr>
    <a:masterClrMapping/>
  </p:clrMapOvr>
  <p:transition spd="med">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r>
              <a:rPr lang="el-GR" noProof="0" smtClean="0"/>
              <a:t>Στυλ κύριου τίτλου</a:t>
            </a:r>
            <a:endParaRPr lang="el-GR" noProof="0" dirty="0"/>
          </a:p>
        </p:txBody>
      </p:sp>
      <p:sp>
        <p:nvSpPr>
          <p:cNvPr id="3" name="Θέση περιεχομένου 2"/>
          <p:cNvSpPr>
            <a:spLocks noGrp="1"/>
          </p:cNvSpPr>
          <p:nvPr>
            <p:ph idx="1"/>
          </p:nvPr>
        </p:nvSpPr>
        <p:spPr/>
        <p:txBody>
          <a:bodyPr/>
          <a:lstStyle>
            <a:lvl1pPr>
              <a:defRPr/>
            </a:lvl1pPr>
            <a:lvl5pPr>
              <a:defRPr/>
            </a:lvl5pPr>
            <a:lvl6pPr>
              <a:defRPr/>
            </a:lvl6pPr>
          </a:lstStyle>
          <a:p>
            <a:pPr lvl="0"/>
            <a:r>
              <a:rPr lang="el-GR" noProof="0" smtClean="0"/>
              <a:t>Επεξεργασία στυλ υποδείγματος κειμένου</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dirty="0"/>
          </a:p>
        </p:txBody>
      </p:sp>
      <p:sp>
        <p:nvSpPr>
          <p:cNvPr id="4" name="Θέση υποσέλιδου 2"/>
          <p:cNvSpPr>
            <a:spLocks noGrp="1"/>
          </p:cNvSpPr>
          <p:nvPr>
            <p:ph type="ftr" sz="quarter" idx="10"/>
          </p:nvPr>
        </p:nvSpPr>
        <p:spPr/>
        <p:txBody>
          <a:bodyPr/>
          <a:lstStyle>
            <a:lvl1pPr>
              <a:defRPr/>
            </a:lvl1pPr>
          </a:lstStyle>
          <a:p>
            <a:pPr>
              <a:defRPr/>
            </a:pPr>
            <a:r>
              <a:rPr lang="el-GR" smtClean="0"/>
              <a:t>Προσθήκη υποσέλιδου</a:t>
            </a:r>
            <a:endParaRPr lang="el-GR" dirty="0"/>
          </a:p>
        </p:txBody>
      </p:sp>
      <p:sp>
        <p:nvSpPr>
          <p:cNvPr id="5" name="Θέση ημερομηνίας 13"/>
          <p:cNvSpPr>
            <a:spLocks noGrp="1"/>
          </p:cNvSpPr>
          <p:nvPr>
            <p:ph type="dt" sz="half" idx="11"/>
          </p:nvPr>
        </p:nvSpPr>
        <p:spPr/>
        <p:txBody>
          <a:bodyPr/>
          <a:lstStyle>
            <a:lvl1pPr>
              <a:defRPr/>
            </a:lvl1pPr>
          </a:lstStyle>
          <a:p>
            <a:pPr>
              <a:defRPr/>
            </a:pPr>
            <a:r>
              <a:rPr lang="el-GR" smtClean="0"/>
              <a:t>08/12/2021</a:t>
            </a:r>
            <a:endParaRPr lang="el-GR" dirty="0"/>
          </a:p>
        </p:txBody>
      </p:sp>
      <p:sp>
        <p:nvSpPr>
          <p:cNvPr id="6" name="Θέση αριθμού διαφάνειας 22"/>
          <p:cNvSpPr>
            <a:spLocks noGrp="1"/>
          </p:cNvSpPr>
          <p:nvPr>
            <p:ph type="sldNum" sz="quarter" idx="12"/>
          </p:nvPr>
        </p:nvSpPr>
        <p:spPr/>
        <p:txBody>
          <a:bodyPr/>
          <a:lstStyle>
            <a:lvl1pPr>
              <a:defRPr/>
            </a:lvl1pPr>
          </a:lstStyle>
          <a:p>
            <a:pPr>
              <a:defRPr/>
            </a:pPr>
            <a:fld id="{AFABD786-DBA4-41AB-8F54-2D4EC68FF501}" type="slidenum">
              <a:rPr lang="el-GR" smtClean="0"/>
              <a:pPr>
                <a:defRPr/>
              </a:pPr>
              <a:t>‹#›</a:t>
            </a:fld>
            <a:endParaRPr lang="el-GR" dirty="0"/>
          </a:p>
        </p:txBody>
      </p:sp>
    </p:spTree>
    <p:extLst>
      <p:ext uri="{BB962C8B-B14F-4D97-AF65-F5344CB8AC3E}">
        <p14:creationId xmlns:p14="http://schemas.microsoft.com/office/powerpoint/2010/main" val="3388270137"/>
      </p:ext>
    </p:extLst>
  </p:cSld>
  <p:clrMapOvr>
    <a:masterClrMapping/>
  </p:clrMapOvr>
  <p:transition spd="med">
    <p:fad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963084" y="1968324"/>
            <a:ext cx="10363200" cy="1362075"/>
          </a:xfrm>
        </p:spPr>
        <p:txBody>
          <a:bodyPr rtlCol="0" anchor="b">
            <a:noAutofit/>
          </a:bodyPr>
          <a:lstStyle>
            <a:lvl1pPr algn="l">
              <a:buNone/>
              <a:defRPr sz="3225" b="1" cap="none" baseline="0">
                <a:ln w="12700">
                  <a:solidFill>
                    <a:schemeClr val="accent2">
                      <a:shade val="90000"/>
                      <a:satMod val="150000"/>
                    </a:schemeClr>
                  </a:solidFill>
                </a:ln>
                <a:solidFill>
                  <a:schemeClr val="accent2"/>
                </a:solidFill>
                <a:effectLst/>
              </a:defRPr>
            </a:lvl1pPr>
          </a:lstStyle>
          <a:p>
            <a:r>
              <a:rPr lang="el-GR" noProof="0" smtClean="0"/>
              <a:t>Στυλ κύριου τίτλου</a:t>
            </a:r>
            <a:endParaRPr lang="el-GR" noProof="0" dirty="0"/>
          </a:p>
        </p:txBody>
      </p:sp>
      <p:sp>
        <p:nvSpPr>
          <p:cNvPr id="3" name="Θέση κειμένου 2"/>
          <p:cNvSpPr>
            <a:spLocks noGrp="1"/>
          </p:cNvSpPr>
          <p:nvPr>
            <p:ph type="body" idx="1"/>
          </p:nvPr>
        </p:nvSpPr>
        <p:spPr>
          <a:xfrm>
            <a:off x="963084" y="3367088"/>
            <a:ext cx="10363200" cy="1509712"/>
          </a:xfrm>
        </p:spPr>
        <p:txBody>
          <a:bodyPr/>
          <a:lstStyle>
            <a:lvl1pPr marL="34290" indent="0">
              <a:buNone/>
              <a:defRPr sz="1575" b="0">
                <a:solidFill>
                  <a:schemeClr val="tx2"/>
                </a:solidFill>
              </a:defRPr>
            </a:lvl1pPr>
            <a:lvl2pPr>
              <a:buNone/>
              <a:defRPr sz="1350">
                <a:solidFill>
                  <a:schemeClr val="tx1">
                    <a:tint val="75000"/>
                  </a:schemeClr>
                </a:solidFill>
              </a:defRPr>
            </a:lvl2pPr>
            <a:lvl3pPr>
              <a:buNone/>
              <a:defRPr sz="1200">
                <a:solidFill>
                  <a:schemeClr val="tx1">
                    <a:tint val="75000"/>
                  </a:schemeClr>
                </a:solidFill>
              </a:defRPr>
            </a:lvl3pPr>
            <a:lvl4pPr>
              <a:buNone/>
              <a:defRPr sz="1050">
                <a:solidFill>
                  <a:schemeClr val="tx1">
                    <a:tint val="75000"/>
                  </a:schemeClr>
                </a:solidFill>
              </a:defRPr>
            </a:lvl4pPr>
            <a:lvl5pPr>
              <a:buNone/>
              <a:defRPr sz="1050">
                <a:solidFill>
                  <a:schemeClr val="tx1">
                    <a:tint val="75000"/>
                  </a:schemeClr>
                </a:solidFill>
              </a:defRPr>
            </a:lvl5pPr>
          </a:lstStyle>
          <a:p>
            <a:pPr lvl="0"/>
            <a:r>
              <a:rPr lang="el-GR" noProof="0" smtClean="0"/>
              <a:t>Επεξεργασία στυλ υποδείγματος κειμένου</a:t>
            </a:r>
          </a:p>
        </p:txBody>
      </p:sp>
      <p:sp>
        <p:nvSpPr>
          <p:cNvPr id="4" name="Θέση υποσέλιδου 2"/>
          <p:cNvSpPr>
            <a:spLocks noGrp="1"/>
          </p:cNvSpPr>
          <p:nvPr>
            <p:ph type="ftr" sz="quarter" idx="10"/>
          </p:nvPr>
        </p:nvSpPr>
        <p:spPr/>
        <p:txBody>
          <a:bodyPr/>
          <a:lstStyle>
            <a:lvl1pPr>
              <a:defRPr/>
            </a:lvl1pPr>
          </a:lstStyle>
          <a:p>
            <a:pPr>
              <a:defRPr/>
            </a:pPr>
            <a:r>
              <a:rPr lang="el-GR" smtClean="0"/>
              <a:t>Προσθήκη υποσέλιδου</a:t>
            </a:r>
            <a:endParaRPr lang="el-GR" dirty="0"/>
          </a:p>
        </p:txBody>
      </p:sp>
      <p:sp>
        <p:nvSpPr>
          <p:cNvPr id="5" name="Θέση ημερομηνίας 13"/>
          <p:cNvSpPr>
            <a:spLocks noGrp="1"/>
          </p:cNvSpPr>
          <p:nvPr>
            <p:ph type="dt" sz="half" idx="11"/>
          </p:nvPr>
        </p:nvSpPr>
        <p:spPr/>
        <p:txBody>
          <a:bodyPr/>
          <a:lstStyle>
            <a:lvl1pPr>
              <a:defRPr/>
            </a:lvl1pPr>
          </a:lstStyle>
          <a:p>
            <a:pPr>
              <a:defRPr/>
            </a:pPr>
            <a:r>
              <a:rPr lang="el-GR" smtClean="0"/>
              <a:t>08/12/2021</a:t>
            </a:r>
            <a:endParaRPr lang="el-GR" dirty="0"/>
          </a:p>
        </p:txBody>
      </p:sp>
      <p:sp>
        <p:nvSpPr>
          <p:cNvPr id="6" name="Θέση αριθμού διαφάνειας 22"/>
          <p:cNvSpPr>
            <a:spLocks noGrp="1"/>
          </p:cNvSpPr>
          <p:nvPr>
            <p:ph type="sldNum" sz="quarter" idx="12"/>
          </p:nvPr>
        </p:nvSpPr>
        <p:spPr/>
        <p:txBody>
          <a:bodyPr/>
          <a:lstStyle>
            <a:lvl1pPr>
              <a:defRPr/>
            </a:lvl1pPr>
          </a:lstStyle>
          <a:p>
            <a:pPr>
              <a:defRPr/>
            </a:pPr>
            <a:fld id="{0001E070-541D-4FB7-ACB2-5824830EDAB0}" type="slidenum">
              <a:rPr lang="el-GR" smtClean="0"/>
              <a:pPr>
                <a:defRPr/>
              </a:pPr>
              <a:t>‹#›</a:t>
            </a:fld>
            <a:endParaRPr lang="el-GR" dirty="0"/>
          </a:p>
        </p:txBody>
      </p:sp>
    </p:spTree>
    <p:extLst>
      <p:ext uri="{BB962C8B-B14F-4D97-AF65-F5344CB8AC3E}">
        <p14:creationId xmlns:p14="http://schemas.microsoft.com/office/powerpoint/2010/main" val="3714911631"/>
      </p:ext>
    </p:extLst>
  </p:cSld>
  <p:clrMapOvr>
    <a:masterClrMapping/>
  </p:clrMapOvr>
  <p:transition spd="med">
    <p:fad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r>
              <a:rPr lang="el-GR" noProof="0" smtClean="0"/>
              <a:t>Στυλ κύριου τίτλου</a:t>
            </a:r>
            <a:endParaRPr lang="el-GR" noProof="0" dirty="0"/>
          </a:p>
        </p:txBody>
      </p:sp>
      <p:sp>
        <p:nvSpPr>
          <p:cNvPr id="3" name="Θέση περιεχομένου 2"/>
          <p:cNvSpPr>
            <a:spLocks noGrp="1"/>
          </p:cNvSpPr>
          <p:nvPr>
            <p:ph sz="half" idx="1"/>
          </p:nvPr>
        </p:nvSpPr>
        <p:spPr>
          <a:xfrm>
            <a:off x="609600" y="2249427"/>
            <a:ext cx="5384800" cy="4341875"/>
          </a:xfrm>
        </p:spPr>
        <p:txBody>
          <a:bodyPr/>
          <a:lstStyle>
            <a:lvl1pPr>
              <a:defRPr sz="1500"/>
            </a:lvl1pPr>
            <a:lvl2pPr>
              <a:defRPr sz="1425"/>
            </a:lvl2pPr>
            <a:lvl3pPr>
              <a:defRPr sz="1350"/>
            </a:lvl3pPr>
            <a:lvl4pPr>
              <a:defRPr sz="1350"/>
            </a:lvl4pPr>
            <a:lvl5pPr>
              <a:defRPr sz="1350"/>
            </a:lvl5pPr>
          </a:lstStyle>
          <a:p>
            <a:pPr lvl="0"/>
            <a:r>
              <a:rPr lang="el-GR" noProof="0" smtClean="0"/>
              <a:t>Επεξεργασία στυλ υποδείγματος κειμένου</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dirty="0"/>
          </a:p>
        </p:txBody>
      </p:sp>
      <p:sp>
        <p:nvSpPr>
          <p:cNvPr id="4" name="Θέση περιεχομένου 3"/>
          <p:cNvSpPr>
            <a:spLocks noGrp="1"/>
          </p:cNvSpPr>
          <p:nvPr>
            <p:ph sz="half" idx="2"/>
          </p:nvPr>
        </p:nvSpPr>
        <p:spPr>
          <a:xfrm>
            <a:off x="6197600" y="2249427"/>
            <a:ext cx="5384800" cy="4341875"/>
          </a:xfrm>
        </p:spPr>
        <p:txBody>
          <a:bodyPr/>
          <a:lstStyle>
            <a:lvl1pPr>
              <a:defRPr sz="1500"/>
            </a:lvl1pPr>
            <a:lvl2pPr>
              <a:defRPr sz="1425"/>
            </a:lvl2pPr>
            <a:lvl3pPr>
              <a:defRPr sz="1350"/>
            </a:lvl3pPr>
            <a:lvl4pPr>
              <a:defRPr sz="1350"/>
            </a:lvl4pPr>
            <a:lvl5pPr>
              <a:defRPr sz="1350"/>
            </a:lvl5pPr>
          </a:lstStyle>
          <a:p>
            <a:pPr lvl="0"/>
            <a:r>
              <a:rPr lang="el-GR" noProof="0" smtClean="0"/>
              <a:t>Επεξεργασία στυλ υποδείγματος κειμένου</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dirty="0"/>
          </a:p>
        </p:txBody>
      </p:sp>
      <p:sp>
        <p:nvSpPr>
          <p:cNvPr id="5" name="Θέση υποσέλιδου 2"/>
          <p:cNvSpPr>
            <a:spLocks noGrp="1"/>
          </p:cNvSpPr>
          <p:nvPr>
            <p:ph type="ftr" sz="quarter" idx="10"/>
          </p:nvPr>
        </p:nvSpPr>
        <p:spPr/>
        <p:txBody>
          <a:bodyPr/>
          <a:lstStyle>
            <a:lvl1pPr>
              <a:defRPr/>
            </a:lvl1pPr>
          </a:lstStyle>
          <a:p>
            <a:pPr>
              <a:defRPr/>
            </a:pPr>
            <a:r>
              <a:rPr lang="el-GR" smtClean="0"/>
              <a:t>Προσθήκη υποσέλιδου</a:t>
            </a:r>
            <a:endParaRPr lang="el-GR" dirty="0"/>
          </a:p>
        </p:txBody>
      </p:sp>
      <p:sp>
        <p:nvSpPr>
          <p:cNvPr id="6" name="Θέση ημερομηνίας 13"/>
          <p:cNvSpPr>
            <a:spLocks noGrp="1"/>
          </p:cNvSpPr>
          <p:nvPr>
            <p:ph type="dt" sz="half" idx="11"/>
          </p:nvPr>
        </p:nvSpPr>
        <p:spPr/>
        <p:txBody>
          <a:bodyPr/>
          <a:lstStyle>
            <a:lvl1pPr>
              <a:defRPr/>
            </a:lvl1pPr>
          </a:lstStyle>
          <a:p>
            <a:pPr>
              <a:defRPr/>
            </a:pPr>
            <a:r>
              <a:rPr lang="el-GR" smtClean="0"/>
              <a:t>08/12/2021</a:t>
            </a:r>
            <a:endParaRPr lang="el-GR" dirty="0"/>
          </a:p>
        </p:txBody>
      </p:sp>
      <p:sp>
        <p:nvSpPr>
          <p:cNvPr id="7" name="Θέση αριθμού διαφάνειας 22"/>
          <p:cNvSpPr>
            <a:spLocks noGrp="1"/>
          </p:cNvSpPr>
          <p:nvPr>
            <p:ph type="sldNum" sz="quarter" idx="12"/>
          </p:nvPr>
        </p:nvSpPr>
        <p:spPr/>
        <p:txBody>
          <a:bodyPr/>
          <a:lstStyle>
            <a:lvl1pPr>
              <a:defRPr/>
            </a:lvl1pPr>
          </a:lstStyle>
          <a:p>
            <a:pPr>
              <a:defRPr/>
            </a:pPr>
            <a:fld id="{950E7C41-1E80-4887-82AB-97FA46769A1F}" type="slidenum">
              <a:rPr lang="el-GR" smtClean="0"/>
              <a:pPr>
                <a:defRPr/>
              </a:pPr>
              <a:t>‹#›</a:t>
            </a:fld>
            <a:endParaRPr lang="el-GR" dirty="0"/>
          </a:p>
        </p:txBody>
      </p:sp>
    </p:spTree>
    <p:extLst>
      <p:ext uri="{BB962C8B-B14F-4D97-AF65-F5344CB8AC3E}">
        <p14:creationId xmlns:p14="http://schemas.microsoft.com/office/powerpoint/2010/main" val="4224888665"/>
      </p:ext>
    </p:extLst>
  </p:cSld>
  <p:clrMapOvr>
    <a:masterClrMapping/>
  </p:clrMapOvr>
  <p:transition spd="med">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508000" y="1143000"/>
            <a:ext cx="11176000" cy="1069848"/>
          </a:xfrm>
        </p:spPr>
        <p:txBody>
          <a:bodyPr rtlCol="0"/>
          <a:lstStyle>
            <a:lvl1pPr>
              <a:defRPr sz="3000" b="0" i="0" cap="none" baseline="0"/>
            </a:lvl1pPr>
          </a:lstStyle>
          <a:p>
            <a:r>
              <a:rPr lang="el-GR" noProof="0" smtClean="0"/>
              <a:t>Στυλ κύριου τίτλου</a:t>
            </a:r>
            <a:endParaRPr lang="el-GR" noProof="0" dirty="0"/>
          </a:p>
        </p:txBody>
      </p:sp>
      <p:sp>
        <p:nvSpPr>
          <p:cNvPr id="3" name="Θέση κειμένου 2"/>
          <p:cNvSpPr>
            <a:spLocks noGrp="1"/>
          </p:cNvSpPr>
          <p:nvPr>
            <p:ph type="body" idx="1"/>
          </p:nvPr>
        </p:nvSpPr>
        <p:spPr>
          <a:xfrm>
            <a:off x="508000" y="2244970"/>
            <a:ext cx="5388864" cy="457200"/>
          </a:xfrm>
          <a:solidFill>
            <a:schemeClr val="accent2">
              <a:lumMod val="60000"/>
              <a:lumOff val="40000"/>
              <a:alpha val="25000"/>
            </a:schemeClr>
          </a:solidFill>
          <a:ln w="12700">
            <a:solidFill>
              <a:schemeClr val="accent2"/>
            </a:solidFill>
          </a:ln>
        </p:spPr>
        <p:txBody>
          <a:bodyPr anchor="ctr">
            <a:noAutofit/>
          </a:bodyPr>
          <a:lstStyle>
            <a:lvl1pPr marL="34290" indent="0">
              <a:buNone/>
              <a:defRPr sz="1425" b="1">
                <a:solidFill>
                  <a:schemeClr val="tx1">
                    <a:tint val="95000"/>
                  </a:schemeClr>
                </a:solidFill>
              </a:defRPr>
            </a:lvl1pPr>
            <a:lvl2pPr>
              <a:buNone/>
              <a:defRPr sz="1500" b="1"/>
            </a:lvl2pPr>
            <a:lvl3pPr>
              <a:buNone/>
              <a:defRPr sz="1350" b="1"/>
            </a:lvl3pPr>
            <a:lvl4pPr>
              <a:buNone/>
              <a:defRPr sz="1200" b="1"/>
            </a:lvl4pPr>
            <a:lvl5pPr>
              <a:buNone/>
              <a:defRPr sz="1200" b="1"/>
            </a:lvl5pPr>
          </a:lstStyle>
          <a:p>
            <a:pPr lvl="0"/>
            <a:r>
              <a:rPr lang="el-GR" noProof="0" smtClean="0"/>
              <a:t>Επεξεργασία στυλ υποδείγματος κειμένου</a:t>
            </a:r>
          </a:p>
        </p:txBody>
      </p:sp>
      <p:sp>
        <p:nvSpPr>
          <p:cNvPr id="5" name="Θέση περιεχομένου 4"/>
          <p:cNvSpPr>
            <a:spLocks noGrp="1"/>
          </p:cNvSpPr>
          <p:nvPr>
            <p:ph sz="quarter" idx="2"/>
          </p:nvPr>
        </p:nvSpPr>
        <p:spPr>
          <a:xfrm>
            <a:off x="508000" y="2708519"/>
            <a:ext cx="5388864" cy="3886200"/>
          </a:xfrm>
        </p:spPr>
        <p:txBody>
          <a:bodyPr/>
          <a:lstStyle>
            <a:lvl1pPr>
              <a:defRPr sz="1500"/>
            </a:lvl1pPr>
            <a:lvl2pPr>
              <a:defRPr sz="1500"/>
            </a:lvl2pPr>
            <a:lvl3pPr>
              <a:defRPr sz="1350"/>
            </a:lvl3pPr>
            <a:lvl4pPr>
              <a:defRPr sz="1200"/>
            </a:lvl4pPr>
            <a:lvl5pPr>
              <a:defRPr sz="1200"/>
            </a:lvl5pPr>
          </a:lstStyle>
          <a:p>
            <a:pPr lvl="0"/>
            <a:r>
              <a:rPr lang="el-GR" noProof="0" smtClean="0"/>
              <a:t>Επεξεργασία στυλ υποδείγματος κειμένου</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dirty="0"/>
          </a:p>
        </p:txBody>
      </p:sp>
      <p:sp>
        <p:nvSpPr>
          <p:cNvPr id="4" name="Θέση κειμένου 3"/>
          <p:cNvSpPr>
            <a:spLocks noGrp="1"/>
          </p:cNvSpPr>
          <p:nvPr>
            <p:ph type="body" sz="half" idx="3"/>
          </p:nvPr>
        </p:nvSpPr>
        <p:spPr>
          <a:xfrm>
            <a:off x="6294969" y="2244970"/>
            <a:ext cx="5389033" cy="457200"/>
          </a:xfrm>
          <a:solidFill>
            <a:schemeClr val="accent2">
              <a:lumMod val="60000"/>
              <a:lumOff val="40000"/>
              <a:alpha val="25000"/>
            </a:schemeClr>
          </a:solidFill>
          <a:ln w="12700">
            <a:solidFill>
              <a:schemeClr val="accent2"/>
            </a:solidFill>
          </a:ln>
        </p:spPr>
        <p:txBody>
          <a:bodyPr anchor="ctr">
            <a:noAutofit/>
          </a:bodyPr>
          <a:lstStyle>
            <a:lvl1pPr marL="34290" indent="0">
              <a:buNone/>
              <a:defRPr sz="1425" b="1">
                <a:solidFill>
                  <a:schemeClr val="tx1">
                    <a:tint val="95000"/>
                  </a:schemeClr>
                </a:solidFill>
              </a:defRPr>
            </a:lvl1pPr>
            <a:lvl2pPr>
              <a:buNone/>
              <a:defRPr sz="1500" b="1"/>
            </a:lvl2pPr>
            <a:lvl3pPr>
              <a:buNone/>
              <a:defRPr sz="1350" b="1"/>
            </a:lvl3pPr>
            <a:lvl4pPr>
              <a:buNone/>
              <a:defRPr sz="1200" b="1"/>
            </a:lvl4pPr>
            <a:lvl5pPr>
              <a:buNone/>
              <a:defRPr sz="1200" b="1"/>
            </a:lvl5pPr>
          </a:lstStyle>
          <a:p>
            <a:pPr lvl="0"/>
            <a:r>
              <a:rPr lang="el-GR" noProof="0" smtClean="0"/>
              <a:t>Επεξεργασία στυλ υποδείγματος κειμένου</a:t>
            </a:r>
          </a:p>
        </p:txBody>
      </p:sp>
      <p:sp>
        <p:nvSpPr>
          <p:cNvPr id="6" name="Θέση περιεχομένου 5"/>
          <p:cNvSpPr>
            <a:spLocks noGrp="1"/>
          </p:cNvSpPr>
          <p:nvPr>
            <p:ph sz="quarter" idx="4"/>
          </p:nvPr>
        </p:nvSpPr>
        <p:spPr>
          <a:xfrm>
            <a:off x="6291074" y="2708519"/>
            <a:ext cx="5389033" cy="3886200"/>
          </a:xfrm>
        </p:spPr>
        <p:txBody>
          <a:bodyPr/>
          <a:lstStyle>
            <a:lvl1pPr>
              <a:defRPr sz="1500"/>
            </a:lvl1pPr>
            <a:lvl2pPr>
              <a:defRPr sz="1500"/>
            </a:lvl2pPr>
            <a:lvl3pPr>
              <a:defRPr sz="1350"/>
            </a:lvl3pPr>
            <a:lvl4pPr>
              <a:defRPr sz="1200"/>
            </a:lvl4pPr>
            <a:lvl5pPr>
              <a:defRPr sz="1200"/>
            </a:lvl5pPr>
          </a:lstStyle>
          <a:p>
            <a:pPr lvl="0"/>
            <a:r>
              <a:rPr lang="el-GR" noProof="0" smtClean="0"/>
              <a:t>Επεξεργασία στυλ υποδείγματος κειμένου</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dirty="0"/>
          </a:p>
        </p:txBody>
      </p:sp>
      <p:sp>
        <p:nvSpPr>
          <p:cNvPr id="7" name="Θέση υποσέλιδου 2"/>
          <p:cNvSpPr>
            <a:spLocks noGrp="1"/>
          </p:cNvSpPr>
          <p:nvPr>
            <p:ph type="ftr" sz="quarter" idx="10"/>
          </p:nvPr>
        </p:nvSpPr>
        <p:spPr/>
        <p:txBody>
          <a:bodyPr/>
          <a:lstStyle>
            <a:lvl1pPr>
              <a:defRPr/>
            </a:lvl1pPr>
          </a:lstStyle>
          <a:p>
            <a:pPr>
              <a:defRPr/>
            </a:pPr>
            <a:r>
              <a:rPr lang="el-GR" smtClean="0"/>
              <a:t>Προσθήκη υποσέλιδου</a:t>
            </a:r>
            <a:endParaRPr lang="el-GR" dirty="0"/>
          </a:p>
        </p:txBody>
      </p:sp>
      <p:sp>
        <p:nvSpPr>
          <p:cNvPr id="8" name="Θέση ημερομηνίας 13"/>
          <p:cNvSpPr>
            <a:spLocks noGrp="1"/>
          </p:cNvSpPr>
          <p:nvPr>
            <p:ph type="dt" sz="half" idx="11"/>
          </p:nvPr>
        </p:nvSpPr>
        <p:spPr/>
        <p:txBody>
          <a:bodyPr/>
          <a:lstStyle>
            <a:lvl1pPr>
              <a:defRPr/>
            </a:lvl1pPr>
          </a:lstStyle>
          <a:p>
            <a:pPr>
              <a:defRPr/>
            </a:pPr>
            <a:r>
              <a:rPr lang="el-GR" smtClean="0"/>
              <a:t>08/12/2021</a:t>
            </a:r>
            <a:endParaRPr lang="el-GR" dirty="0"/>
          </a:p>
        </p:txBody>
      </p:sp>
      <p:sp>
        <p:nvSpPr>
          <p:cNvPr id="9" name="Θέση αριθμού διαφάνειας 22"/>
          <p:cNvSpPr>
            <a:spLocks noGrp="1"/>
          </p:cNvSpPr>
          <p:nvPr>
            <p:ph type="sldNum" sz="quarter" idx="12"/>
          </p:nvPr>
        </p:nvSpPr>
        <p:spPr/>
        <p:txBody>
          <a:bodyPr/>
          <a:lstStyle>
            <a:lvl1pPr>
              <a:defRPr/>
            </a:lvl1pPr>
          </a:lstStyle>
          <a:p>
            <a:pPr>
              <a:defRPr/>
            </a:pPr>
            <a:fld id="{9AC7AFEE-F396-4317-98A6-DDCB7B653EFB}" type="slidenum">
              <a:rPr lang="el-GR" smtClean="0"/>
              <a:pPr>
                <a:defRPr/>
              </a:pPr>
              <a:t>‹#›</a:t>
            </a:fld>
            <a:endParaRPr lang="el-GR" dirty="0"/>
          </a:p>
        </p:txBody>
      </p:sp>
    </p:spTree>
    <p:extLst>
      <p:ext uri="{BB962C8B-B14F-4D97-AF65-F5344CB8AC3E}">
        <p14:creationId xmlns:p14="http://schemas.microsoft.com/office/powerpoint/2010/main" val="447453602"/>
      </p:ext>
    </p:extLst>
  </p:cSld>
  <p:clrMapOvr>
    <a:masterClrMapping/>
  </p:clrMapOvr>
  <p:transition spd="med">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a:xfrm>
            <a:off x="609600" y="1143000"/>
            <a:ext cx="10972800" cy="1069848"/>
          </a:xfrm>
        </p:spPr>
        <p:txBody>
          <a:bodyPr rtlCol="0"/>
          <a:lstStyle>
            <a:lvl1pPr>
              <a:defRPr sz="3000">
                <a:solidFill>
                  <a:schemeClr val="tx2"/>
                </a:solidFill>
              </a:defRPr>
            </a:lvl1pPr>
          </a:lstStyle>
          <a:p>
            <a:r>
              <a:rPr lang="el-GR" noProof="0" smtClean="0"/>
              <a:t>Στυλ κύριου τίτλου</a:t>
            </a:r>
            <a:endParaRPr lang="el-GR" noProof="0" dirty="0"/>
          </a:p>
        </p:txBody>
      </p:sp>
      <p:sp>
        <p:nvSpPr>
          <p:cNvPr id="3" name="Θέση υποσέλιδου 3"/>
          <p:cNvSpPr>
            <a:spLocks noGrp="1"/>
          </p:cNvSpPr>
          <p:nvPr>
            <p:ph type="ftr" sz="quarter" idx="10"/>
          </p:nvPr>
        </p:nvSpPr>
        <p:spPr/>
        <p:txBody>
          <a:bodyPr/>
          <a:lstStyle>
            <a:lvl1pPr>
              <a:defRPr/>
            </a:lvl1pPr>
          </a:lstStyle>
          <a:p>
            <a:pPr>
              <a:defRPr/>
            </a:pPr>
            <a:r>
              <a:rPr lang="el-GR" smtClean="0"/>
              <a:t>Προσθήκη υποσέλιδου</a:t>
            </a:r>
            <a:endParaRPr lang="el-GR" dirty="0"/>
          </a:p>
        </p:txBody>
      </p:sp>
      <p:sp>
        <p:nvSpPr>
          <p:cNvPr id="4" name="Θέση ημερομηνίας 2"/>
          <p:cNvSpPr>
            <a:spLocks noGrp="1"/>
          </p:cNvSpPr>
          <p:nvPr>
            <p:ph type="dt" sz="half" idx="11"/>
          </p:nvPr>
        </p:nvSpPr>
        <p:spPr>
          <a:xfrm>
            <a:off x="8777818" y="612775"/>
            <a:ext cx="1276349" cy="457200"/>
          </a:xfrm>
        </p:spPr>
        <p:txBody>
          <a:bodyPr/>
          <a:lstStyle>
            <a:lvl1pPr>
              <a:defRPr/>
            </a:lvl1pPr>
          </a:lstStyle>
          <a:p>
            <a:pPr>
              <a:defRPr/>
            </a:pPr>
            <a:r>
              <a:rPr lang="el-GR" smtClean="0"/>
              <a:t>08/12/2021</a:t>
            </a:r>
            <a:endParaRPr lang="el-GR" dirty="0"/>
          </a:p>
        </p:txBody>
      </p:sp>
      <p:sp>
        <p:nvSpPr>
          <p:cNvPr id="5" name="Θέση αριθμού διαφάνειας 4"/>
          <p:cNvSpPr>
            <a:spLocks noGrp="1"/>
          </p:cNvSpPr>
          <p:nvPr>
            <p:ph type="sldNum" sz="quarter" idx="12"/>
          </p:nvPr>
        </p:nvSpPr>
        <p:spPr/>
        <p:txBody>
          <a:bodyPr/>
          <a:lstStyle>
            <a:lvl1pPr>
              <a:defRPr/>
            </a:lvl1pPr>
          </a:lstStyle>
          <a:p>
            <a:pPr>
              <a:defRPr/>
            </a:pPr>
            <a:fld id="{3D8EF219-3130-4E76-80BC-48FB2855CA1E}" type="slidenum">
              <a:rPr lang="el-GR" smtClean="0"/>
              <a:pPr>
                <a:defRPr/>
              </a:pPr>
              <a:t>‹#›</a:t>
            </a:fld>
            <a:endParaRPr lang="el-GR" dirty="0"/>
          </a:p>
        </p:txBody>
      </p:sp>
    </p:spTree>
    <p:extLst>
      <p:ext uri="{BB962C8B-B14F-4D97-AF65-F5344CB8AC3E}">
        <p14:creationId xmlns:p14="http://schemas.microsoft.com/office/powerpoint/2010/main" val="1698519017"/>
      </p:ext>
    </p:extLst>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noProof="0" smtClean="0"/>
              <a:t>Στυλ κύριου τίτλου</a:t>
            </a:r>
            <a:endParaRPr lang="el-GR" noProof="0" dirty="0"/>
          </a:p>
        </p:txBody>
      </p:sp>
      <p:sp>
        <p:nvSpPr>
          <p:cNvPr id="3" name="Θέση περιεχομένου 2"/>
          <p:cNvSpPr>
            <a:spLocks noGrp="1"/>
          </p:cNvSpPr>
          <p:nvPr>
            <p:ph sz="half" idx="1"/>
          </p:nvPr>
        </p:nvSpPr>
        <p:spPr>
          <a:xfrm>
            <a:off x="609600" y="2249425"/>
            <a:ext cx="5384800" cy="4341875"/>
          </a:xfrm>
        </p:spPr>
        <p:txBody>
          <a:bodyPr rtlCol="0"/>
          <a:lstStyle>
            <a:lvl1pPr>
              <a:defRPr sz="2000"/>
            </a:lvl1pPr>
            <a:lvl2pPr>
              <a:defRPr sz="1900"/>
            </a:lvl2pPr>
            <a:lvl3pPr>
              <a:defRPr sz="1800"/>
            </a:lvl3pPr>
            <a:lvl4pPr>
              <a:defRPr sz="1800"/>
            </a:lvl4pPr>
            <a:lvl5pPr>
              <a:defRPr sz="1800"/>
            </a:lvl5pPr>
          </a:lstStyle>
          <a:p>
            <a:pPr lvl="0" rtl="0" eaLnBrk="1" latinLnBrk="0" hangingPunct="1"/>
            <a:r>
              <a:rPr lang="el-GR" noProof="0" smtClean="0"/>
              <a:t>Επεξεργασία στυλ υποδείγματος κειμένου</a:t>
            </a:r>
          </a:p>
          <a:p>
            <a:pPr lvl="1" rtl="0" eaLnBrk="1" latinLnBrk="0" hangingPunct="1"/>
            <a:r>
              <a:rPr lang="el-GR" noProof="0" smtClean="0"/>
              <a:t>Δεύτερου επιπέδου</a:t>
            </a:r>
          </a:p>
          <a:p>
            <a:pPr lvl="2" rtl="0" eaLnBrk="1" latinLnBrk="0" hangingPunct="1"/>
            <a:r>
              <a:rPr lang="el-GR" noProof="0" smtClean="0"/>
              <a:t>Τρίτου επιπέδου</a:t>
            </a:r>
          </a:p>
          <a:p>
            <a:pPr lvl="3" rtl="0" eaLnBrk="1" latinLnBrk="0" hangingPunct="1"/>
            <a:r>
              <a:rPr lang="el-GR" noProof="0" smtClean="0"/>
              <a:t>Τέταρτου επιπέδου</a:t>
            </a:r>
          </a:p>
          <a:p>
            <a:pPr lvl="4" rtl="0" eaLnBrk="1" latinLnBrk="0" hangingPunct="1"/>
            <a:r>
              <a:rPr lang="el-GR" noProof="0" smtClean="0"/>
              <a:t>Πέμπτου επιπέδου</a:t>
            </a:r>
            <a:endParaRPr kumimoji="0" lang="el-GR" noProof="0" dirty="0"/>
          </a:p>
        </p:txBody>
      </p:sp>
      <p:sp>
        <p:nvSpPr>
          <p:cNvPr id="4" name="Θέση περιεχομένου 3"/>
          <p:cNvSpPr>
            <a:spLocks noGrp="1"/>
          </p:cNvSpPr>
          <p:nvPr>
            <p:ph sz="half" idx="2"/>
          </p:nvPr>
        </p:nvSpPr>
        <p:spPr>
          <a:xfrm>
            <a:off x="6197600" y="2249425"/>
            <a:ext cx="5384800" cy="4341875"/>
          </a:xfrm>
        </p:spPr>
        <p:txBody>
          <a:bodyPr rtlCol="0"/>
          <a:lstStyle>
            <a:lvl1pPr>
              <a:defRPr sz="2000"/>
            </a:lvl1pPr>
            <a:lvl2pPr>
              <a:defRPr sz="1900"/>
            </a:lvl2pPr>
            <a:lvl3pPr>
              <a:defRPr sz="1800"/>
            </a:lvl3pPr>
            <a:lvl4pPr>
              <a:defRPr sz="1800"/>
            </a:lvl4pPr>
            <a:lvl5pPr>
              <a:defRPr sz="1800"/>
            </a:lvl5pPr>
          </a:lstStyle>
          <a:p>
            <a:pPr lvl="0" rtl="0" eaLnBrk="1" latinLnBrk="0" hangingPunct="1"/>
            <a:r>
              <a:rPr lang="el-GR" noProof="0" smtClean="0"/>
              <a:t>Επεξεργασία στυλ υποδείγματος κειμένου</a:t>
            </a:r>
          </a:p>
          <a:p>
            <a:pPr lvl="1" rtl="0" eaLnBrk="1" latinLnBrk="0" hangingPunct="1"/>
            <a:r>
              <a:rPr lang="el-GR" noProof="0" smtClean="0"/>
              <a:t>Δεύτερου επιπέδου</a:t>
            </a:r>
          </a:p>
          <a:p>
            <a:pPr lvl="2" rtl="0" eaLnBrk="1" latinLnBrk="0" hangingPunct="1"/>
            <a:r>
              <a:rPr lang="el-GR" noProof="0" smtClean="0"/>
              <a:t>Τρίτου επιπέδου</a:t>
            </a:r>
          </a:p>
          <a:p>
            <a:pPr lvl="3" rtl="0" eaLnBrk="1" latinLnBrk="0" hangingPunct="1"/>
            <a:r>
              <a:rPr lang="el-GR" noProof="0" smtClean="0"/>
              <a:t>Τέταρτου επιπέδου</a:t>
            </a:r>
          </a:p>
          <a:p>
            <a:pPr lvl="4" rtl="0" eaLnBrk="1" latinLnBrk="0" hangingPunct="1"/>
            <a:r>
              <a:rPr lang="el-GR" noProof="0" smtClean="0"/>
              <a:t>Πέμπτου επιπέδου</a:t>
            </a:r>
            <a:endParaRPr kumimoji="0" lang="el-GR" noProof="0" dirty="0"/>
          </a:p>
        </p:txBody>
      </p:sp>
      <p:sp>
        <p:nvSpPr>
          <p:cNvPr id="6" name="Θέση υποσέλιδου 5"/>
          <p:cNvSpPr>
            <a:spLocks noGrp="1"/>
          </p:cNvSpPr>
          <p:nvPr>
            <p:ph type="ftr" sz="quarter" idx="11"/>
          </p:nvPr>
        </p:nvSpPr>
        <p:spPr/>
        <p:txBody>
          <a:bodyPr rtlCol="0"/>
          <a:lstStyle/>
          <a:p>
            <a:pPr rtl="0"/>
            <a:r>
              <a:rPr lang="el-GR" noProof="0" dirty="0"/>
              <a:t>Προσθήκη υποσέλιδου</a:t>
            </a:r>
          </a:p>
        </p:txBody>
      </p:sp>
      <p:sp>
        <p:nvSpPr>
          <p:cNvPr id="5" name="Θέση ημερομηνίας 4"/>
          <p:cNvSpPr>
            <a:spLocks noGrp="1"/>
          </p:cNvSpPr>
          <p:nvPr>
            <p:ph type="dt" sz="half" idx="10"/>
          </p:nvPr>
        </p:nvSpPr>
        <p:spPr/>
        <p:txBody>
          <a:bodyPr rtlCol="0"/>
          <a:lstStyle/>
          <a:p>
            <a:pPr rtl="0"/>
            <a:r>
              <a:rPr lang="el-GR" noProof="0" smtClean="0"/>
              <a:t>08/12/2021</a:t>
            </a:r>
            <a:endParaRPr lang="el-GR" noProof="0" dirty="0"/>
          </a:p>
        </p:txBody>
      </p:sp>
      <p:sp>
        <p:nvSpPr>
          <p:cNvPr id="7" name="Θέση αριθμού διαφάνειας 6"/>
          <p:cNvSpPr>
            <a:spLocks noGrp="1"/>
          </p:cNvSpPr>
          <p:nvPr>
            <p:ph type="sldNum" sz="quarter" idx="12"/>
          </p:nvPr>
        </p:nvSpPr>
        <p:spPr/>
        <p:txBody>
          <a:bodyPr rtlCol="0"/>
          <a:lstStyle/>
          <a:p>
            <a:pPr rtl="0"/>
            <a:fld id="{401CF334-2D5C-4859-84A6-CA7E6E43FAEB}" type="slidenum">
              <a:rPr lang="el-GR" noProof="0" smtClean="0"/>
              <a:pPr rtl="0"/>
              <a:t>‹#›</a:t>
            </a:fld>
            <a:endParaRPr lang="el-GR" noProof="0" dirty="0"/>
          </a:p>
        </p:txBody>
      </p:sp>
    </p:spTree>
    <p:extLst>
      <p:ext uri="{BB962C8B-B14F-4D97-AF65-F5344CB8AC3E}">
        <p14:creationId xmlns:p14="http://schemas.microsoft.com/office/powerpoint/2010/main" val="3446445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0" orient="horz" pos="2160" userDrawn="1">
          <p15:clr>
            <a:srgbClr val="FBAE40"/>
          </p15:clr>
        </p15:guide>
        <p15:guide id="1" pos="3840" userDrawn="1">
          <p15:clr>
            <a:srgbClr val="FBAE40"/>
          </p15:clr>
        </p15:guide>
      </p15:sldGuideLst>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υποσέλιδου 2"/>
          <p:cNvSpPr>
            <a:spLocks noGrp="1"/>
          </p:cNvSpPr>
          <p:nvPr>
            <p:ph type="ftr" sz="quarter" idx="10"/>
          </p:nvPr>
        </p:nvSpPr>
        <p:spPr/>
        <p:txBody>
          <a:bodyPr/>
          <a:lstStyle>
            <a:lvl1pPr>
              <a:defRPr/>
            </a:lvl1pPr>
          </a:lstStyle>
          <a:p>
            <a:pPr>
              <a:defRPr/>
            </a:pPr>
            <a:r>
              <a:rPr lang="el-GR" smtClean="0"/>
              <a:t>Προσθήκη υποσέλιδου</a:t>
            </a:r>
            <a:endParaRPr lang="el-GR" dirty="0"/>
          </a:p>
        </p:txBody>
      </p:sp>
      <p:sp>
        <p:nvSpPr>
          <p:cNvPr id="3" name="Θέση ημερομηνίας 13"/>
          <p:cNvSpPr>
            <a:spLocks noGrp="1"/>
          </p:cNvSpPr>
          <p:nvPr>
            <p:ph type="dt" sz="half" idx="11"/>
          </p:nvPr>
        </p:nvSpPr>
        <p:spPr/>
        <p:txBody>
          <a:bodyPr/>
          <a:lstStyle>
            <a:lvl1pPr>
              <a:defRPr/>
            </a:lvl1pPr>
          </a:lstStyle>
          <a:p>
            <a:pPr>
              <a:defRPr/>
            </a:pPr>
            <a:r>
              <a:rPr lang="el-GR" smtClean="0"/>
              <a:t>08/12/2021</a:t>
            </a:r>
            <a:endParaRPr lang="el-GR" dirty="0"/>
          </a:p>
        </p:txBody>
      </p:sp>
      <p:sp>
        <p:nvSpPr>
          <p:cNvPr id="4" name="Θέση αριθμού διαφάνειας 22"/>
          <p:cNvSpPr>
            <a:spLocks noGrp="1"/>
          </p:cNvSpPr>
          <p:nvPr>
            <p:ph type="sldNum" sz="quarter" idx="12"/>
          </p:nvPr>
        </p:nvSpPr>
        <p:spPr/>
        <p:txBody>
          <a:bodyPr/>
          <a:lstStyle>
            <a:lvl1pPr>
              <a:defRPr/>
            </a:lvl1pPr>
          </a:lstStyle>
          <a:p>
            <a:pPr>
              <a:defRPr/>
            </a:pPr>
            <a:fld id="{338F7C52-4C9B-4845-AE5D-EEAA5C3B6876}" type="slidenum">
              <a:rPr lang="el-GR" smtClean="0"/>
              <a:pPr>
                <a:defRPr/>
              </a:pPr>
              <a:t>‹#›</a:t>
            </a:fld>
            <a:endParaRPr lang="el-GR" dirty="0"/>
          </a:p>
        </p:txBody>
      </p:sp>
    </p:spTree>
    <p:extLst>
      <p:ext uri="{BB962C8B-B14F-4D97-AF65-F5344CB8AC3E}">
        <p14:creationId xmlns:p14="http://schemas.microsoft.com/office/powerpoint/2010/main" val="116683648"/>
      </p:ext>
    </p:extLst>
  </p:cSld>
  <p:clrMapOvr>
    <a:masterClrMapping/>
  </p:clrMapOvr>
  <p:transition spd="med">
    <p:fad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7137995" y="1101970"/>
            <a:ext cx="4511040" cy="877824"/>
          </a:xfrm>
        </p:spPr>
        <p:txBody>
          <a:bodyPr rtlCol="0" anchor="b"/>
          <a:lstStyle>
            <a:lvl1pPr algn="l">
              <a:buNone/>
              <a:defRPr sz="1350" b="1"/>
            </a:lvl1pPr>
          </a:lstStyle>
          <a:p>
            <a:r>
              <a:rPr lang="el-GR" noProof="0" smtClean="0"/>
              <a:t>Στυλ κύριου τίτλου</a:t>
            </a:r>
            <a:endParaRPr lang="el-GR" noProof="0" dirty="0"/>
          </a:p>
        </p:txBody>
      </p:sp>
      <p:sp>
        <p:nvSpPr>
          <p:cNvPr id="4" name="Θέση περιεχομένου 3"/>
          <p:cNvSpPr>
            <a:spLocks noGrp="1"/>
          </p:cNvSpPr>
          <p:nvPr>
            <p:ph sz="half" idx="1"/>
          </p:nvPr>
        </p:nvSpPr>
        <p:spPr>
          <a:xfrm>
            <a:off x="203200" y="776289"/>
            <a:ext cx="6803136" cy="5805083"/>
          </a:xfrm>
        </p:spPr>
        <p:txBody>
          <a:bodyPr/>
          <a:lstStyle>
            <a:lvl1pPr>
              <a:defRPr sz="2400"/>
            </a:lvl1pPr>
            <a:lvl2pPr>
              <a:defRPr sz="2100"/>
            </a:lvl2pPr>
            <a:lvl3pPr>
              <a:defRPr sz="1800"/>
            </a:lvl3pPr>
            <a:lvl4pPr>
              <a:defRPr sz="1500"/>
            </a:lvl4pPr>
            <a:lvl5pPr>
              <a:defRPr sz="1500"/>
            </a:lvl5pPr>
          </a:lstStyle>
          <a:p>
            <a:pPr lvl="0"/>
            <a:r>
              <a:rPr lang="el-GR" noProof="0" smtClean="0"/>
              <a:t>Επεξεργασία στυλ υποδείγματος κειμένου</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dirty="0"/>
          </a:p>
        </p:txBody>
      </p:sp>
      <p:sp>
        <p:nvSpPr>
          <p:cNvPr id="3" name="Θέση κειμένου 2"/>
          <p:cNvSpPr>
            <a:spLocks noGrp="1"/>
          </p:cNvSpPr>
          <p:nvPr>
            <p:ph type="body" idx="2"/>
          </p:nvPr>
        </p:nvSpPr>
        <p:spPr>
          <a:xfrm>
            <a:off x="7137995" y="2010729"/>
            <a:ext cx="4511040" cy="4580573"/>
          </a:xfrm>
        </p:spPr>
        <p:txBody>
          <a:bodyPr/>
          <a:lstStyle>
            <a:lvl1pPr marL="6858" indent="0">
              <a:buNone/>
              <a:defRPr sz="1050"/>
            </a:lvl1pPr>
            <a:lvl2pPr>
              <a:buNone/>
              <a:defRPr sz="900"/>
            </a:lvl2pPr>
            <a:lvl3pPr>
              <a:buNone/>
              <a:defRPr sz="750"/>
            </a:lvl3pPr>
            <a:lvl4pPr>
              <a:buNone/>
              <a:defRPr sz="675"/>
            </a:lvl4pPr>
            <a:lvl5pPr>
              <a:buNone/>
              <a:defRPr sz="675"/>
            </a:lvl5pPr>
          </a:lstStyle>
          <a:p>
            <a:pPr lvl="0"/>
            <a:r>
              <a:rPr lang="el-GR" noProof="0" smtClean="0"/>
              <a:t>Επεξεργασία στυλ υποδείγματος κειμένου</a:t>
            </a:r>
          </a:p>
        </p:txBody>
      </p:sp>
      <p:sp>
        <p:nvSpPr>
          <p:cNvPr id="5" name="Θέση υποσέλιδου 2"/>
          <p:cNvSpPr>
            <a:spLocks noGrp="1"/>
          </p:cNvSpPr>
          <p:nvPr>
            <p:ph type="ftr" sz="quarter" idx="10"/>
          </p:nvPr>
        </p:nvSpPr>
        <p:spPr/>
        <p:txBody>
          <a:bodyPr/>
          <a:lstStyle>
            <a:lvl1pPr>
              <a:defRPr/>
            </a:lvl1pPr>
          </a:lstStyle>
          <a:p>
            <a:pPr>
              <a:defRPr/>
            </a:pPr>
            <a:r>
              <a:rPr lang="el-GR" smtClean="0"/>
              <a:t>Προσθήκη υποσέλιδου</a:t>
            </a:r>
            <a:endParaRPr lang="el-GR" dirty="0"/>
          </a:p>
        </p:txBody>
      </p:sp>
      <p:sp>
        <p:nvSpPr>
          <p:cNvPr id="6" name="Θέση ημερομηνίας 13"/>
          <p:cNvSpPr>
            <a:spLocks noGrp="1"/>
          </p:cNvSpPr>
          <p:nvPr>
            <p:ph type="dt" sz="half" idx="11"/>
          </p:nvPr>
        </p:nvSpPr>
        <p:spPr/>
        <p:txBody>
          <a:bodyPr/>
          <a:lstStyle>
            <a:lvl1pPr>
              <a:defRPr/>
            </a:lvl1pPr>
          </a:lstStyle>
          <a:p>
            <a:pPr>
              <a:defRPr/>
            </a:pPr>
            <a:r>
              <a:rPr lang="el-GR" smtClean="0"/>
              <a:t>08/12/2021</a:t>
            </a:r>
            <a:endParaRPr lang="el-GR" dirty="0"/>
          </a:p>
        </p:txBody>
      </p:sp>
      <p:sp>
        <p:nvSpPr>
          <p:cNvPr id="7" name="Θέση αριθμού διαφάνειας 22"/>
          <p:cNvSpPr>
            <a:spLocks noGrp="1"/>
          </p:cNvSpPr>
          <p:nvPr>
            <p:ph type="sldNum" sz="quarter" idx="12"/>
          </p:nvPr>
        </p:nvSpPr>
        <p:spPr/>
        <p:txBody>
          <a:bodyPr/>
          <a:lstStyle>
            <a:lvl1pPr>
              <a:defRPr/>
            </a:lvl1pPr>
          </a:lstStyle>
          <a:p>
            <a:pPr>
              <a:defRPr/>
            </a:pPr>
            <a:fld id="{7FD4B54A-3B00-4FD2-90BC-436DC5C4865E}" type="slidenum">
              <a:rPr lang="el-GR" smtClean="0"/>
              <a:pPr>
                <a:defRPr/>
              </a:pPr>
              <a:t>‹#›</a:t>
            </a:fld>
            <a:endParaRPr lang="el-GR" dirty="0"/>
          </a:p>
        </p:txBody>
      </p:sp>
    </p:spTree>
    <p:extLst>
      <p:ext uri="{BB962C8B-B14F-4D97-AF65-F5344CB8AC3E}">
        <p14:creationId xmlns:p14="http://schemas.microsoft.com/office/powerpoint/2010/main" val="955155656"/>
      </p:ext>
    </p:extLst>
  </p:cSld>
  <p:clrMapOvr>
    <a:masterClrMapping/>
  </p:clrMapOvr>
  <p:transition spd="med">
    <p:fade/>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7253914" y="1109162"/>
            <a:ext cx="782404" cy="4681637"/>
          </a:xfrm>
        </p:spPr>
        <p:txBody>
          <a:bodyPr vert="vert270" lIns="45720" tIns="0" rIns="45720" rtlCol="0" anchor="t"/>
          <a:lstStyle>
            <a:lvl1pPr algn="ctr">
              <a:buNone/>
              <a:defRPr sz="1500" b="1"/>
            </a:lvl1pPr>
          </a:lstStyle>
          <a:p>
            <a:r>
              <a:rPr lang="el-GR" noProof="0" smtClean="0"/>
              <a:t>Στυλ κύριου τίτλου</a:t>
            </a:r>
            <a:endParaRPr lang="el-GR" noProof="0" dirty="0"/>
          </a:p>
        </p:txBody>
      </p:sp>
      <p:sp>
        <p:nvSpPr>
          <p:cNvPr id="3" name="Θέση εικόνας 2" descr="Ένα κενό πλαίσιο κράτησης θέσης για να προσθέσετε μια εικόνα. Κάντε κλικ στο πλαίσιο κράτησης θέσης και επιλέξτε την εικόνα που θέλετε να προσθέσετε"/>
          <p:cNvSpPr>
            <a:spLocks noGrp="1"/>
          </p:cNvSpPr>
          <p:nvPr>
            <p:ph type="pic" idx="1"/>
          </p:nvPr>
        </p:nvSpPr>
        <p:spPr>
          <a:xfrm>
            <a:off x="538228" y="1143000"/>
            <a:ext cx="6096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rtlCol="0">
            <a:normAutofit/>
          </a:bodyPr>
          <a:lstStyle>
            <a:lvl1pPr marL="0" indent="0">
              <a:buNone/>
              <a:defRPr sz="2400"/>
            </a:lvl1pPr>
          </a:lstStyle>
          <a:p>
            <a:pPr lvl="0"/>
            <a:r>
              <a:rPr lang="el-GR" noProof="0" smtClean="0"/>
              <a:t>Κάντε κλικ στο εικονίδιο για να προσθέσετε εικόνα</a:t>
            </a:r>
            <a:endParaRPr lang="el-GR" noProof="0" dirty="0"/>
          </a:p>
        </p:txBody>
      </p:sp>
      <p:sp>
        <p:nvSpPr>
          <p:cNvPr id="4" name="Θέση κειμένου 3"/>
          <p:cNvSpPr>
            <a:spLocks noGrp="1"/>
          </p:cNvSpPr>
          <p:nvPr>
            <p:ph type="body" sz="half" idx="2"/>
          </p:nvPr>
        </p:nvSpPr>
        <p:spPr>
          <a:xfrm>
            <a:off x="8117924" y="3274311"/>
            <a:ext cx="3454400" cy="2516489"/>
          </a:xfrm>
        </p:spPr>
        <p:txBody>
          <a:bodyPr lIns="0" tIns="0" rIns="45720"/>
          <a:lstStyle>
            <a:lvl1pPr marL="0" indent="0">
              <a:lnSpc>
                <a:spcPct val="100000"/>
              </a:lnSpc>
              <a:spcBef>
                <a:spcPts val="0"/>
              </a:spcBef>
              <a:buFontTx/>
              <a:buNone/>
              <a:defRPr sz="975"/>
            </a:lvl1pPr>
            <a:lvl2pPr>
              <a:buFontTx/>
              <a:buNone/>
              <a:defRPr sz="900"/>
            </a:lvl2pPr>
            <a:lvl3pPr>
              <a:buFontTx/>
              <a:buNone/>
              <a:defRPr sz="750"/>
            </a:lvl3pPr>
            <a:lvl4pPr>
              <a:buFontTx/>
              <a:buNone/>
              <a:defRPr sz="675"/>
            </a:lvl4pPr>
            <a:lvl5pPr>
              <a:buFontTx/>
              <a:buNone/>
              <a:defRPr sz="675"/>
            </a:lvl5pPr>
          </a:lstStyle>
          <a:p>
            <a:pPr lvl="0"/>
            <a:r>
              <a:rPr lang="el-GR" noProof="0" smtClean="0"/>
              <a:t>Επεξεργασία στυλ υποδείγματος κειμένου</a:t>
            </a:r>
          </a:p>
        </p:txBody>
      </p:sp>
      <p:sp>
        <p:nvSpPr>
          <p:cNvPr id="5" name="Θέση υποσέλιδου 2"/>
          <p:cNvSpPr>
            <a:spLocks noGrp="1"/>
          </p:cNvSpPr>
          <p:nvPr>
            <p:ph type="ftr" sz="quarter" idx="10"/>
          </p:nvPr>
        </p:nvSpPr>
        <p:spPr/>
        <p:txBody>
          <a:bodyPr/>
          <a:lstStyle>
            <a:lvl1pPr>
              <a:defRPr/>
            </a:lvl1pPr>
          </a:lstStyle>
          <a:p>
            <a:pPr>
              <a:defRPr/>
            </a:pPr>
            <a:r>
              <a:rPr lang="el-GR" smtClean="0"/>
              <a:t>Προσθήκη υποσέλιδου</a:t>
            </a:r>
            <a:endParaRPr lang="el-GR" dirty="0"/>
          </a:p>
        </p:txBody>
      </p:sp>
      <p:sp>
        <p:nvSpPr>
          <p:cNvPr id="6" name="Θέση ημερομηνίας 13"/>
          <p:cNvSpPr>
            <a:spLocks noGrp="1"/>
          </p:cNvSpPr>
          <p:nvPr>
            <p:ph type="dt" sz="half" idx="11"/>
          </p:nvPr>
        </p:nvSpPr>
        <p:spPr/>
        <p:txBody>
          <a:bodyPr/>
          <a:lstStyle>
            <a:lvl1pPr>
              <a:defRPr/>
            </a:lvl1pPr>
          </a:lstStyle>
          <a:p>
            <a:pPr>
              <a:defRPr/>
            </a:pPr>
            <a:r>
              <a:rPr lang="el-GR" smtClean="0"/>
              <a:t>08/12/2021</a:t>
            </a:r>
            <a:endParaRPr lang="el-GR" dirty="0"/>
          </a:p>
        </p:txBody>
      </p:sp>
      <p:sp>
        <p:nvSpPr>
          <p:cNvPr id="7" name="Θέση αριθμού διαφάνειας 22"/>
          <p:cNvSpPr>
            <a:spLocks noGrp="1"/>
          </p:cNvSpPr>
          <p:nvPr>
            <p:ph type="sldNum" sz="quarter" idx="12"/>
          </p:nvPr>
        </p:nvSpPr>
        <p:spPr/>
        <p:txBody>
          <a:bodyPr/>
          <a:lstStyle>
            <a:lvl1pPr>
              <a:defRPr/>
            </a:lvl1pPr>
          </a:lstStyle>
          <a:p>
            <a:pPr>
              <a:defRPr/>
            </a:pPr>
            <a:fld id="{6D5D523F-C7FB-488A-861B-1C1D8CF98808}" type="slidenum">
              <a:rPr lang="el-GR" smtClean="0"/>
              <a:pPr>
                <a:defRPr/>
              </a:pPr>
              <a:t>‹#›</a:t>
            </a:fld>
            <a:endParaRPr lang="el-GR" dirty="0"/>
          </a:p>
        </p:txBody>
      </p:sp>
    </p:spTree>
    <p:extLst>
      <p:ext uri="{BB962C8B-B14F-4D97-AF65-F5344CB8AC3E}">
        <p14:creationId xmlns:p14="http://schemas.microsoft.com/office/powerpoint/2010/main" val="3826490679"/>
      </p:ext>
    </p:extLst>
  </p:cSld>
  <p:clrMapOvr>
    <a:masterClrMapping/>
  </p:clrMapOvr>
  <p:transition spd="med">
    <p:fade/>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r>
              <a:rPr lang="el-GR" noProof="0" smtClean="0"/>
              <a:t>Στυλ κύριου τίτλου</a:t>
            </a:r>
            <a:endParaRPr lang="el-GR" noProof="0" dirty="0"/>
          </a:p>
        </p:txBody>
      </p:sp>
      <p:sp>
        <p:nvSpPr>
          <p:cNvPr id="3" name="Σύμβολο κράτησης θέσης κατακόρυφου κειμένου 2"/>
          <p:cNvSpPr>
            <a:spLocks noGrp="1"/>
          </p:cNvSpPr>
          <p:nvPr>
            <p:ph type="body" orient="vert" idx="1"/>
          </p:nvPr>
        </p:nvSpPr>
        <p:spPr/>
        <p:txBody>
          <a:bodyPr vert="eaVert"/>
          <a:lstStyle>
            <a:lvl1pPr>
              <a:defRPr/>
            </a:lvl1pPr>
            <a:lvl5pPr>
              <a:defRPr/>
            </a:lvl5pPr>
          </a:lstStyle>
          <a:p>
            <a:pPr lvl="0"/>
            <a:r>
              <a:rPr lang="el-GR" noProof="0" smtClean="0"/>
              <a:t>Επεξεργασία στυλ υποδείγματος κειμένου</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dirty="0"/>
          </a:p>
        </p:txBody>
      </p:sp>
      <p:sp>
        <p:nvSpPr>
          <p:cNvPr id="4" name="Θέση υποσέλιδου 2"/>
          <p:cNvSpPr>
            <a:spLocks noGrp="1"/>
          </p:cNvSpPr>
          <p:nvPr>
            <p:ph type="ftr" sz="quarter" idx="10"/>
          </p:nvPr>
        </p:nvSpPr>
        <p:spPr/>
        <p:txBody>
          <a:bodyPr/>
          <a:lstStyle>
            <a:lvl1pPr>
              <a:defRPr/>
            </a:lvl1pPr>
          </a:lstStyle>
          <a:p>
            <a:pPr>
              <a:defRPr/>
            </a:pPr>
            <a:r>
              <a:rPr lang="el-GR" smtClean="0"/>
              <a:t>Προσθήκη υποσέλιδου</a:t>
            </a:r>
            <a:endParaRPr lang="el-GR" dirty="0"/>
          </a:p>
        </p:txBody>
      </p:sp>
      <p:sp>
        <p:nvSpPr>
          <p:cNvPr id="5" name="Θέση ημερομηνίας 13"/>
          <p:cNvSpPr>
            <a:spLocks noGrp="1"/>
          </p:cNvSpPr>
          <p:nvPr>
            <p:ph type="dt" sz="half" idx="11"/>
          </p:nvPr>
        </p:nvSpPr>
        <p:spPr/>
        <p:txBody>
          <a:bodyPr/>
          <a:lstStyle>
            <a:lvl1pPr>
              <a:defRPr/>
            </a:lvl1pPr>
          </a:lstStyle>
          <a:p>
            <a:pPr>
              <a:defRPr/>
            </a:pPr>
            <a:r>
              <a:rPr lang="el-GR" smtClean="0"/>
              <a:t>08/12/2021</a:t>
            </a:r>
            <a:endParaRPr lang="el-GR" dirty="0"/>
          </a:p>
        </p:txBody>
      </p:sp>
      <p:sp>
        <p:nvSpPr>
          <p:cNvPr id="6" name="Θέση αριθμού διαφάνειας 22"/>
          <p:cNvSpPr>
            <a:spLocks noGrp="1"/>
          </p:cNvSpPr>
          <p:nvPr>
            <p:ph type="sldNum" sz="quarter" idx="12"/>
          </p:nvPr>
        </p:nvSpPr>
        <p:spPr/>
        <p:txBody>
          <a:bodyPr/>
          <a:lstStyle>
            <a:lvl1pPr>
              <a:defRPr/>
            </a:lvl1pPr>
          </a:lstStyle>
          <a:p>
            <a:pPr>
              <a:defRPr/>
            </a:pPr>
            <a:fld id="{1DB1D198-F453-42A2-9474-02DEEFBF13B1}" type="slidenum">
              <a:rPr lang="el-GR" smtClean="0"/>
              <a:pPr>
                <a:defRPr/>
              </a:pPr>
              <a:t>‹#›</a:t>
            </a:fld>
            <a:endParaRPr lang="el-GR" dirty="0"/>
          </a:p>
        </p:txBody>
      </p:sp>
    </p:spTree>
    <p:extLst>
      <p:ext uri="{BB962C8B-B14F-4D97-AF65-F5344CB8AC3E}">
        <p14:creationId xmlns:p14="http://schemas.microsoft.com/office/powerpoint/2010/main" val="2457620237"/>
      </p:ext>
    </p:extLst>
  </p:cSld>
  <p:clrMapOvr>
    <a:masterClrMapping/>
  </p:clrMapOvr>
  <p:transition spd="med">
    <p:fade/>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9042400" y="1143000"/>
            <a:ext cx="2540000" cy="5448300"/>
          </a:xfrm>
        </p:spPr>
        <p:txBody>
          <a:bodyPr vert="eaVert" rtlCol="0"/>
          <a:lstStyle>
            <a:lvl1pPr>
              <a:defRPr/>
            </a:lvl1pPr>
          </a:lstStyle>
          <a:p>
            <a:r>
              <a:rPr lang="el-GR" noProof="0" smtClean="0"/>
              <a:t>Στυλ κύριου τίτλου</a:t>
            </a:r>
            <a:endParaRPr lang="el-GR" noProof="0" dirty="0"/>
          </a:p>
        </p:txBody>
      </p:sp>
      <p:sp>
        <p:nvSpPr>
          <p:cNvPr id="3" name="Σύμβολο κράτησης θέσης κατακόρυφου κειμένου 2"/>
          <p:cNvSpPr>
            <a:spLocks noGrp="1"/>
          </p:cNvSpPr>
          <p:nvPr>
            <p:ph type="body" orient="vert" idx="1"/>
          </p:nvPr>
        </p:nvSpPr>
        <p:spPr>
          <a:xfrm>
            <a:off x="609600" y="1143000"/>
            <a:ext cx="8331200" cy="5448300"/>
          </a:xfrm>
        </p:spPr>
        <p:txBody>
          <a:bodyPr vert="eaVert"/>
          <a:lstStyle>
            <a:lvl5pPr>
              <a:defRPr/>
            </a:lvl5pPr>
          </a:lstStyle>
          <a:p>
            <a:pPr lvl="0"/>
            <a:r>
              <a:rPr lang="el-GR" noProof="0" smtClean="0"/>
              <a:t>Επεξεργασία στυλ υποδείγματος κειμένου</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dirty="0"/>
          </a:p>
        </p:txBody>
      </p:sp>
      <p:sp>
        <p:nvSpPr>
          <p:cNvPr id="4" name="Θέση υποσέλιδου 2"/>
          <p:cNvSpPr>
            <a:spLocks noGrp="1"/>
          </p:cNvSpPr>
          <p:nvPr>
            <p:ph type="ftr" sz="quarter" idx="10"/>
          </p:nvPr>
        </p:nvSpPr>
        <p:spPr/>
        <p:txBody>
          <a:bodyPr/>
          <a:lstStyle>
            <a:lvl1pPr>
              <a:defRPr/>
            </a:lvl1pPr>
          </a:lstStyle>
          <a:p>
            <a:pPr>
              <a:defRPr/>
            </a:pPr>
            <a:r>
              <a:rPr lang="el-GR" smtClean="0"/>
              <a:t>Προσθήκη υποσέλιδου</a:t>
            </a:r>
            <a:endParaRPr lang="el-GR" dirty="0"/>
          </a:p>
        </p:txBody>
      </p:sp>
      <p:sp>
        <p:nvSpPr>
          <p:cNvPr id="5" name="Θέση ημερομηνίας 13"/>
          <p:cNvSpPr>
            <a:spLocks noGrp="1"/>
          </p:cNvSpPr>
          <p:nvPr>
            <p:ph type="dt" sz="half" idx="11"/>
          </p:nvPr>
        </p:nvSpPr>
        <p:spPr/>
        <p:txBody>
          <a:bodyPr/>
          <a:lstStyle>
            <a:lvl1pPr>
              <a:defRPr/>
            </a:lvl1pPr>
          </a:lstStyle>
          <a:p>
            <a:pPr>
              <a:defRPr/>
            </a:pPr>
            <a:r>
              <a:rPr lang="el-GR" smtClean="0"/>
              <a:t>08/12/2021</a:t>
            </a:r>
            <a:endParaRPr lang="el-GR" dirty="0"/>
          </a:p>
        </p:txBody>
      </p:sp>
      <p:sp>
        <p:nvSpPr>
          <p:cNvPr id="6" name="Θέση αριθμού διαφάνειας 22"/>
          <p:cNvSpPr>
            <a:spLocks noGrp="1"/>
          </p:cNvSpPr>
          <p:nvPr>
            <p:ph type="sldNum" sz="quarter" idx="12"/>
          </p:nvPr>
        </p:nvSpPr>
        <p:spPr/>
        <p:txBody>
          <a:bodyPr/>
          <a:lstStyle>
            <a:lvl1pPr>
              <a:defRPr/>
            </a:lvl1pPr>
          </a:lstStyle>
          <a:p>
            <a:pPr>
              <a:defRPr/>
            </a:pPr>
            <a:fld id="{94E5DAA7-947F-441D-9F8D-639D67D450C7}" type="slidenum">
              <a:rPr lang="el-GR" smtClean="0"/>
              <a:pPr>
                <a:defRPr/>
              </a:pPr>
              <a:t>‹#›</a:t>
            </a:fld>
            <a:endParaRPr lang="el-GR" dirty="0"/>
          </a:p>
        </p:txBody>
      </p:sp>
    </p:spTree>
    <p:extLst>
      <p:ext uri="{BB962C8B-B14F-4D97-AF65-F5344CB8AC3E}">
        <p14:creationId xmlns:p14="http://schemas.microsoft.com/office/powerpoint/2010/main" val="1989932448"/>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508000" y="1143000"/>
            <a:ext cx="11176000" cy="1069848"/>
          </a:xfrm>
        </p:spPr>
        <p:txBody>
          <a:bodyPr rtlCol="0" anchor="ctr"/>
          <a:lstStyle>
            <a:lvl1pPr>
              <a:defRPr sz="4000" b="0" i="0" cap="none" baseline="0"/>
            </a:lvl1pPr>
          </a:lstStyle>
          <a:p>
            <a:pPr rtl="0"/>
            <a:r>
              <a:rPr lang="el-GR" noProof="0" smtClean="0"/>
              <a:t>Στυλ κύριου τίτλου</a:t>
            </a:r>
            <a:endParaRPr lang="el-GR" noProof="0" dirty="0"/>
          </a:p>
        </p:txBody>
      </p:sp>
      <p:sp>
        <p:nvSpPr>
          <p:cNvPr id="3" name="Θέση κειμένου 2"/>
          <p:cNvSpPr>
            <a:spLocks noGrp="1"/>
          </p:cNvSpPr>
          <p:nvPr>
            <p:ph type="body" idx="1"/>
          </p:nvPr>
        </p:nvSpPr>
        <p:spPr>
          <a:xfrm>
            <a:off x="508000" y="2244970"/>
            <a:ext cx="5388864" cy="457200"/>
          </a:xfrm>
          <a:solidFill>
            <a:schemeClr val="accent2">
              <a:lumMod val="60000"/>
              <a:lumOff val="40000"/>
              <a:alpha val="25000"/>
            </a:schemeClr>
          </a:solidFill>
          <a:ln w="12700">
            <a:solidFill>
              <a:schemeClr val="accent2"/>
            </a:solidFill>
          </a:ln>
        </p:spPr>
        <p:txBody>
          <a:bodyPr rtlCol="0"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rtl="0" eaLnBrk="1" latinLnBrk="0" hangingPunct="1"/>
            <a:r>
              <a:rPr lang="el-GR" noProof="0" smtClean="0"/>
              <a:t>Επεξεργασία στυλ υποδείγματος κειμένου</a:t>
            </a:r>
          </a:p>
        </p:txBody>
      </p:sp>
      <p:sp>
        <p:nvSpPr>
          <p:cNvPr id="5" name="Θέση περιεχομένου 4"/>
          <p:cNvSpPr>
            <a:spLocks noGrp="1"/>
          </p:cNvSpPr>
          <p:nvPr>
            <p:ph sz="quarter" idx="2"/>
          </p:nvPr>
        </p:nvSpPr>
        <p:spPr>
          <a:xfrm>
            <a:off x="508000" y="2708519"/>
            <a:ext cx="5388864" cy="3886200"/>
          </a:xfrm>
        </p:spPr>
        <p:txBody>
          <a:bodyPr rtlCol="0"/>
          <a:lstStyle>
            <a:lvl1pPr>
              <a:defRPr sz="2000"/>
            </a:lvl1pPr>
            <a:lvl2pPr>
              <a:defRPr sz="2000"/>
            </a:lvl2pPr>
            <a:lvl3pPr>
              <a:defRPr sz="1800"/>
            </a:lvl3pPr>
            <a:lvl4pPr>
              <a:defRPr sz="1600"/>
            </a:lvl4pPr>
            <a:lvl5pPr>
              <a:defRPr sz="1600"/>
            </a:lvl5pPr>
          </a:lstStyle>
          <a:p>
            <a:pPr lvl="0" rtl="0" eaLnBrk="1" latinLnBrk="0" hangingPunct="1"/>
            <a:r>
              <a:rPr lang="el-GR" noProof="0" smtClean="0"/>
              <a:t>Επεξεργασία στυλ υποδείγματος κειμένου</a:t>
            </a:r>
          </a:p>
          <a:p>
            <a:pPr lvl="1" rtl="0" eaLnBrk="1" latinLnBrk="0" hangingPunct="1"/>
            <a:r>
              <a:rPr lang="el-GR" noProof="0" smtClean="0"/>
              <a:t>Δεύτερου επιπέδου</a:t>
            </a:r>
          </a:p>
          <a:p>
            <a:pPr lvl="2" rtl="0" eaLnBrk="1" latinLnBrk="0" hangingPunct="1"/>
            <a:r>
              <a:rPr lang="el-GR" noProof="0" smtClean="0"/>
              <a:t>Τρίτου επιπέδου</a:t>
            </a:r>
          </a:p>
          <a:p>
            <a:pPr lvl="3" rtl="0" eaLnBrk="1" latinLnBrk="0" hangingPunct="1"/>
            <a:r>
              <a:rPr lang="el-GR" noProof="0" smtClean="0"/>
              <a:t>Τέταρτου επιπέδου</a:t>
            </a:r>
          </a:p>
          <a:p>
            <a:pPr lvl="4" rtl="0" eaLnBrk="1" latinLnBrk="0" hangingPunct="1"/>
            <a:r>
              <a:rPr lang="el-GR" noProof="0" smtClean="0"/>
              <a:t>Πέμπτου επιπέδου</a:t>
            </a:r>
            <a:endParaRPr kumimoji="0" lang="el-GR" noProof="0" dirty="0"/>
          </a:p>
        </p:txBody>
      </p:sp>
      <p:sp>
        <p:nvSpPr>
          <p:cNvPr id="4" name="Θέση κειμένου 3"/>
          <p:cNvSpPr>
            <a:spLocks noGrp="1"/>
          </p:cNvSpPr>
          <p:nvPr>
            <p:ph type="body" sz="half" idx="3"/>
          </p:nvPr>
        </p:nvSpPr>
        <p:spPr>
          <a:xfrm>
            <a:off x="6294968" y="2244970"/>
            <a:ext cx="5389033" cy="457200"/>
          </a:xfrm>
          <a:solidFill>
            <a:schemeClr val="accent2">
              <a:lumMod val="60000"/>
              <a:lumOff val="40000"/>
              <a:alpha val="25000"/>
            </a:schemeClr>
          </a:solidFill>
          <a:ln w="12700">
            <a:solidFill>
              <a:schemeClr val="accent2"/>
            </a:solidFill>
          </a:ln>
        </p:spPr>
        <p:txBody>
          <a:bodyPr rtlCol="0"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rtl="0" eaLnBrk="1" latinLnBrk="0" hangingPunct="1"/>
            <a:r>
              <a:rPr lang="el-GR" noProof="0" smtClean="0"/>
              <a:t>Επεξεργασία στυλ υποδείγματος κειμένου</a:t>
            </a:r>
          </a:p>
        </p:txBody>
      </p:sp>
      <p:sp>
        <p:nvSpPr>
          <p:cNvPr id="6" name="Θέση περιεχομένου 5"/>
          <p:cNvSpPr>
            <a:spLocks noGrp="1"/>
          </p:cNvSpPr>
          <p:nvPr>
            <p:ph sz="quarter" idx="4"/>
          </p:nvPr>
        </p:nvSpPr>
        <p:spPr>
          <a:xfrm>
            <a:off x="6291073" y="2708519"/>
            <a:ext cx="5389033" cy="3886200"/>
          </a:xfrm>
        </p:spPr>
        <p:txBody>
          <a:bodyPr rtlCol="0"/>
          <a:lstStyle>
            <a:lvl1pPr>
              <a:defRPr sz="2000"/>
            </a:lvl1pPr>
            <a:lvl2pPr>
              <a:defRPr sz="2000"/>
            </a:lvl2pPr>
            <a:lvl3pPr>
              <a:defRPr sz="1800"/>
            </a:lvl3pPr>
            <a:lvl4pPr>
              <a:defRPr sz="1600"/>
            </a:lvl4pPr>
            <a:lvl5pPr>
              <a:defRPr sz="1600"/>
            </a:lvl5pPr>
          </a:lstStyle>
          <a:p>
            <a:pPr lvl="0" rtl="0" eaLnBrk="1" latinLnBrk="0" hangingPunct="1"/>
            <a:r>
              <a:rPr lang="el-GR" noProof="0" smtClean="0"/>
              <a:t>Επεξεργασία στυλ υποδείγματος κειμένου</a:t>
            </a:r>
          </a:p>
          <a:p>
            <a:pPr lvl="1" rtl="0" eaLnBrk="1" latinLnBrk="0" hangingPunct="1"/>
            <a:r>
              <a:rPr lang="el-GR" noProof="0" smtClean="0"/>
              <a:t>Δεύτερου επιπέδου</a:t>
            </a:r>
          </a:p>
          <a:p>
            <a:pPr lvl="2" rtl="0" eaLnBrk="1" latinLnBrk="0" hangingPunct="1"/>
            <a:r>
              <a:rPr lang="el-GR" noProof="0" smtClean="0"/>
              <a:t>Τρίτου επιπέδου</a:t>
            </a:r>
          </a:p>
          <a:p>
            <a:pPr lvl="3" rtl="0" eaLnBrk="1" latinLnBrk="0" hangingPunct="1"/>
            <a:r>
              <a:rPr lang="el-GR" noProof="0" smtClean="0"/>
              <a:t>Τέταρτου επιπέδου</a:t>
            </a:r>
          </a:p>
          <a:p>
            <a:pPr lvl="4" rtl="0" eaLnBrk="1" latinLnBrk="0" hangingPunct="1"/>
            <a:r>
              <a:rPr lang="el-GR" noProof="0" smtClean="0"/>
              <a:t>Πέμπτου επιπέδου</a:t>
            </a:r>
            <a:endParaRPr kumimoji="0" lang="el-GR" noProof="0" dirty="0"/>
          </a:p>
        </p:txBody>
      </p:sp>
      <p:sp>
        <p:nvSpPr>
          <p:cNvPr id="28" name="Θέση υποσέλιδου 27"/>
          <p:cNvSpPr>
            <a:spLocks noGrp="1"/>
          </p:cNvSpPr>
          <p:nvPr>
            <p:ph type="ftr" sz="quarter" idx="12"/>
          </p:nvPr>
        </p:nvSpPr>
        <p:spPr/>
        <p:txBody>
          <a:bodyPr rtlCol="0"/>
          <a:lstStyle/>
          <a:p>
            <a:pPr rtl="0"/>
            <a:r>
              <a:rPr lang="el-GR" noProof="0" dirty="0"/>
              <a:t>Προσθήκη υποσέλιδου</a:t>
            </a:r>
          </a:p>
        </p:txBody>
      </p:sp>
      <p:sp>
        <p:nvSpPr>
          <p:cNvPr id="26" name="Θέση ημερομηνίας 25"/>
          <p:cNvSpPr>
            <a:spLocks noGrp="1"/>
          </p:cNvSpPr>
          <p:nvPr>
            <p:ph type="dt" sz="half" idx="10"/>
          </p:nvPr>
        </p:nvSpPr>
        <p:spPr/>
        <p:txBody>
          <a:bodyPr rtlCol="0"/>
          <a:lstStyle/>
          <a:p>
            <a:pPr rtl="0"/>
            <a:r>
              <a:rPr lang="el-GR" noProof="0" smtClean="0"/>
              <a:t>08/12/2021</a:t>
            </a:r>
            <a:endParaRPr lang="el-GR" noProof="0" dirty="0"/>
          </a:p>
        </p:txBody>
      </p:sp>
      <p:sp>
        <p:nvSpPr>
          <p:cNvPr id="27" name="Θέση αριθμού διαφάνειας 26"/>
          <p:cNvSpPr>
            <a:spLocks noGrp="1"/>
          </p:cNvSpPr>
          <p:nvPr>
            <p:ph type="sldNum" sz="quarter" idx="11"/>
          </p:nvPr>
        </p:nvSpPr>
        <p:spPr/>
        <p:txBody>
          <a:bodyPr rtlCol="0"/>
          <a:lstStyle/>
          <a:p>
            <a:pPr rtl="0"/>
            <a:fld id="{401CF334-2D5C-4859-84A6-CA7E6E43FAEB}" type="slidenum">
              <a:rPr lang="el-GR" noProof="0" smtClean="0"/>
              <a:pPr rtl="0"/>
              <a:t>‹#›</a:t>
            </a:fld>
            <a:endParaRPr lang="el-GR" noProof="0" dirty="0"/>
          </a:p>
        </p:txBody>
      </p:sp>
    </p:spTree>
    <p:extLst>
      <p:ext uri="{BB962C8B-B14F-4D97-AF65-F5344CB8AC3E}">
        <p14:creationId xmlns:p14="http://schemas.microsoft.com/office/powerpoint/2010/main" val="370716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a:xfrm>
            <a:off x="609600" y="1143000"/>
            <a:ext cx="10972800" cy="1069848"/>
          </a:xfrm>
        </p:spPr>
        <p:txBody>
          <a:bodyPr rtlCol="0" anchor="ctr"/>
          <a:lstStyle>
            <a:lvl1pPr>
              <a:defRPr sz="4000">
                <a:solidFill>
                  <a:schemeClr val="tx2"/>
                </a:solidFill>
              </a:defRPr>
            </a:lvl1pPr>
          </a:lstStyle>
          <a:p>
            <a:pPr rtl="0"/>
            <a:r>
              <a:rPr lang="el-GR" noProof="0" smtClean="0"/>
              <a:t>Στυλ κύριου τίτλου</a:t>
            </a:r>
            <a:endParaRPr lang="el-GR" noProof="0" dirty="0"/>
          </a:p>
        </p:txBody>
      </p:sp>
      <p:sp>
        <p:nvSpPr>
          <p:cNvPr id="4" name="Θέση υποσέλιδου 3"/>
          <p:cNvSpPr>
            <a:spLocks noGrp="1"/>
          </p:cNvSpPr>
          <p:nvPr>
            <p:ph type="ftr" sz="quarter" idx="11"/>
          </p:nvPr>
        </p:nvSpPr>
        <p:spPr>
          <a:xfrm>
            <a:off x="7010400" y="612648"/>
            <a:ext cx="1767840" cy="457200"/>
          </a:xfrm>
        </p:spPr>
        <p:txBody>
          <a:bodyPr rtlCol="0"/>
          <a:lstStyle/>
          <a:p>
            <a:pPr rtl="0"/>
            <a:r>
              <a:rPr lang="el-GR" noProof="0" dirty="0"/>
              <a:t>Προσθήκη υποσέλιδου</a:t>
            </a:r>
          </a:p>
        </p:txBody>
      </p:sp>
      <p:sp>
        <p:nvSpPr>
          <p:cNvPr id="3" name="Θέση ημερομηνίας 2"/>
          <p:cNvSpPr>
            <a:spLocks noGrp="1"/>
          </p:cNvSpPr>
          <p:nvPr>
            <p:ph type="dt" sz="half" idx="10"/>
          </p:nvPr>
        </p:nvSpPr>
        <p:spPr>
          <a:xfrm>
            <a:off x="8778240" y="612648"/>
            <a:ext cx="1276352" cy="457200"/>
          </a:xfrm>
        </p:spPr>
        <p:txBody>
          <a:bodyPr rtlCol="0"/>
          <a:lstStyle/>
          <a:p>
            <a:pPr rtl="0"/>
            <a:r>
              <a:rPr lang="el-GR" noProof="0" smtClean="0"/>
              <a:t>08/12/2021</a:t>
            </a:r>
            <a:endParaRPr lang="el-GR" noProof="0" dirty="0"/>
          </a:p>
        </p:txBody>
      </p:sp>
      <p:sp>
        <p:nvSpPr>
          <p:cNvPr id="5" name="Θέση αριθμού διαφάνειας 4"/>
          <p:cNvSpPr>
            <a:spLocks noGrp="1"/>
          </p:cNvSpPr>
          <p:nvPr>
            <p:ph type="sldNum" sz="quarter" idx="12"/>
          </p:nvPr>
        </p:nvSpPr>
        <p:spPr>
          <a:xfrm>
            <a:off x="10899648" y="2272"/>
            <a:ext cx="1016000" cy="365760"/>
          </a:xfrm>
        </p:spPr>
        <p:txBody>
          <a:bodyPr rtlCol="0"/>
          <a:lstStyle/>
          <a:p>
            <a:pPr rtl="0"/>
            <a:fld id="{401CF334-2D5C-4859-84A6-CA7E6E43FAEB}" type="slidenum">
              <a:rPr lang="el-GR" noProof="0" smtClean="0"/>
              <a:pPr rtl="0"/>
              <a:t>‹#›</a:t>
            </a:fld>
            <a:endParaRPr lang="el-GR" noProof="0" dirty="0"/>
          </a:p>
        </p:txBody>
      </p:sp>
    </p:spTree>
    <p:extLst>
      <p:ext uri="{BB962C8B-B14F-4D97-AF65-F5344CB8AC3E}">
        <p14:creationId xmlns:p14="http://schemas.microsoft.com/office/powerpoint/2010/main" val="3821952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3" name="Θέση υποσέλιδου 2"/>
          <p:cNvSpPr>
            <a:spLocks noGrp="1"/>
          </p:cNvSpPr>
          <p:nvPr>
            <p:ph type="ftr" sz="quarter" idx="11"/>
          </p:nvPr>
        </p:nvSpPr>
        <p:spPr/>
        <p:txBody>
          <a:bodyPr rtlCol="0"/>
          <a:lstStyle/>
          <a:p>
            <a:pPr rtl="0"/>
            <a:r>
              <a:rPr lang="el-GR" noProof="0" dirty="0"/>
              <a:t>Προσθήκη υποσέλιδου</a:t>
            </a:r>
          </a:p>
        </p:txBody>
      </p:sp>
      <p:sp>
        <p:nvSpPr>
          <p:cNvPr id="2" name="Θέση ημερομηνίας 1"/>
          <p:cNvSpPr>
            <a:spLocks noGrp="1"/>
          </p:cNvSpPr>
          <p:nvPr>
            <p:ph type="dt" sz="half" idx="10"/>
          </p:nvPr>
        </p:nvSpPr>
        <p:spPr/>
        <p:txBody>
          <a:bodyPr rtlCol="0"/>
          <a:lstStyle/>
          <a:p>
            <a:pPr rtl="0"/>
            <a:r>
              <a:rPr lang="el-GR" noProof="0" smtClean="0"/>
              <a:t>08/12/2021</a:t>
            </a:r>
            <a:endParaRPr lang="el-GR" noProof="0" dirty="0"/>
          </a:p>
        </p:txBody>
      </p:sp>
      <p:sp>
        <p:nvSpPr>
          <p:cNvPr id="4" name="Θέση αριθμού διαφάνειας 3"/>
          <p:cNvSpPr>
            <a:spLocks noGrp="1"/>
          </p:cNvSpPr>
          <p:nvPr>
            <p:ph type="sldNum" sz="quarter" idx="12"/>
          </p:nvPr>
        </p:nvSpPr>
        <p:spPr/>
        <p:txBody>
          <a:bodyPr rtlCol="0"/>
          <a:lstStyle/>
          <a:p>
            <a:pPr rtl="0"/>
            <a:fld id="{401CF334-2D5C-4859-84A6-CA7E6E43FAEB}" type="slidenum">
              <a:rPr lang="el-GR" noProof="0" smtClean="0"/>
              <a:pPr rtl="0"/>
              <a:t>‹#›</a:t>
            </a:fld>
            <a:endParaRPr lang="el-GR" noProof="0" dirty="0"/>
          </a:p>
        </p:txBody>
      </p:sp>
    </p:spTree>
    <p:extLst>
      <p:ext uri="{BB962C8B-B14F-4D97-AF65-F5344CB8AC3E}">
        <p14:creationId xmlns:p14="http://schemas.microsoft.com/office/powerpoint/2010/main" val="1135695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a:xfrm>
            <a:off x="7137995" y="1101970"/>
            <a:ext cx="4511040" cy="877824"/>
          </a:xfrm>
        </p:spPr>
        <p:txBody>
          <a:bodyPr rtlCol="0" anchor="b"/>
          <a:lstStyle>
            <a:lvl1pPr algn="l">
              <a:buNone/>
              <a:defRPr sz="1800" b="1"/>
            </a:lvl1pPr>
          </a:lstStyle>
          <a:p>
            <a:pPr rtl="0"/>
            <a:r>
              <a:rPr lang="el-GR" noProof="0" dirty="0"/>
              <a:t>Επεξεργασία στυλ κύριου τίτλου</a:t>
            </a:r>
          </a:p>
        </p:txBody>
      </p:sp>
      <p:sp>
        <p:nvSpPr>
          <p:cNvPr id="4" name="Θέση περιεχομένου 3"/>
          <p:cNvSpPr>
            <a:spLocks noGrp="1"/>
          </p:cNvSpPr>
          <p:nvPr>
            <p:ph sz="half" idx="1"/>
          </p:nvPr>
        </p:nvSpPr>
        <p:spPr>
          <a:xfrm>
            <a:off x="203200" y="776287"/>
            <a:ext cx="6803136" cy="5805083"/>
          </a:xfrm>
        </p:spPr>
        <p:txBody>
          <a:bodyPr rtlCol="0"/>
          <a:lstStyle>
            <a:lvl1pPr>
              <a:defRPr sz="3200"/>
            </a:lvl1pPr>
            <a:lvl2pPr>
              <a:defRPr sz="2800"/>
            </a:lvl2pPr>
            <a:lvl3pPr>
              <a:defRPr sz="2400"/>
            </a:lvl3pPr>
            <a:lvl4pPr>
              <a:defRPr sz="2000"/>
            </a:lvl4pPr>
            <a:lvl5pPr>
              <a:defRPr sz="2000"/>
            </a:lvl5pPr>
          </a:lstStyle>
          <a:p>
            <a:pPr lvl="0" rtl="0" eaLnBrk="1" latinLnBrk="0" hangingPunct="1"/>
            <a:r>
              <a:rPr lang="el-GR" noProof="0" smtClean="0"/>
              <a:t>Επεξεργασία στυλ υποδείγματος κειμένου</a:t>
            </a:r>
          </a:p>
          <a:p>
            <a:pPr lvl="1" rtl="0" eaLnBrk="1" latinLnBrk="0" hangingPunct="1"/>
            <a:r>
              <a:rPr lang="el-GR" noProof="0" smtClean="0"/>
              <a:t>Δεύτερου επιπέδου</a:t>
            </a:r>
          </a:p>
          <a:p>
            <a:pPr lvl="2" rtl="0" eaLnBrk="1" latinLnBrk="0" hangingPunct="1"/>
            <a:r>
              <a:rPr lang="el-GR" noProof="0" smtClean="0"/>
              <a:t>Τρίτου επιπέδου</a:t>
            </a:r>
          </a:p>
          <a:p>
            <a:pPr lvl="3" rtl="0" eaLnBrk="1" latinLnBrk="0" hangingPunct="1"/>
            <a:r>
              <a:rPr lang="el-GR" noProof="0" smtClean="0"/>
              <a:t>Τέταρτου επιπέδου</a:t>
            </a:r>
          </a:p>
          <a:p>
            <a:pPr lvl="4" rtl="0" eaLnBrk="1" latinLnBrk="0" hangingPunct="1"/>
            <a:r>
              <a:rPr lang="el-GR" noProof="0" smtClean="0"/>
              <a:t>Πέμπτου επιπέδου</a:t>
            </a:r>
            <a:endParaRPr kumimoji="0" lang="el-GR" noProof="0" dirty="0"/>
          </a:p>
        </p:txBody>
      </p:sp>
      <p:sp>
        <p:nvSpPr>
          <p:cNvPr id="3" name="Θέση κειμένου 2"/>
          <p:cNvSpPr>
            <a:spLocks noGrp="1"/>
          </p:cNvSpPr>
          <p:nvPr>
            <p:ph type="body" idx="2"/>
          </p:nvPr>
        </p:nvSpPr>
        <p:spPr>
          <a:xfrm>
            <a:off x="7137995" y="2010727"/>
            <a:ext cx="4511040" cy="4580573"/>
          </a:xfrm>
        </p:spPr>
        <p:txBody>
          <a:bodyPr rtlCol="0"/>
          <a:lstStyle>
            <a:lvl1pPr marL="9144" indent="0">
              <a:buNone/>
              <a:defRPr sz="1400"/>
            </a:lvl1pPr>
            <a:lvl2pPr>
              <a:buNone/>
              <a:defRPr sz="1200"/>
            </a:lvl2pPr>
            <a:lvl3pPr>
              <a:buNone/>
              <a:defRPr sz="1000"/>
            </a:lvl3pPr>
            <a:lvl4pPr>
              <a:buNone/>
              <a:defRPr sz="900"/>
            </a:lvl4pPr>
            <a:lvl5pPr>
              <a:buNone/>
              <a:defRPr sz="900"/>
            </a:lvl5pPr>
          </a:lstStyle>
          <a:p>
            <a:pPr lvl="0" rtl="0" eaLnBrk="1" latinLnBrk="0" hangingPunct="1"/>
            <a:r>
              <a:rPr lang="el-GR" noProof="0" smtClean="0"/>
              <a:t>Επεξεργασία στυλ υποδείγματος κειμένου</a:t>
            </a:r>
          </a:p>
        </p:txBody>
      </p:sp>
      <p:sp>
        <p:nvSpPr>
          <p:cNvPr id="6" name="Θέση υποσέλιδου 5"/>
          <p:cNvSpPr>
            <a:spLocks noGrp="1"/>
          </p:cNvSpPr>
          <p:nvPr>
            <p:ph type="ftr" sz="quarter" idx="11"/>
          </p:nvPr>
        </p:nvSpPr>
        <p:spPr/>
        <p:txBody>
          <a:bodyPr rtlCol="0"/>
          <a:lstStyle/>
          <a:p>
            <a:pPr rtl="0"/>
            <a:r>
              <a:rPr lang="el-GR" noProof="0" dirty="0"/>
              <a:t>Προσθήκη υποσέλιδου</a:t>
            </a:r>
          </a:p>
        </p:txBody>
      </p:sp>
      <p:sp>
        <p:nvSpPr>
          <p:cNvPr id="5" name="Θέση ημερομηνίας 4"/>
          <p:cNvSpPr>
            <a:spLocks noGrp="1"/>
          </p:cNvSpPr>
          <p:nvPr>
            <p:ph type="dt" sz="half" idx="10"/>
          </p:nvPr>
        </p:nvSpPr>
        <p:spPr/>
        <p:txBody>
          <a:bodyPr rtlCol="0"/>
          <a:lstStyle/>
          <a:p>
            <a:pPr rtl="0"/>
            <a:r>
              <a:rPr lang="el-GR" noProof="0" smtClean="0"/>
              <a:t>08/12/2021</a:t>
            </a:r>
            <a:endParaRPr lang="el-GR" noProof="0" dirty="0"/>
          </a:p>
        </p:txBody>
      </p:sp>
      <p:sp>
        <p:nvSpPr>
          <p:cNvPr id="7" name="Θέση αριθμού διαφάνειας 6"/>
          <p:cNvSpPr>
            <a:spLocks noGrp="1"/>
          </p:cNvSpPr>
          <p:nvPr>
            <p:ph type="sldNum" sz="quarter" idx="12"/>
          </p:nvPr>
        </p:nvSpPr>
        <p:spPr/>
        <p:txBody>
          <a:bodyPr rtlCol="0"/>
          <a:lstStyle/>
          <a:p>
            <a:pPr rtl="0"/>
            <a:fld id="{401CF334-2D5C-4859-84A6-CA7E6E43FAEB}" type="slidenum">
              <a:rPr lang="el-GR" noProof="0" smtClean="0"/>
              <a:pPr rtl="0"/>
              <a:t>‹#›</a:t>
            </a:fld>
            <a:endParaRPr lang="el-GR" noProof="0" dirty="0"/>
          </a:p>
        </p:txBody>
      </p:sp>
    </p:spTree>
    <p:extLst>
      <p:ext uri="{BB962C8B-B14F-4D97-AF65-F5344CB8AC3E}">
        <p14:creationId xmlns:p14="http://schemas.microsoft.com/office/powerpoint/2010/main" val="498685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7253913" y="1109161"/>
            <a:ext cx="782404" cy="4681637"/>
          </a:xfrm>
        </p:spPr>
        <p:txBody>
          <a:bodyPr vert="vert270" lIns="45720" tIns="0" rIns="45720" rtlCol="0" anchor="t"/>
          <a:lstStyle>
            <a:lvl1pPr algn="ctr">
              <a:buNone/>
              <a:defRPr sz="2000" b="1"/>
            </a:lvl1pPr>
          </a:lstStyle>
          <a:p>
            <a:pPr rtl="0"/>
            <a:r>
              <a:rPr lang="el-GR" noProof="0" smtClean="0"/>
              <a:t>Στυλ κύριου τίτλου</a:t>
            </a:r>
            <a:endParaRPr lang="el-GR" noProof="0" dirty="0"/>
          </a:p>
        </p:txBody>
      </p:sp>
      <p:sp>
        <p:nvSpPr>
          <p:cNvPr id="3" name="Θέση εικόνας 2" descr="Ένα κενό πλαίσιο κράτησης θέσης για να προσθέσετε μια εικόνα. Κάντε κλικ στο πλαίσιο κράτησης θέσης και επιλέξτε την εικόνα που θέλετε να προσθέσετε"/>
          <p:cNvSpPr>
            <a:spLocks noGrp="1"/>
          </p:cNvSpPr>
          <p:nvPr>
            <p:ph type="pic" idx="1"/>
          </p:nvPr>
        </p:nvSpPr>
        <p:spPr>
          <a:xfrm>
            <a:off x="538228" y="1143000"/>
            <a:ext cx="6096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rtlCol="0"/>
          <a:lstStyle>
            <a:lvl1pPr marL="0" indent="0">
              <a:buNone/>
              <a:defRPr sz="3200"/>
            </a:lvl1pPr>
          </a:lstStyle>
          <a:p>
            <a:pPr rtl="0"/>
            <a:r>
              <a:rPr lang="el-GR" noProof="0" smtClean="0"/>
              <a:t>Κάντε κλικ στο εικονίδιο για να προσθέσετε εικόνα</a:t>
            </a:r>
            <a:endParaRPr kumimoji="0" lang="el-GR" noProof="0" dirty="0"/>
          </a:p>
        </p:txBody>
      </p:sp>
      <p:sp>
        <p:nvSpPr>
          <p:cNvPr id="4" name="Θέση κειμένου 3"/>
          <p:cNvSpPr>
            <a:spLocks noGrp="1"/>
          </p:cNvSpPr>
          <p:nvPr>
            <p:ph type="body" sz="half" idx="2"/>
          </p:nvPr>
        </p:nvSpPr>
        <p:spPr>
          <a:xfrm>
            <a:off x="8117924" y="3274309"/>
            <a:ext cx="3454400" cy="2516489"/>
          </a:xfrm>
        </p:spPr>
        <p:txBody>
          <a:bodyPr lIns="0" tIns="0" rIns="45720" rtlCol="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rtl="0" eaLnBrk="1" latinLnBrk="0" hangingPunct="1"/>
            <a:r>
              <a:rPr lang="el-GR" noProof="0" smtClean="0"/>
              <a:t>Επεξεργασία στυλ υποδείγματος κειμένου</a:t>
            </a:r>
          </a:p>
        </p:txBody>
      </p:sp>
      <p:sp>
        <p:nvSpPr>
          <p:cNvPr id="6" name="Θέση υποσέλιδου 5"/>
          <p:cNvSpPr>
            <a:spLocks noGrp="1"/>
          </p:cNvSpPr>
          <p:nvPr>
            <p:ph type="ftr" sz="quarter" idx="11"/>
          </p:nvPr>
        </p:nvSpPr>
        <p:spPr/>
        <p:txBody>
          <a:bodyPr rtlCol="0"/>
          <a:lstStyle/>
          <a:p>
            <a:pPr rtl="0"/>
            <a:r>
              <a:rPr lang="el-GR" noProof="0" dirty="0"/>
              <a:t>Προσθήκη υποσέλιδου</a:t>
            </a:r>
          </a:p>
        </p:txBody>
      </p:sp>
      <p:sp>
        <p:nvSpPr>
          <p:cNvPr id="5" name="Θέση ημερομηνίας 4"/>
          <p:cNvSpPr>
            <a:spLocks noGrp="1"/>
          </p:cNvSpPr>
          <p:nvPr>
            <p:ph type="dt" sz="half" idx="10"/>
          </p:nvPr>
        </p:nvSpPr>
        <p:spPr/>
        <p:txBody>
          <a:bodyPr rtlCol="0"/>
          <a:lstStyle/>
          <a:p>
            <a:pPr rtl="0"/>
            <a:r>
              <a:rPr lang="el-GR" noProof="0" smtClean="0"/>
              <a:t>08/12/2021</a:t>
            </a:r>
            <a:endParaRPr lang="el-GR" noProof="0" dirty="0"/>
          </a:p>
        </p:txBody>
      </p:sp>
      <p:sp>
        <p:nvSpPr>
          <p:cNvPr id="7" name="Θέση αριθμού διαφάνειας 6"/>
          <p:cNvSpPr>
            <a:spLocks noGrp="1"/>
          </p:cNvSpPr>
          <p:nvPr>
            <p:ph type="sldNum" sz="quarter" idx="12"/>
          </p:nvPr>
        </p:nvSpPr>
        <p:spPr/>
        <p:txBody>
          <a:bodyPr rtlCol="0"/>
          <a:lstStyle/>
          <a:p>
            <a:pPr rtl="0"/>
            <a:fld id="{401CF334-2D5C-4859-84A6-CA7E6E43FAEB}" type="slidenum">
              <a:rPr lang="el-GR" noProof="0" smtClean="0"/>
              <a:pPr rtl="0"/>
              <a:t>‹#›</a:t>
            </a:fld>
            <a:endParaRPr lang="el-GR" noProof="0" dirty="0"/>
          </a:p>
        </p:txBody>
      </p:sp>
    </p:spTree>
    <p:extLst>
      <p:ext uri="{BB962C8B-B14F-4D97-AF65-F5344CB8AC3E}">
        <p14:creationId xmlns:p14="http://schemas.microsoft.com/office/powerpoint/2010/main" val="1883619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Ορθογώνιο 27"/>
          <p:cNvSpPr/>
          <p:nvPr/>
        </p:nvSpPr>
        <p:spPr>
          <a:xfrm>
            <a:off x="1" y="366819"/>
            <a:ext cx="12192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29" name="Ορθογώνιο 28"/>
          <p:cNvSpPr/>
          <p:nvPr/>
        </p:nvSpPr>
        <p:spPr>
          <a:xfrm>
            <a:off x="0" y="-1"/>
            <a:ext cx="12192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30" name="Ορθογώνιο 29"/>
          <p:cNvSpPr/>
          <p:nvPr/>
        </p:nvSpPr>
        <p:spPr>
          <a:xfrm>
            <a:off x="1" y="308277"/>
            <a:ext cx="12192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31" name="Ορθογώνιο 30"/>
          <p:cNvSpPr/>
          <p:nvPr/>
        </p:nvSpPr>
        <p:spPr>
          <a:xfrm flipV="1">
            <a:off x="7213577" y="360247"/>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32" name="Ορθογώνιο 31"/>
          <p:cNvSpPr/>
          <p:nvPr/>
        </p:nvSpPr>
        <p:spPr>
          <a:xfrm flipV="1">
            <a:off x="7213601" y="440113"/>
            <a:ext cx="49784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useBgFill="1">
        <p:nvSpPr>
          <p:cNvPr id="33" name="Στρογγυλεμένο ορθογώνιο 32"/>
          <p:cNvSpPr/>
          <p:nvPr/>
        </p:nvSpPr>
        <p:spPr bwMode="white">
          <a:xfrm>
            <a:off x="7209785" y="497504"/>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useBgFill="1">
        <p:nvSpPr>
          <p:cNvPr id="34" name="Στρογγυλεμένο ορθογώνιο 33"/>
          <p:cNvSpPr/>
          <p:nvPr/>
        </p:nvSpPr>
        <p:spPr bwMode="white">
          <a:xfrm>
            <a:off x="9831528" y="58894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35" name="Ορθογώνιο 34"/>
          <p:cNvSpPr/>
          <p:nvPr/>
        </p:nvSpPr>
        <p:spPr bwMode="invGray">
          <a:xfrm>
            <a:off x="12113288" y="-2001"/>
            <a:ext cx="76835"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36" name="Ορθογώνιο 35"/>
          <p:cNvSpPr/>
          <p:nvPr/>
        </p:nvSpPr>
        <p:spPr bwMode="invGray">
          <a:xfrm>
            <a:off x="12059308" y="-2001"/>
            <a:ext cx="3657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37" name="Ορθογώνιο 36"/>
          <p:cNvSpPr/>
          <p:nvPr/>
        </p:nvSpPr>
        <p:spPr bwMode="invGray">
          <a:xfrm>
            <a:off x="12033904" y="-2001"/>
            <a:ext cx="12192"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38" name="Ορθογώνιο 37"/>
          <p:cNvSpPr/>
          <p:nvPr/>
        </p:nvSpPr>
        <p:spPr bwMode="invGray">
          <a:xfrm>
            <a:off x="11967231" y="-2001"/>
            <a:ext cx="36576"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39" name="Ορθογώνιο 38"/>
          <p:cNvSpPr/>
          <p:nvPr/>
        </p:nvSpPr>
        <p:spPr bwMode="invGray">
          <a:xfrm>
            <a:off x="11887569" y="380"/>
            <a:ext cx="73152"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40" name="Ορθογώνιο 39"/>
          <p:cNvSpPr/>
          <p:nvPr/>
        </p:nvSpPr>
        <p:spPr bwMode="invGray">
          <a:xfrm>
            <a:off x="11831300" y="380"/>
            <a:ext cx="12192"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22" name="Θέση τίτλου 21"/>
          <p:cNvSpPr>
            <a:spLocks noGrp="1"/>
          </p:cNvSpPr>
          <p:nvPr>
            <p:ph type="title"/>
          </p:nvPr>
        </p:nvSpPr>
        <p:spPr>
          <a:xfrm>
            <a:off x="609600" y="1143000"/>
            <a:ext cx="10972800" cy="1066800"/>
          </a:xfrm>
          <a:prstGeom prst="rect">
            <a:avLst/>
          </a:prstGeom>
        </p:spPr>
        <p:txBody>
          <a:bodyPr vert="horz" rtlCol="0" anchor="ctr">
            <a:normAutofit/>
          </a:bodyPr>
          <a:lstStyle/>
          <a:p>
            <a:pPr rtl="0"/>
            <a:r>
              <a:rPr lang="el-GR" noProof="0" dirty="0"/>
              <a:t>Κάντε κλικ για να επεξεργαστείτε το Στυλ κύριου τίτλου</a:t>
            </a:r>
          </a:p>
        </p:txBody>
      </p:sp>
      <p:sp>
        <p:nvSpPr>
          <p:cNvPr id="13" name="Θέση κειμένου 12"/>
          <p:cNvSpPr>
            <a:spLocks noGrp="1"/>
          </p:cNvSpPr>
          <p:nvPr>
            <p:ph type="body" idx="1"/>
          </p:nvPr>
        </p:nvSpPr>
        <p:spPr>
          <a:xfrm>
            <a:off x="609600" y="2249424"/>
            <a:ext cx="10972800" cy="4325112"/>
          </a:xfrm>
          <a:prstGeom prst="rect">
            <a:avLst/>
          </a:prstGeom>
        </p:spPr>
        <p:txBody>
          <a:bodyPr vert="horz" rtlCol="0">
            <a:normAutofit/>
          </a:bodyPr>
          <a:lstStyle/>
          <a:p>
            <a:pPr lvl="0" rtl="0"/>
            <a:r>
              <a:rPr lang="el-GR" noProof="0" dirty="0"/>
              <a:t>Επεξεργασία στυλ κειμένου υποδείγματος</a:t>
            </a:r>
          </a:p>
          <a:p>
            <a:pPr lvl="1" rtl="0"/>
            <a:r>
              <a:rPr lang="el-GR" noProof="0" dirty="0"/>
              <a:t>Δεύτερου επιπέδου</a:t>
            </a:r>
          </a:p>
          <a:p>
            <a:pPr lvl="2" rtl="0"/>
            <a:r>
              <a:rPr lang="el-GR" noProof="0" dirty="0"/>
              <a:t>Τρίτου επιπέδου</a:t>
            </a:r>
          </a:p>
          <a:p>
            <a:pPr lvl="3" rtl="0"/>
            <a:r>
              <a:rPr lang="el-GR" noProof="0" dirty="0"/>
              <a:t>Τέταρτου επιπέδου</a:t>
            </a:r>
          </a:p>
          <a:p>
            <a:pPr lvl="4" rtl="0"/>
            <a:r>
              <a:rPr lang="el-GR" noProof="0" dirty="0"/>
              <a:t>Πέμπτου επιπέδου</a:t>
            </a:r>
          </a:p>
        </p:txBody>
      </p:sp>
      <p:sp>
        <p:nvSpPr>
          <p:cNvPr id="3" name="Θέση υποσέλιδου 2"/>
          <p:cNvSpPr>
            <a:spLocks noGrp="1"/>
          </p:cNvSpPr>
          <p:nvPr>
            <p:ph type="ftr" sz="quarter" idx="3"/>
          </p:nvPr>
        </p:nvSpPr>
        <p:spPr>
          <a:xfrm>
            <a:off x="7010400" y="612648"/>
            <a:ext cx="1767840" cy="457200"/>
          </a:xfrm>
          <a:prstGeom prst="rect">
            <a:avLst/>
          </a:prstGeom>
        </p:spPr>
        <p:txBody>
          <a:bodyPr vert="horz" rtlCol="0"/>
          <a:lstStyle>
            <a:lvl1pPr algn="r" eaLnBrk="1" latinLnBrk="0" hangingPunct="1">
              <a:defRPr kumimoji="0" sz="1100">
                <a:solidFill>
                  <a:schemeClr val="accent2">
                    <a:lumMod val="75000"/>
                  </a:schemeClr>
                </a:solidFill>
              </a:defRPr>
            </a:lvl1pPr>
          </a:lstStyle>
          <a:p>
            <a:pPr rtl="0"/>
            <a:r>
              <a:rPr lang="el-GR" noProof="0" dirty="0"/>
              <a:t>Προσθήκη υποσέλιδου</a:t>
            </a:r>
          </a:p>
        </p:txBody>
      </p:sp>
      <p:sp>
        <p:nvSpPr>
          <p:cNvPr id="14" name="Θέση ημερομηνίας 13"/>
          <p:cNvSpPr>
            <a:spLocks noGrp="1"/>
          </p:cNvSpPr>
          <p:nvPr>
            <p:ph type="dt" sz="half" idx="2"/>
          </p:nvPr>
        </p:nvSpPr>
        <p:spPr>
          <a:xfrm>
            <a:off x="8782048" y="612648"/>
            <a:ext cx="1276352" cy="457200"/>
          </a:xfrm>
          <a:prstGeom prst="rect">
            <a:avLst/>
          </a:prstGeom>
        </p:spPr>
        <p:txBody>
          <a:bodyPr vert="horz" rtlCol="0"/>
          <a:lstStyle>
            <a:lvl1pPr algn="l" eaLnBrk="1" latinLnBrk="0" hangingPunct="1">
              <a:defRPr kumimoji="0" sz="1100">
                <a:solidFill>
                  <a:schemeClr val="accent2">
                    <a:lumMod val="75000"/>
                  </a:schemeClr>
                </a:solidFill>
              </a:defRPr>
            </a:lvl1pPr>
          </a:lstStyle>
          <a:p>
            <a:pPr rtl="0"/>
            <a:r>
              <a:rPr lang="el-GR" noProof="0" smtClean="0"/>
              <a:t>08/12/2021</a:t>
            </a:r>
            <a:endParaRPr lang="el-GR" noProof="0" dirty="0"/>
          </a:p>
        </p:txBody>
      </p:sp>
      <p:sp>
        <p:nvSpPr>
          <p:cNvPr id="23" name="Θέση αριθμού διαφάνειας 22"/>
          <p:cNvSpPr>
            <a:spLocks noGrp="1"/>
          </p:cNvSpPr>
          <p:nvPr>
            <p:ph type="sldNum" sz="quarter" idx="4"/>
          </p:nvPr>
        </p:nvSpPr>
        <p:spPr>
          <a:xfrm>
            <a:off x="10899648" y="2272"/>
            <a:ext cx="1016000" cy="365760"/>
          </a:xfrm>
          <a:prstGeom prst="rect">
            <a:avLst/>
          </a:prstGeom>
        </p:spPr>
        <p:txBody>
          <a:bodyPr vert="horz" rtlCol="0" anchor="b"/>
          <a:lstStyle>
            <a:lvl1pPr algn="r" eaLnBrk="1" latinLnBrk="0" hangingPunct="1">
              <a:defRPr kumimoji="0" sz="1800">
                <a:solidFill>
                  <a:srgbClr val="FFFFFF"/>
                </a:solidFill>
              </a:defRPr>
            </a:lvl1pPr>
          </a:lstStyle>
          <a:p>
            <a:pPr rtl="0"/>
            <a:fld id="{401CF334-2D5C-4859-84A6-CA7E6E43FAEB}" type="slidenum">
              <a:rPr lang="el-GR" noProof="0" smtClean="0"/>
              <a:pPr rtl="0"/>
              <a:t>‹#›</a:t>
            </a:fld>
            <a:endParaRPr lang="el-GR" noProof="0" dirty="0"/>
          </a:p>
        </p:txBody>
      </p:sp>
    </p:spTree>
    <p:extLst>
      <p:ext uri="{BB962C8B-B14F-4D97-AF65-F5344CB8AC3E}">
        <p14:creationId xmlns:p14="http://schemas.microsoft.com/office/powerpoint/2010/main" val="213217172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lumMod val="75000"/>
          </a:schemeClr>
        </a:buClr>
        <a:buFont typeface="Georgia"/>
        <a:buChar char="•"/>
        <a:defRPr kumimoji="0" sz="2800" kern="1200">
          <a:solidFill>
            <a:schemeClr val="tx2"/>
          </a:solidFill>
          <a:latin typeface="+mn-lt"/>
          <a:ea typeface="+mn-ea"/>
          <a:cs typeface="+mn-cs"/>
        </a:defRPr>
      </a:lvl1pPr>
      <a:lvl2pPr marL="658368" indent="-246888" algn="l" rtl="0" eaLnBrk="1" latinLnBrk="0" hangingPunct="1">
        <a:spcBef>
          <a:spcPts val="300"/>
        </a:spcBef>
        <a:buClr>
          <a:schemeClr val="accent2">
            <a:lumMod val="75000"/>
          </a:schemeClr>
        </a:buClr>
        <a:buFont typeface="Georgia"/>
        <a:buChar char="▫"/>
        <a:defRPr kumimoji="0" sz="2600" kern="1200">
          <a:solidFill>
            <a:schemeClr val="tx2"/>
          </a:solidFill>
          <a:latin typeface="+mn-lt"/>
          <a:ea typeface="+mn-ea"/>
          <a:cs typeface="+mn-cs"/>
        </a:defRPr>
      </a:lvl2pPr>
      <a:lvl3pPr marL="923544" indent="-219456" algn="l" rtl="0" eaLnBrk="1" latinLnBrk="0" hangingPunct="1">
        <a:spcBef>
          <a:spcPts val="300"/>
        </a:spcBef>
        <a:buClr>
          <a:schemeClr val="accent1">
            <a:lumMod val="50000"/>
          </a:schemeClr>
        </a:buClr>
        <a:buFont typeface="Wingdings 2" panose="05020102010507070707" pitchFamily="18" charset="2"/>
        <a:buChar char=""/>
        <a:defRPr kumimoji="0" sz="2400" kern="1200">
          <a:solidFill>
            <a:schemeClr val="tx2"/>
          </a:solidFill>
          <a:latin typeface="+mn-lt"/>
          <a:ea typeface="+mn-ea"/>
          <a:cs typeface="+mn-cs"/>
        </a:defRPr>
      </a:lvl3pPr>
      <a:lvl4pPr marL="1179576" indent="-201168" algn="l" rtl="0" eaLnBrk="1" latinLnBrk="0" hangingPunct="1">
        <a:spcBef>
          <a:spcPts val="300"/>
        </a:spcBef>
        <a:buClr>
          <a:schemeClr val="accent1">
            <a:lumMod val="50000"/>
          </a:schemeClr>
        </a:buClr>
        <a:buFont typeface="Wingdings 2" panose="05020102010507070707" pitchFamily="18" charset="2"/>
        <a:buChar char=""/>
        <a:defRPr kumimoji="0" sz="2200" kern="1200">
          <a:solidFill>
            <a:schemeClr val="tx2"/>
          </a:solidFill>
          <a:latin typeface="+mn-lt"/>
          <a:ea typeface="+mn-ea"/>
          <a:cs typeface="+mn-cs"/>
        </a:defRPr>
      </a:lvl4pPr>
      <a:lvl5pPr marL="1389888" indent="-182880" algn="l" rtl="0" eaLnBrk="1" latinLnBrk="0" hangingPunct="1">
        <a:spcBef>
          <a:spcPts val="300"/>
        </a:spcBef>
        <a:buClr>
          <a:schemeClr val="accent1">
            <a:lumMod val="50000"/>
          </a:schemeClr>
        </a:buClr>
        <a:buFont typeface="Wingdings 2" panose="05020102010507070707" pitchFamily="18" charset="2"/>
        <a:buChar char=""/>
        <a:defRPr kumimoji="0" sz="2000" kern="1200">
          <a:solidFill>
            <a:schemeClr val="tx2"/>
          </a:solidFill>
          <a:latin typeface="+mn-lt"/>
          <a:ea typeface="+mn-ea"/>
          <a:cs typeface="+mn-cs"/>
        </a:defRPr>
      </a:lvl5pPr>
      <a:lvl6pPr marL="1609344" indent="-182880" algn="l" rtl="0" eaLnBrk="1" latinLnBrk="0" hangingPunct="1">
        <a:spcBef>
          <a:spcPts val="300"/>
        </a:spcBef>
        <a:buClr>
          <a:schemeClr val="accent1">
            <a:lumMod val="50000"/>
          </a:schemeClr>
        </a:buClr>
        <a:buFont typeface="Wingdings 2" panose="05020102010507070707" pitchFamily="18" charset="2"/>
        <a:buChar char=""/>
        <a:defRPr kumimoji="0" sz="1800" kern="1200">
          <a:solidFill>
            <a:schemeClr val="tx2"/>
          </a:solidFill>
          <a:latin typeface="+mn-lt"/>
          <a:ea typeface="+mn-ea"/>
          <a:cs typeface="+mn-cs"/>
        </a:defRPr>
      </a:lvl6pPr>
      <a:lvl7pPr marL="1828800" indent="-182880" algn="l" rtl="0" eaLnBrk="1" latinLnBrk="0" hangingPunct="1">
        <a:spcBef>
          <a:spcPts val="300"/>
        </a:spcBef>
        <a:buClr>
          <a:schemeClr val="accent1">
            <a:lumMod val="50000"/>
          </a:schemeClr>
        </a:buClr>
        <a:buFont typeface="Wingdings 2" panose="05020102010507070707" pitchFamily="18" charset="2"/>
        <a:buChar char=""/>
        <a:defRPr kumimoji="0" sz="1600" kern="1200">
          <a:solidFill>
            <a:schemeClr val="tx2"/>
          </a:solidFill>
          <a:latin typeface="+mn-lt"/>
          <a:ea typeface="+mn-ea"/>
          <a:cs typeface="+mn-cs"/>
        </a:defRPr>
      </a:lvl7pPr>
      <a:lvl8pPr marL="2029968" indent="-182880" algn="l" rtl="0" eaLnBrk="1" latinLnBrk="0" hangingPunct="1">
        <a:spcBef>
          <a:spcPts val="300"/>
        </a:spcBef>
        <a:buClr>
          <a:schemeClr val="accent1">
            <a:lumMod val="50000"/>
          </a:schemeClr>
        </a:buClr>
        <a:buFont typeface="Wingdings 2" panose="05020102010507070707" pitchFamily="18" charset="2"/>
        <a:buChar char=""/>
        <a:defRPr kumimoji="0" sz="1500" kern="1200">
          <a:solidFill>
            <a:schemeClr val="tx2"/>
          </a:solidFill>
          <a:latin typeface="+mn-lt"/>
          <a:ea typeface="+mn-ea"/>
          <a:cs typeface="+mn-cs"/>
        </a:defRPr>
      </a:lvl8pPr>
      <a:lvl9pPr marL="2240280" indent="-182880" algn="l" rtl="0" eaLnBrk="1" latinLnBrk="0" hangingPunct="1">
        <a:spcBef>
          <a:spcPts val="300"/>
        </a:spcBef>
        <a:buClr>
          <a:schemeClr val="accent1">
            <a:lumMod val="50000"/>
          </a:schemeClr>
        </a:buClr>
        <a:buFont typeface="Wingdings 2" panose="05020102010507070707" pitchFamily="18" charset="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0" orient="horz" pos="2160" userDrawn="1">
          <p15:clr>
            <a:srgbClr val="F26B43"/>
          </p15:clr>
        </p15:guide>
        <p15:guide id="1" pos="3840" userDrawn="1">
          <p15:clr>
            <a:srgbClr val="F26B43"/>
          </p15:clr>
        </p15:guide>
        <p15:guide id="2" orient="horz" pos="4152"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Ορθογώνιο 27"/>
          <p:cNvSpPr/>
          <p:nvPr/>
        </p:nvSpPr>
        <p:spPr>
          <a:xfrm>
            <a:off x="0" y="366714"/>
            <a:ext cx="12192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29" name="Ορθογώνιο 28"/>
          <p:cNvSpPr/>
          <p:nvPr/>
        </p:nvSpPr>
        <p:spPr>
          <a:xfrm>
            <a:off x="0" y="0"/>
            <a:ext cx="12192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30" name="Ορθογώνιο 29"/>
          <p:cNvSpPr/>
          <p:nvPr/>
        </p:nvSpPr>
        <p:spPr>
          <a:xfrm>
            <a:off x="0" y="307976"/>
            <a:ext cx="12192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31" name="Ορθογώνιο 30"/>
          <p:cNvSpPr/>
          <p:nvPr/>
        </p:nvSpPr>
        <p:spPr>
          <a:xfrm flipV="1">
            <a:off x="7213600" y="360364"/>
            <a:ext cx="49784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32" name="Ορθογώνιο 31"/>
          <p:cNvSpPr/>
          <p:nvPr/>
        </p:nvSpPr>
        <p:spPr>
          <a:xfrm flipV="1">
            <a:off x="7213600" y="439739"/>
            <a:ext cx="49784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useBgFill="1">
        <p:nvSpPr>
          <p:cNvPr id="33" name="Στρογγυλεμένο ορθογώνιο 32"/>
          <p:cNvSpPr/>
          <p:nvPr/>
        </p:nvSpPr>
        <p:spPr bwMode="white">
          <a:xfrm>
            <a:off x="7209367" y="496889"/>
            <a:ext cx="4085167"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useBgFill="1">
        <p:nvSpPr>
          <p:cNvPr id="34" name="Στρογγυλεμένο ορθογώνιο 33"/>
          <p:cNvSpPr/>
          <p:nvPr/>
        </p:nvSpPr>
        <p:spPr bwMode="white">
          <a:xfrm>
            <a:off x="9831917" y="588963"/>
            <a:ext cx="21336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35" name="Ορθογώνιο 34"/>
          <p:cNvSpPr/>
          <p:nvPr/>
        </p:nvSpPr>
        <p:spPr bwMode="invGray">
          <a:xfrm>
            <a:off x="12113684" y="-1588"/>
            <a:ext cx="7620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36" name="Ορθογώνιο 35"/>
          <p:cNvSpPr/>
          <p:nvPr/>
        </p:nvSpPr>
        <p:spPr bwMode="invGray">
          <a:xfrm>
            <a:off x="12058651" y="-1588"/>
            <a:ext cx="3810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37" name="Ορθογώνιο 36"/>
          <p:cNvSpPr/>
          <p:nvPr/>
        </p:nvSpPr>
        <p:spPr bwMode="invGray">
          <a:xfrm>
            <a:off x="12033251" y="-1588"/>
            <a:ext cx="12700"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38" name="Ορθογώνιο 37"/>
          <p:cNvSpPr/>
          <p:nvPr/>
        </p:nvSpPr>
        <p:spPr bwMode="invGray">
          <a:xfrm>
            <a:off x="11967633" y="-1588"/>
            <a:ext cx="35984"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39" name="Ορθογώνιο 38"/>
          <p:cNvSpPr/>
          <p:nvPr/>
        </p:nvSpPr>
        <p:spPr bwMode="invGray">
          <a:xfrm>
            <a:off x="11887201" y="0"/>
            <a:ext cx="74084"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40" name="Ορθογώνιο 39"/>
          <p:cNvSpPr/>
          <p:nvPr/>
        </p:nvSpPr>
        <p:spPr bwMode="invGray">
          <a:xfrm>
            <a:off x="11832167" y="0"/>
            <a:ext cx="10584"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3087" name="Θέση τίτλου 21"/>
          <p:cNvSpPr>
            <a:spLocks noGrp="1"/>
          </p:cNvSpPr>
          <p:nvPr>
            <p:ph type="title"/>
          </p:nvPr>
        </p:nvSpPr>
        <p:spPr bwMode="auto">
          <a:xfrm>
            <a:off x="609600" y="1143000"/>
            <a:ext cx="10972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l-GR" smtClean="0"/>
              <a:t>Κάντε κλικ για να επεξεργαστείτε το Στυλ κύριου τίτλου</a:t>
            </a:r>
          </a:p>
        </p:txBody>
      </p:sp>
      <p:sp>
        <p:nvSpPr>
          <p:cNvPr id="3088" name="Θέση κειμένου 12"/>
          <p:cNvSpPr>
            <a:spLocks noGrp="1"/>
          </p:cNvSpPr>
          <p:nvPr>
            <p:ph type="body" idx="1"/>
          </p:nvPr>
        </p:nvSpPr>
        <p:spPr bwMode="auto">
          <a:xfrm>
            <a:off x="609600" y="2249488"/>
            <a:ext cx="109728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smtClean="0"/>
              <a:t>Επεξεργασία στυλ κειμένου υποδείγματος</a:t>
            </a:r>
          </a:p>
          <a:p>
            <a:pPr lvl="1"/>
            <a:r>
              <a:rPr lang="el-GR" altLang="el-GR" smtClean="0"/>
              <a:t>Δεύτερου επιπέδου</a:t>
            </a:r>
          </a:p>
          <a:p>
            <a:pPr lvl="2"/>
            <a:r>
              <a:rPr lang="el-GR" altLang="el-GR" smtClean="0"/>
              <a:t>Τρίτου επιπέδου</a:t>
            </a:r>
          </a:p>
          <a:p>
            <a:pPr lvl="3"/>
            <a:r>
              <a:rPr lang="el-GR" altLang="el-GR" smtClean="0"/>
              <a:t>Τέταρτου επιπέδου</a:t>
            </a:r>
          </a:p>
          <a:p>
            <a:pPr lvl="4"/>
            <a:r>
              <a:rPr lang="el-GR" altLang="el-GR" smtClean="0"/>
              <a:t>Πέμπτου επιπέδου</a:t>
            </a:r>
          </a:p>
        </p:txBody>
      </p:sp>
      <p:sp>
        <p:nvSpPr>
          <p:cNvPr id="3" name="Θέση υποσέλιδου 2"/>
          <p:cNvSpPr>
            <a:spLocks noGrp="1"/>
          </p:cNvSpPr>
          <p:nvPr>
            <p:ph type="ftr" sz="quarter" idx="3"/>
          </p:nvPr>
        </p:nvSpPr>
        <p:spPr>
          <a:xfrm>
            <a:off x="7010401" y="612775"/>
            <a:ext cx="1767417" cy="457200"/>
          </a:xfrm>
          <a:prstGeom prst="rect">
            <a:avLst/>
          </a:prstGeom>
        </p:spPr>
        <p:txBody>
          <a:bodyPr vert="horz" rtlCol="0"/>
          <a:lstStyle>
            <a:lvl1pPr algn="r" defTabSz="685800" eaLnBrk="1" fontAlgn="auto" latinLnBrk="0" hangingPunct="1">
              <a:spcBef>
                <a:spcPts val="0"/>
              </a:spcBef>
              <a:spcAft>
                <a:spcPts val="0"/>
              </a:spcAft>
              <a:defRPr kumimoji="0" sz="825">
                <a:solidFill>
                  <a:srgbClr val="63A537">
                    <a:lumMod val="75000"/>
                  </a:srgbClr>
                </a:solidFill>
                <a:latin typeface="Calibri"/>
                <a:ea typeface="+mn-ea"/>
              </a:defRPr>
            </a:lvl1pPr>
          </a:lstStyle>
          <a:p>
            <a:pPr>
              <a:defRPr/>
            </a:pPr>
            <a:r>
              <a:rPr lang="el-GR" smtClean="0"/>
              <a:t>Προσθήκη υποσέλιδου</a:t>
            </a:r>
            <a:endParaRPr lang="el-GR" dirty="0"/>
          </a:p>
        </p:txBody>
      </p:sp>
      <p:sp>
        <p:nvSpPr>
          <p:cNvPr id="14" name="Θέση ημερομηνίας 13"/>
          <p:cNvSpPr>
            <a:spLocks noGrp="1"/>
          </p:cNvSpPr>
          <p:nvPr>
            <p:ph type="dt" sz="half" idx="2"/>
          </p:nvPr>
        </p:nvSpPr>
        <p:spPr>
          <a:xfrm>
            <a:off x="8782051" y="612775"/>
            <a:ext cx="1276349" cy="457200"/>
          </a:xfrm>
          <a:prstGeom prst="rect">
            <a:avLst/>
          </a:prstGeom>
        </p:spPr>
        <p:txBody>
          <a:bodyPr vert="horz" rtlCol="0"/>
          <a:lstStyle>
            <a:lvl1pPr algn="l" defTabSz="685800" eaLnBrk="1" fontAlgn="auto" latinLnBrk="0" hangingPunct="1">
              <a:spcBef>
                <a:spcPts val="0"/>
              </a:spcBef>
              <a:spcAft>
                <a:spcPts val="0"/>
              </a:spcAft>
              <a:defRPr kumimoji="0" sz="825">
                <a:solidFill>
                  <a:srgbClr val="63A537">
                    <a:lumMod val="75000"/>
                  </a:srgbClr>
                </a:solidFill>
                <a:latin typeface="Calibri"/>
                <a:ea typeface="+mn-ea"/>
              </a:defRPr>
            </a:lvl1pPr>
          </a:lstStyle>
          <a:p>
            <a:pPr>
              <a:defRPr/>
            </a:pPr>
            <a:r>
              <a:rPr lang="el-GR" smtClean="0"/>
              <a:t>08/12/2021</a:t>
            </a:r>
            <a:endParaRPr lang="el-GR" dirty="0"/>
          </a:p>
        </p:txBody>
      </p:sp>
      <p:sp>
        <p:nvSpPr>
          <p:cNvPr id="23" name="Θέση αριθμού διαφάνειας 22"/>
          <p:cNvSpPr>
            <a:spLocks noGrp="1"/>
          </p:cNvSpPr>
          <p:nvPr>
            <p:ph type="sldNum" sz="quarter" idx="4"/>
          </p:nvPr>
        </p:nvSpPr>
        <p:spPr>
          <a:xfrm>
            <a:off x="10898717" y="1588"/>
            <a:ext cx="1016000" cy="366712"/>
          </a:xfrm>
          <a:prstGeom prst="rect">
            <a:avLst/>
          </a:prstGeom>
        </p:spPr>
        <p:txBody>
          <a:bodyPr vert="horz" rtlCol="0" anchor="b"/>
          <a:lstStyle>
            <a:lvl1pPr algn="r" defTabSz="685800" eaLnBrk="1" fontAlgn="auto" latinLnBrk="0" hangingPunct="1">
              <a:spcBef>
                <a:spcPts val="0"/>
              </a:spcBef>
              <a:spcAft>
                <a:spcPts val="0"/>
              </a:spcAft>
              <a:defRPr kumimoji="0" sz="1350">
                <a:solidFill>
                  <a:srgbClr val="FFFFFF"/>
                </a:solidFill>
                <a:latin typeface="Calibri"/>
                <a:ea typeface="+mn-ea"/>
              </a:defRPr>
            </a:lvl1pPr>
          </a:lstStyle>
          <a:p>
            <a:pPr>
              <a:defRPr/>
            </a:pPr>
            <a:fld id="{3972FFB7-CDCF-4A1E-A922-297B762198BE}" type="slidenum">
              <a:rPr lang="el-GR" smtClean="0"/>
              <a:pPr>
                <a:defRPr/>
              </a:pPr>
              <a:t>‹#›</a:t>
            </a:fld>
            <a:endParaRPr lang="el-GR" dirty="0"/>
          </a:p>
        </p:txBody>
      </p:sp>
    </p:spTree>
    <p:extLst>
      <p:ext uri="{BB962C8B-B14F-4D97-AF65-F5344CB8AC3E}">
        <p14:creationId xmlns:p14="http://schemas.microsoft.com/office/powerpoint/2010/main" val="238891241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spd="med">
    <p:fade/>
  </p:transition>
  <p:hf sldNum="0" hdr="0" ftr="0" dt="0"/>
  <p:txStyles>
    <p:titleStyle>
      <a:lvl1pPr algn="l" rtl="0" eaLnBrk="0" fontAlgn="base" hangingPunct="0">
        <a:spcBef>
          <a:spcPct val="0"/>
        </a:spcBef>
        <a:spcAft>
          <a:spcPct val="0"/>
        </a:spcAft>
        <a:defRPr sz="3000" kern="1200">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alibri" panose="020F0502020204030204" pitchFamily="34" charset="0"/>
        </a:defRPr>
      </a:lvl2pPr>
      <a:lvl3pPr algn="l" rtl="0" eaLnBrk="0" fontAlgn="base" hangingPunct="0">
        <a:spcBef>
          <a:spcPct val="0"/>
        </a:spcBef>
        <a:spcAft>
          <a:spcPct val="0"/>
        </a:spcAft>
        <a:defRPr sz="3000">
          <a:solidFill>
            <a:schemeClr val="tx2"/>
          </a:solidFill>
          <a:latin typeface="Calibri" panose="020F0502020204030204" pitchFamily="34" charset="0"/>
        </a:defRPr>
      </a:lvl3pPr>
      <a:lvl4pPr algn="l" rtl="0" eaLnBrk="0" fontAlgn="base" hangingPunct="0">
        <a:spcBef>
          <a:spcPct val="0"/>
        </a:spcBef>
        <a:spcAft>
          <a:spcPct val="0"/>
        </a:spcAft>
        <a:defRPr sz="3000">
          <a:solidFill>
            <a:schemeClr val="tx2"/>
          </a:solidFill>
          <a:latin typeface="Calibri" panose="020F0502020204030204" pitchFamily="34" charset="0"/>
        </a:defRPr>
      </a:lvl4pPr>
      <a:lvl5pPr algn="l" rtl="0" eaLnBrk="0" fontAlgn="base" hangingPunct="0">
        <a:spcBef>
          <a:spcPct val="0"/>
        </a:spcBef>
        <a:spcAft>
          <a:spcPct val="0"/>
        </a:spcAft>
        <a:defRPr sz="3000">
          <a:solidFill>
            <a:schemeClr val="tx2"/>
          </a:solidFill>
          <a:latin typeface="Calibri" panose="020F0502020204030204" pitchFamily="34" charset="0"/>
        </a:defRPr>
      </a:lvl5pPr>
      <a:lvl6pPr marL="457200" algn="l" rtl="0" fontAlgn="base">
        <a:spcBef>
          <a:spcPct val="0"/>
        </a:spcBef>
        <a:spcAft>
          <a:spcPct val="0"/>
        </a:spcAft>
        <a:defRPr sz="3000">
          <a:solidFill>
            <a:schemeClr val="tx2"/>
          </a:solidFill>
          <a:latin typeface="Calibri" panose="020F0502020204030204" pitchFamily="34" charset="0"/>
        </a:defRPr>
      </a:lvl6pPr>
      <a:lvl7pPr marL="914400" algn="l" rtl="0" fontAlgn="base">
        <a:spcBef>
          <a:spcPct val="0"/>
        </a:spcBef>
        <a:spcAft>
          <a:spcPct val="0"/>
        </a:spcAft>
        <a:defRPr sz="3000">
          <a:solidFill>
            <a:schemeClr val="tx2"/>
          </a:solidFill>
          <a:latin typeface="Calibri" panose="020F0502020204030204" pitchFamily="34" charset="0"/>
        </a:defRPr>
      </a:lvl7pPr>
      <a:lvl8pPr marL="1371600" algn="l" rtl="0" fontAlgn="base">
        <a:spcBef>
          <a:spcPct val="0"/>
        </a:spcBef>
        <a:spcAft>
          <a:spcPct val="0"/>
        </a:spcAft>
        <a:defRPr sz="3000">
          <a:solidFill>
            <a:schemeClr val="tx2"/>
          </a:solidFill>
          <a:latin typeface="Calibri" panose="020F0502020204030204" pitchFamily="34" charset="0"/>
        </a:defRPr>
      </a:lvl8pPr>
      <a:lvl9pPr marL="1828800" algn="l" rtl="0" fontAlgn="base">
        <a:spcBef>
          <a:spcPct val="0"/>
        </a:spcBef>
        <a:spcAft>
          <a:spcPct val="0"/>
        </a:spcAft>
        <a:defRPr sz="3000">
          <a:solidFill>
            <a:schemeClr val="tx2"/>
          </a:solidFill>
          <a:latin typeface="Calibri" panose="020F0502020204030204" pitchFamily="34" charset="0"/>
        </a:defRPr>
      </a:lvl9pPr>
    </p:titleStyle>
    <p:bodyStyle>
      <a:lvl1pPr marL="273050" indent="-190500" algn="l" rtl="0" eaLnBrk="0" fontAlgn="base" hangingPunct="0">
        <a:spcBef>
          <a:spcPts val="225"/>
        </a:spcBef>
        <a:spcAft>
          <a:spcPct val="0"/>
        </a:spcAft>
        <a:buClr>
          <a:srgbClr val="297D53"/>
        </a:buClr>
        <a:buFont typeface="Georgia" panose="02040502050405020303" pitchFamily="18" charset="0"/>
        <a:buChar char="•"/>
        <a:defRPr sz="2100" kern="1200">
          <a:solidFill>
            <a:schemeClr val="tx2"/>
          </a:solidFill>
          <a:latin typeface="+mn-lt"/>
          <a:ea typeface="+mn-ea"/>
          <a:cs typeface="+mn-cs"/>
        </a:defRPr>
      </a:lvl1pPr>
      <a:lvl2pPr marL="493713" indent="-184150" algn="l" rtl="0" eaLnBrk="0" fontAlgn="base" hangingPunct="0">
        <a:spcBef>
          <a:spcPts val="225"/>
        </a:spcBef>
        <a:spcAft>
          <a:spcPct val="0"/>
        </a:spcAft>
        <a:buClr>
          <a:srgbClr val="4A7C29"/>
        </a:buClr>
        <a:buFont typeface="Georgia" panose="02040502050405020303" pitchFamily="18" charset="0"/>
        <a:buChar char="▫"/>
        <a:defRPr sz="1900" kern="1200">
          <a:solidFill>
            <a:schemeClr val="tx2"/>
          </a:solidFill>
          <a:latin typeface="+mn-lt"/>
          <a:ea typeface="+mn-ea"/>
          <a:cs typeface="+mn-cs"/>
        </a:defRPr>
      </a:lvl2pPr>
      <a:lvl3pPr marL="692150" indent="-163513" algn="l" rtl="0" eaLnBrk="0" fontAlgn="base" hangingPunct="0">
        <a:spcBef>
          <a:spcPts val="225"/>
        </a:spcBef>
        <a:spcAft>
          <a:spcPct val="0"/>
        </a:spcAft>
        <a:buClr>
          <a:srgbClr val="4D671B"/>
        </a:buClr>
        <a:buFont typeface="Wingdings 2" panose="05020102010507070707" pitchFamily="18" charset="2"/>
        <a:buChar char=""/>
        <a:defRPr kern="1200">
          <a:solidFill>
            <a:schemeClr val="tx2"/>
          </a:solidFill>
          <a:latin typeface="+mn-lt"/>
          <a:ea typeface="+mn-ea"/>
          <a:cs typeface="+mn-cs"/>
        </a:defRPr>
      </a:lvl3pPr>
      <a:lvl4pPr marL="884238" indent="-150813" algn="l" rtl="0" eaLnBrk="0" fontAlgn="base" hangingPunct="0">
        <a:spcBef>
          <a:spcPts val="225"/>
        </a:spcBef>
        <a:spcAft>
          <a:spcPct val="0"/>
        </a:spcAft>
        <a:buClr>
          <a:srgbClr val="4D671B"/>
        </a:buClr>
        <a:buFont typeface="Wingdings 2" panose="05020102010507070707" pitchFamily="18" charset="2"/>
        <a:buChar char=""/>
        <a:defRPr sz="1600" kern="1200">
          <a:solidFill>
            <a:schemeClr val="tx2"/>
          </a:solidFill>
          <a:latin typeface="+mn-lt"/>
          <a:ea typeface="+mn-ea"/>
          <a:cs typeface="+mn-cs"/>
        </a:defRPr>
      </a:lvl4pPr>
      <a:lvl5pPr marL="1041400" indent="-136525" algn="l" rtl="0" eaLnBrk="0" fontAlgn="base" hangingPunct="0">
        <a:spcBef>
          <a:spcPts val="225"/>
        </a:spcBef>
        <a:spcAft>
          <a:spcPct val="0"/>
        </a:spcAft>
        <a:buClr>
          <a:srgbClr val="4D671B"/>
        </a:buClr>
        <a:buFont typeface="Wingdings 2" panose="05020102010507070707" pitchFamily="18" charset="2"/>
        <a:buChar char=""/>
        <a:defRPr sz="1500" kern="1200">
          <a:solidFill>
            <a:schemeClr val="tx2"/>
          </a:solidFill>
          <a:latin typeface="+mn-lt"/>
          <a:ea typeface="+mn-ea"/>
          <a:cs typeface="+mn-cs"/>
        </a:defRPr>
      </a:lvl5pPr>
      <a:lvl6pPr marL="1207008" indent="-137160" algn="l" rtl="0" eaLnBrk="1" latinLnBrk="0" hangingPunct="1">
        <a:spcBef>
          <a:spcPts val="225"/>
        </a:spcBef>
        <a:buClr>
          <a:schemeClr val="accent1">
            <a:lumMod val="50000"/>
          </a:schemeClr>
        </a:buClr>
        <a:buFont typeface="Wingdings 2" panose="05020102010507070707" pitchFamily="18" charset="2"/>
        <a:buChar char=""/>
        <a:defRPr kumimoji="0" sz="1350" kern="1200">
          <a:solidFill>
            <a:schemeClr val="tx2"/>
          </a:solidFill>
          <a:latin typeface="+mn-lt"/>
          <a:ea typeface="+mn-ea"/>
          <a:cs typeface="+mn-cs"/>
        </a:defRPr>
      </a:lvl6pPr>
      <a:lvl7pPr marL="1371600" indent="-137160" algn="l" rtl="0" eaLnBrk="1" latinLnBrk="0" hangingPunct="1">
        <a:spcBef>
          <a:spcPts val="225"/>
        </a:spcBef>
        <a:buClr>
          <a:schemeClr val="accent1">
            <a:lumMod val="50000"/>
          </a:schemeClr>
        </a:buClr>
        <a:buFont typeface="Wingdings 2" panose="05020102010507070707" pitchFamily="18" charset="2"/>
        <a:buChar char=""/>
        <a:defRPr kumimoji="0" sz="1200" kern="1200">
          <a:solidFill>
            <a:schemeClr val="tx2"/>
          </a:solidFill>
          <a:latin typeface="+mn-lt"/>
          <a:ea typeface="+mn-ea"/>
          <a:cs typeface="+mn-cs"/>
        </a:defRPr>
      </a:lvl7pPr>
      <a:lvl8pPr marL="1522476" indent="-137160" algn="l" rtl="0" eaLnBrk="1" latinLnBrk="0" hangingPunct="1">
        <a:spcBef>
          <a:spcPts val="225"/>
        </a:spcBef>
        <a:buClr>
          <a:schemeClr val="accent1">
            <a:lumMod val="50000"/>
          </a:schemeClr>
        </a:buClr>
        <a:buFont typeface="Wingdings 2" panose="05020102010507070707" pitchFamily="18" charset="2"/>
        <a:buChar char=""/>
        <a:defRPr kumimoji="0" sz="1125" kern="1200">
          <a:solidFill>
            <a:schemeClr val="tx2"/>
          </a:solidFill>
          <a:latin typeface="+mn-lt"/>
          <a:ea typeface="+mn-ea"/>
          <a:cs typeface="+mn-cs"/>
        </a:defRPr>
      </a:lvl8pPr>
      <a:lvl9pPr marL="1680210" indent="-137160" algn="l" rtl="0" eaLnBrk="1" latinLnBrk="0" hangingPunct="1">
        <a:spcBef>
          <a:spcPts val="225"/>
        </a:spcBef>
        <a:buClr>
          <a:schemeClr val="accent1">
            <a:lumMod val="50000"/>
          </a:schemeClr>
        </a:buClr>
        <a:buFont typeface="Wingdings 2" panose="05020102010507070707" pitchFamily="18" charset="2"/>
        <a:buChar char=""/>
        <a:defRPr kumimoji="0" sz="105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342900" algn="l" rtl="0" eaLnBrk="1" latinLnBrk="0" hangingPunct="1">
        <a:defRPr kumimoji="0" kern="1200">
          <a:solidFill>
            <a:schemeClr val="tx1"/>
          </a:solidFill>
          <a:latin typeface="+mn-lt"/>
          <a:ea typeface="+mn-ea"/>
          <a:cs typeface="+mn-cs"/>
        </a:defRPr>
      </a:lvl2pPr>
      <a:lvl3pPr marL="685800" algn="l" rtl="0" eaLnBrk="1" latinLnBrk="0" hangingPunct="1">
        <a:defRPr kumimoji="0" kern="1200">
          <a:solidFill>
            <a:schemeClr val="tx1"/>
          </a:solidFill>
          <a:latin typeface="+mn-lt"/>
          <a:ea typeface="+mn-ea"/>
          <a:cs typeface="+mn-cs"/>
        </a:defRPr>
      </a:lvl3pPr>
      <a:lvl4pPr marL="1028700" algn="l" rtl="0" eaLnBrk="1" latinLnBrk="0" hangingPunct="1">
        <a:defRPr kumimoji="0" kern="1200">
          <a:solidFill>
            <a:schemeClr val="tx1"/>
          </a:solidFill>
          <a:latin typeface="+mn-lt"/>
          <a:ea typeface="+mn-ea"/>
          <a:cs typeface="+mn-cs"/>
        </a:defRPr>
      </a:lvl4pPr>
      <a:lvl5pPr marL="1371600" algn="l" rtl="0" eaLnBrk="1" latinLnBrk="0" hangingPunct="1">
        <a:defRPr kumimoji="0" kern="1200">
          <a:solidFill>
            <a:schemeClr val="tx1"/>
          </a:solidFill>
          <a:latin typeface="+mn-lt"/>
          <a:ea typeface="+mn-ea"/>
          <a:cs typeface="+mn-cs"/>
        </a:defRPr>
      </a:lvl5pPr>
      <a:lvl6pPr marL="1714500" algn="l" rtl="0" eaLnBrk="1" latinLnBrk="0" hangingPunct="1">
        <a:defRPr kumimoji="0" kern="1200">
          <a:solidFill>
            <a:schemeClr val="tx1"/>
          </a:solidFill>
          <a:latin typeface="+mn-lt"/>
          <a:ea typeface="+mn-ea"/>
          <a:cs typeface="+mn-cs"/>
        </a:defRPr>
      </a:lvl6pPr>
      <a:lvl7pPr marL="2057400" algn="l" rtl="0" eaLnBrk="1" latinLnBrk="0" hangingPunct="1">
        <a:defRPr kumimoji="0" kern="1200">
          <a:solidFill>
            <a:schemeClr val="tx1"/>
          </a:solidFill>
          <a:latin typeface="+mn-lt"/>
          <a:ea typeface="+mn-ea"/>
          <a:cs typeface="+mn-cs"/>
        </a:defRPr>
      </a:lvl7pPr>
      <a:lvl8pPr marL="2400300" algn="l" rtl="0" eaLnBrk="1" latinLnBrk="0" hangingPunct="1">
        <a:defRPr kumimoji="0" kern="1200">
          <a:solidFill>
            <a:schemeClr val="tx1"/>
          </a:solidFill>
          <a:latin typeface="+mn-lt"/>
          <a:ea typeface="+mn-ea"/>
          <a:cs typeface="+mn-cs"/>
        </a:defRPr>
      </a:lvl8pPr>
      <a:lvl9pPr marL="27432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Ορθογώνιο 27"/>
          <p:cNvSpPr/>
          <p:nvPr/>
        </p:nvSpPr>
        <p:spPr>
          <a:xfrm>
            <a:off x="0" y="366714"/>
            <a:ext cx="12192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29" name="Ορθογώνιο 28"/>
          <p:cNvSpPr/>
          <p:nvPr/>
        </p:nvSpPr>
        <p:spPr>
          <a:xfrm>
            <a:off x="0" y="0"/>
            <a:ext cx="12192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30" name="Ορθογώνιο 29"/>
          <p:cNvSpPr/>
          <p:nvPr/>
        </p:nvSpPr>
        <p:spPr>
          <a:xfrm>
            <a:off x="0" y="307976"/>
            <a:ext cx="12192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31" name="Ορθογώνιο 30"/>
          <p:cNvSpPr/>
          <p:nvPr/>
        </p:nvSpPr>
        <p:spPr>
          <a:xfrm flipV="1">
            <a:off x="7213600" y="360364"/>
            <a:ext cx="49784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32" name="Ορθογώνιο 31"/>
          <p:cNvSpPr/>
          <p:nvPr/>
        </p:nvSpPr>
        <p:spPr>
          <a:xfrm flipV="1">
            <a:off x="7213600" y="439739"/>
            <a:ext cx="49784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useBgFill="1">
        <p:nvSpPr>
          <p:cNvPr id="33" name="Στρογγυλεμένο ορθογώνιο 32"/>
          <p:cNvSpPr/>
          <p:nvPr/>
        </p:nvSpPr>
        <p:spPr bwMode="white">
          <a:xfrm>
            <a:off x="7209367" y="496889"/>
            <a:ext cx="4085167"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useBgFill="1">
        <p:nvSpPr>
          <p:cNvPr id="34" name="Στρογγυλεμένο ορθογώνιο 33"/>
          <p:cNvSpPr/>
          <p:nvPr/>
        </p:nvSpPr>
        <p:spPr bwMode="white">
          <a:xfrm>
            <a:off x="9831917" y="588963"/>
            <a:ext cx="21336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35" name="Ορθογώνιο 34"/>
          <p:cNvSpPr/>
          <p:nvPr/>
        </p:nvSpPr>
        <p:spPr bwMode="invGray">
          <a:xfrm>
            <a:off x="12113684" y="-1588"/>
            <a:ext cx="7620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36" name="Ορθογώνιο 35"/>
          <p:cNvSpPr/>
          <p:nvPr/>
        </p:nvSpPr>
        <p:spPr bwMode="invGray">
          <a:xfrm>
            <a:off x="12058651" y="-1588"/>
            <a:ext cx="3810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37" name="Ορθογώνιο 36"/>
          <p:cNvSpPr/>
          <p:nvPr/>
        </p:nvSpPr>
        <p:spPr bwMode="invGray">
          <a:xfrm>
            <a:off x="12033251" y="-1588"/>
            <a:ext cx="12700"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38" name="Ορθογώνιο 37"/>
          <p:cNvSpPr/>
          <p:nvPr/>
        </p:nvSpPr>
        <p:spPr bwMode="invGray">
          <a:xfrm>
            <a:off x="11967633" y="-1588"/>
            <a:ext cx="35984"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39" name="Ορθογώνιο 38"/>
          <p:cNvSpPr/>
          <p:nvPr/>
        </p:nvSpPr>
        <p:spPr bwMode="invGray">
          <a:xfrm>
            <a:off x="11887201" y="0"/>
            <a:ext cx="74084"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40" name="Ορθογώνιο 39"/>
          <p:cNvSpPr/>
          <p:nvPr/>
        </p:nvSpPr>
        <p:spPr bwMode="invGray">
          <a:xfrm>
            <a:off x="11832167" y="0"/>
            <a:ext cx="10584"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1039" name="Θέση τίτλου 21"/>
          <p:cNvSpPr>
            <a:spLocks noGrp="1"/>
          </p:cNvSpPr>
          <p:nvPr>
            <p:ph type="title"/>
          </p:nvPr>
        </p:nvSpPr>
        <p:spPr bwMode="auto">
          <a:xfrm>
            <a:off x="609600" y="1143000"/>
            <a:ext cx="10972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l-GR" smtClean="0"/>
              <a:t>Κάντε κλικ για να επεξεργαστείτε το Στυλ κύριου τίτλου</a:t>
            </a:r>
          </a:p>
        </p:txBody>
      </p:sp>
      <p:sp>
        <p:nvSpPr>
          <p:cNvPr id="1040" name="Θέση κειμένου 12"/>
          <p:cNvSpPr>
            <a:spLocks noGrp="1"/>
          </p:cNvSpPr>
          <p:nvPr>
            <p:ph type="body" idx="1"/>
          </p:nvPr>
        </p:nvSpPr>
        <p:spPr bwMode="auto">
          <a:xfrm>
            <a:off x="609600" y="2249488"/>
            <a:ext cx="109728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smtClean="0"/>
              <a:t>Επεξεργασία στυλ κειμένου υποδείγματος</a:t>
            </a:r>
          </a:p>
          <a:p>
            <a:pPr lvl="1"/>
            <a:r>
              <a:rPr lang="el-GR" altLang="el-GR" smtClean="0"/>
              <a:t>Δεύτερου επιπέδου</a:t>
            </a:r>
          </a:p>
          <a:p>
            <a:pPr lvl="2"/>
            <a:r>
              <a:rPr lang="el-GR" altLang="el-GR" smtClean="0"/>
              <a:t>Τρίτου επιπέδου</a:t>
            </a:r>
          </a:p>
          <a:p>
            <a:pPr lvl="3"/>
            <a:r>
              <a:rPr lang="el-GR" altLang="el-GR" smtClean="0"/>
              <a:t>Τέταρτου επιπέδου</a:t>
            </a:r>
          </a:p>
          <a:p>
            <a:pPr lvl="4"/>
            <a:r>
              <a:rPr lang="el-GR" altLang="el-GR" smtClean="0"/>
              <a:t>Πέμπτου επιπέδου</a:t>
            </a:r>
          </a:p>
        </p:txBody>
      </p:sp>
      <p:sp>
        <p:nvSpPr>
          <p:cNvPr id="3" name="Θέση υποσέλιδου 2"/>
          <p:cNvSpPr>
            <a:spLocks noGrp="1"/>
          </p:cNvSpPr>
          <p:nvPr>
            <p:ph type="ftr" sz="quarter" idx="3"/>
          </p:nvPr>
        </p:nvSpPr>
        <p:spPr>
          <a:xfrm>
            <a:off x="7010401" y="612775"/>
            <a:ext cx="1767417" cy="457200"/>
          </a:xfrm>
          <a:prstGeom prst="rect">
            <a:avLst/>
          </a:prstGeom>
        </p:spPr>
        <p:txBody>
          <a:bodyPr vert="horz" rtlCol="0"/>
          <a:lstStyle>
            <a:lvl1pPr algn="r" defTabSz="685800" eaLnBrk="1" fontAlgn="auto" latinLnBrk="0" hangingPunct="1">
              <a:spcBef>
                <a:spcPts val="0"/>
              </a:spcBef>
              <a:spcAft>
                <a:spcPts val="0"/>
              </a:spcAft>
              <a:defRPr kumimoji="0" sz="825">
                <a:solidFill>
                  <a:srgbClr val="63A537">
                    <a:lumMod val="75000"/>
                  </a:srgbClr>
                </a:solidFill>
                <a:latin typeface="Calibri"/>
                <a:ea typeface="+mn-ea"/>
              </a:defRPr>
            </a:lvl1pPr>
          </a:lstStyle>
          <a:p>
            <a:pPr>
              <a:defRPr/>
            </a:pPr>
            <a:r>
              <a:rPr lang="el-GR" smtClean="0"/>
              <a:t>Προσθήκη υποσέλιδου</a:t>
            </a:r>
            <a:endParaRPr lang="el-GR" dirty="0"/>
          </a:p>
        </p:txBody>
      </p:sp>
      <p:sp>
        <p:nvSpPr>
          <p:cNvPr id="14" name="Θέση ημερομηνίας 13"/>
          <p:cNvSpPr>
            <a:spLocks noGrp="1"/>
          </p:cNvSpPr>
          <p:nvPr>
            <p:ph type="dt" sz="half" idx="2"/>
          </p:nvPr>
        </p:nvSpPr>
        <p:spPr>
          <a:xfrm>
            <a:off x="8782051" y="612775"/>
            <a:ext cx="1276349" cy="457200"/>
          </a:xfrm>
          <a:prstGeom prst="rect">
            <a:avLst/>
          </a:prstGeom>
        </p:spPr>
        <p:txBody>
          <a:bodyPr vert="horz" rtlCol="0"/>
          <a:lstStyle>
            <a:lvl1pPr algn="l" defTabSz="685800" eaLnBrk="1" fontAlgn="auto" latinLnBrk="0" hangingPunct="1">
              <a:spcBef>
                <a:spcPts val="0"/>
              </a:spcBef>
              <a:spcAft>
                <a:spcPts val="0"/>
              </a:spcAft>
              <a:defRPr kumimoji="0" sz="825">
                <a:solidFill>
                  <a:srgbClr val="63A537">
                    <a:lumMod val="75000"/>
                  </a:srgbClr>
                </a:solidFill>
                <a:latin typeface="Calibri"/>
                <a:ea typeface="+mn-ea"/>
              </a:defRPr>
            </a:lvl1pPr>
          </a:lstStyle>
          <a:p>
            <a:pPr>
              <a:defRPr/>
            </a:pPr>
            <a:r>
              <a:rPr lang="el-GR" smtClean="0"/>
              <a:t>08/12/2021</a:t>
            </a:r>
            <a:endParaRPr lang="el-GR" dirty="0"/>
          </a:p>
        </p:txBody>
      </p:sp>
      <p:sp>
        <p:nvSpPr>
          <p:cNvPr id="23" name="Θέση αριθμού διαφάνειας 22"/>
          <p:cNvSpPr>
            <a:spLocks noGrp="1"/>
          </p:cNvSpPr>
          <p:nvPr>
            <p:ph type="sldNum" sz="quarter" idx="4"/>
          </p:nvPr>
        </p:nvSpPr>
        <p:spPr>
          <a:xfrm>
            <a:off x="10898717" y="1588"/>
            <a:ext cx="1016000" cy="366712"/>
          </a:xfrm>
          <a:prstGeom prst="rect">
            <a:avLst/>
          </a:prstGeom>
        </p:spPr>
        <p:txBody>
          <a:bodyPr vert="horz" rtlCol="0" anchor="b"/>
          <a:lstStyle>
            <a:lvl1pPr algn="r" defTabSz="685800" eaLnBrk="1" fontAlgn="auto" latinLnBrk="0" hangingPunct="1">
              <a:spcBef>
                <a:spcPts val="0"/>
              </a:spcBef>
              <a:spcAft>
                <a:spcPts val="0"/>
              </a:spcAft>
              <a:defRPr kumimoji="0" sz="1350">
                <a:solidFill>
                  <a:srgbClr val="FFFFFF"/>
                </a:solidFill>
                <a:latin typeface="Calibri"/>
                <a:ea typeface="+mn-ea"/>
              </a:defRPr>
            </a:lvl1pPr>
          </a:lstStyle>
          <a:p>
            <a:pPr>
              <a:defRPr/>
            </a:pPr>
            <a:fld id="{3168349B-CD74-4FFC-9706-1C63269B8FF7}" type="slidenum">
              <a:rPr lang="el-GR" smtClean="0"/>
              <a:pPr>
                <a:defRPr/>
              </a:pPr>
              <a:t>‹#›</a:t>
            </a:fld>
            <a:endParaRPr lang="el-GR" dirty="0"/>
          </a:p>
        </p:txBody>
      </p:sp>
    </p:spTree>
    <p:extLst>
      <p:ext uri="{BB962C8B-B14F-4D97-AF65-F5344CB8AC3E}">
        <p14:creationId xmlns:p14="http://schemas.microsoft.com/office/powerpoint/2010/main" val="262213927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ransition spd="med">
    <p:fade/>
  </p:transition>
  <p:hf sldNum="0" hdr="0" ftr="0" dt="0"/>
  <p:txStyles>
    <p:titleStyle>
      <a:lvl1pPr algn="l" rtl="0" eaLnBrk="0" fontAlgn="base" hangingPunct="0">
        <a:spcBef>
          <a:spcPct val="0"/>
        </a:spcBef>
        <a:spcAft>
          <a:spcPct val="0"/>
        </a:spcAft>
        <a:defRPr sz="3000" kern="1200">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alibri" panose="020F0502020204030204" pitchFamily="34" charset="0"/>
        </a:defRPr>
      </a:lvl2pPr>
      <a:lvl3pPr algn="l" rtl="0" eaLnBrk="0" fontAlgn="base" hangingPunct="0">
        <a:spcBef>
          <a:spcPct val="0"/>
        </a:spcBef>
        <a:spcAft>
          <a:spcPct val="0"/>
        </a:spcAft>
        <a:defRPr sz="3000">
          <a:solidFill>
            <a:schemeClr val="tx2"/>
          </a:solidFill>
          <a:latin typeface="Calibri" panose="020F0502020204030204" pitchFamily="34" charset="0"/>
        </a:defRPr>
      </a:lvl3pPr>
      <a:lvl4pPr algn="l" rtl="0" eaLnBrk="0" fontAlgn="base" hangingPunct="0">
        <a:spcBef>
          <a:spcPct val="0"/>
        </a:spcBef>
        <a:spcAft>
          <a:spcPct val="0"/>
        </a:spcAft>
        <a:defRPr sz="3000">
          <a:solidFill>
            <a:schemeClr val="tx2"/>
          </a:solidFill>
          <a:latin typeface="Calibri" panose="020F0502020204030204" pitchFamily="34" charset="0"/>
        </a:defRPr>
      </a:lvl4pPr>
      <a:lvl5pPr algn="l" rtl="0" eaLnBrk="0" fontAlgn="base" hangingPunct="0">
        <a:spcBef>
          <a:spcPct val="0"/>
        </a:spcBef>
        <a:spcAft>
          <a:spcPct val="0"/>
        </a:spcAft>
        <a:defRPr sz="3000">
          <a:solidFill>
            <a:schemeClr val="tx2"/>
          </a:solidFill>
          <a:latin typeface="Calibri" panose="020F0502020204030204" pitchFamily="34" charset="0"/>
        </a:defRPr>
      </a:lvl5pPr>
      <a:lvl6pPr marL="457200" algn="l" rtl="0" fontAlgn="base">
        <a:spcBef>
          <a:spcPct val="0"/>
        </a:spcBef>
        <a:spcAft>
          <a:spcPct val="0"/>
        </a:spcAft>
        <a:defRPr sz="3000">
          <a:solidFill>
            <a:schemeClr val="tx2"/>
          </a:solidFill>
          <a:latin typeface="Calibri" panose="020F0502020204030204" pitchFamily="34" charset="0"/>
        </a:defRPr>
      </a:lvl6pPr>
      <a:lvl7pPr marL="914400" algn="l" rtl="0" fontAlgn="base">
        <a:spcBef>
          <a:spcPct val="0"/>
        </a:spcBef>
        <a:spcAft>
          <a:spcPct val="0"/>
        </a:spcAft>
        <a:defRPr sz="3000">
          <a:solidFill>
            <a:schemeClr val="tx2"/>
          </a:solidFill>
          <a:latin typeface="Calibri" panose="020F0502020204030204" pitchFamily="34" charset="0"/>
        </a:defRPr>
      </a:lvl7pPr>
      <a:lvl8pPr marL="1371600" algn="l" rtl="0" fontAlgn="base">
        <a:spcBef>
          <a:spcPct val="0"/>
        </a:spcBef>
        <a:spcAft>
          <a:spcPct val="0"/>
        </a:spcAft>
        <a:defRPr sz="3000">
          <a:solidFill>
            <a:schemeClr val="tx2"/>
          </a:solidFill>
          <a:latin typeface="Calibri" panose="020F0502020204030204" pitchFamily="34" charset="0"/>
        </a:defRPr>
      </a:lvl8pPr>
      <a:lvl9pPr marL="1828800" algn="l" rtl="0" fontAlgn="base">
        <a:spcBef>
          <a:spcPct val="0"/>
        </a:spcBef>
        <a:spcAft>
          <a:spcPct val="0"/>
        </a:spcAft>
        <a:defRPr sz="3000">
          <a:solidFill>
            <a:schemeClr val="tx2"/>
          </a:solidFill>
          <a:latin typeface="Calibri" panose="020F0502020204030204" pitchFamily="34" charset="0"/>
        </a:defRPr>
      </a:lvl9pPr>
    </p:titleStyle>
    <p:bodyStyle>
      <a:lvl1pPr marL="273050" indent="-190500" algn="l" rtl="0" eaLnBrk="0" fontAlgn="base" hangingPunct="0">
        <a:spcBef>
          <a:spcPts val="225"/>
        </a:spcBef>
        <a:spcAft>
          <a:spcPct val="0"/>
        </a:spcAft>
        <a:buClr>
          <a:srgbClr val="297D53"/>
        </a:buClr>
        <a:buFont typeface="Georgia" panose="02040502050405020303" pitchFamily="18" charset="0"/>
        <a:buChar char="•"/>
        <a:defRPr sz="2100" kern="1200">
          <a:solidFill>
            <a:schemeClr val="tx2"/>
          </a:solidFill>
          <a:latin typeface="+mn-lt"/>
          <a:ea typeface="+mn-ea"/>
          <a:cs typeface="+mn-cs"/>
        </a:defRPr>
      </a:lvl1pPr>
      <a:lvl2pPr marL="493713" indent="-184150" algn="l" rtl="0" eaLnBrk="0" fontAlgn="base" hangingPunct="0">
        <a:spcBef>
          <a:spcPts val="225"/>
        </a:spcBef>
        <a:spcAft>
          <a:spcPct val="0"/>
        </a:spcAft>
        <a:buClr>
          <a:srgbClr val="4A7C29"/>
        </a:buClr>
        <a:buFont typeface="Georgia" panose="02040502050405020303" pitchFamily="18" charset="0"/>
        <a:buChar char="▫"/>
        <a:defRPr sz="1900" kern="1200">
          <a:solidFill>
            <a:schemeClr val="tx2"/>
          </a:solidFill>
          <a:latin typeface="+mn-lt"/>
          <a:ea typeface="+mn-ea"/>
          <a:cs typeface="+mn-cs"/>
        </a:defRPr>
      </a:lvl2pPr>
      <a:lvl3pPr marL="692150" indent="-163513" algn="l" rtl="0" eaLnBrk="0" fontAlgn="base" hangingPunct="0">
        <a:spcBef>
          <a:spcPts val="225"/>
        </a:spcBef>
        <a:spcAft>
          <a:spcPct val="0"/>
        </a:spcAft>
        <a:buClr>
          <a:srgbClr val="4D671B"/>
        </a:buClr>
        <a:buFont typeface="Wingdings 2" panose="05020102010507070707" pitchFamily="18" charset="2"/>
        <a:buChar char=""/>
        <a:defRPr kern="1200">
          <a:solidFill>
            <a:schemeClr val="tx2"/>
          </a:solidFill>
          <a:latin typeface="+mn-lt"/>
          <a:ea typeface="+mn-ea"/>
          <a:cs typeface="+mn-cs"/>
        </a:defRPr>
      </a:lvl3pPr>
      <a:lvl4pPr marL="884238" indent="-150813" algn="l" rtl="0" eaLnBrk="0" fontAlgn="base" hangingPunct="0">
        <a:spcBef>
          <a:spcPts val="225"/>
        </a:spcBef>
        <a:spcAft>
          <a:spcPct val="0"/>
        </a:spcAft>
        <a:buClr>
          <a:srgbClr val="4D671B"/>
        </a:buClr>
        <a:buFont typeface="Wingdings 2" panose="05020102010507070707" pitchFamily="18" charset="2"/>
        <a:buChar char=""/>
        <a:defRPr sz="1600" kern="1200">
          <a:solidFill>
            <a:schemeClr val="tx2"/>
          </a:solidFill>
          <a:latin typeface="+mn-lt"/>
          <a:ea typeface="+mn-ea"/>
          <a:cs typeface="+mn-cs"/>
        </a:defRPr>
      </a:lvl4pPr>
      <a:lvl5pPr marL="1041400" indent="-136525" algn="l" rtl="0" eaLnBrk="0" fontAlgn="base" hangingPunct="0">
        <a:spcBef>
          <a:spcPts val="225"/>
        </a:spcBef>
        <a:spcAft>
          <a:spcPct val="0"/>
        </a:spcAft>
        <a:buClr>
          <a:srgbClr val="4D671B"/>
        </a:buClr>
        <a:buFont typeface="Wingdings 2" panose="05020102010507070707" pitchFamily="18" charset="2"/>
        <a:buChar char=""/>
        <a:defRPr sz="1500" kern="1200">
          <a:solidFill>
            <a:schemeClr val="tx2"/>
          </a:solidFill>
          <a:latin typeface="+mn-lt"/>
          <a:ea typeface="+mn-ea"/>
          <a:cs typeface="+mn-cs"/>
        </a:defRPr>
      </a:lvl5pPr>
      <a:lvl6pPr marL="1207008" indent="-137160" algn="l" rtl="0" eaLnBrk="1" latinLnBrk="0" hangingPunct="1">
        <a:spcBef>
          <a:spcPts val="225"/>
        </a:spcBef>
        <a:buClr>
          <a:schemeClr val="accent1">
            <a:lumMod val="50000"/>
          </a:schemeClr>
        </a:buClr>
        <a:buFont typeface="Wingdings 2" panose="05020102010507070707" pitchFamily="18" charset="2"/>
        <a:buChar char=""/>
        <a:defRPr kumimoji="0" sz="1350" kern="1200">
          <a:solidFill>
            <a:schemeClr val="tx2"/>
          </a:solidFill>
          <a:latin typeface="+mn-lt"/>
          <a:ea typeface="+mn-ea"/>
          <a:cs typeface="+mn-cs"/>
        </a:defRPr>
      </a:lvl6pPr>
      <a:lvl7pPr marL="1371600" indent="-137160" algn="l" rtl="0" eaLnBrk="1" latinLnBrk="0" hangingPunct="1">
        <a:spcBef>
          <a:spcPts val="225"/>
        </a:spcBef>
        <a:buClr>
          <a:schemeClr val="accent1">
            <a:lumMod val="50000"/>
          </a:schemeClr>
        </a:buClr>
        <a:buFont typeface="Wingdings 2" panose="05020102010507070707" pitchFamily="18" charset="2"/>
        <a:buChar char=""/>
        <a:defRPr kumimoji="0" sz="1200" kern="1200">
          <a:solidFill>
            <a:schemeClr val="tx2"/>
          </a:solidFill>
          <a:latin typeface="+mn-lt"/>
          <a:ea typeface="+mn-ea"/>
          <a:cs typeface="+mn-cs"/>
        </a:defRPr>
      </a:lvl7pPr>
      <a:lvl8pPr marL="1522476" indent="-137160" algn="l" rtl="0" eaLnBrk="1" latinLnBrk="0" hangingPunct="1">
        <a:spcBef>
          <a:spcPts val="225"/>
        </a:spcBef>
        <a:buClr>
          <a:schemeClr val="accent1">
            <a:lumMod val="50000"/>
          </a:schemeClr>
        </a:buClr>
        <a:buFont typeface="Wingdings 2" panose="05020102010507070707" pitchFamily="18" charset="2"/>
        <a:buChar char=""/>
        <a:defRPr kumimoji="0" sz="1125" kern="1200">
          <a:solidFill>
            <a:schemeClr val="tx2"/>
          </a:solidFill>
          <a:latin typeface="+mn-lt"/>
          <a:ea typeface="+mn-ea"/>
          <a:cs typeface="+mn-cs"/>
        </a:defRPr>
      </a:lvl8pPr>
      <a:lvl9pPr marL="1680210" indent="-137160" algn="l" rtl="0" eaLnBrk="1" latinLnBrk="0" hangingPunct="1">
        <a:spcBef>
          <a:spcPts val="225"/>
        </a:spcBef>
        <a:buClr>
          <a:schemeClr val="accent1">
            <a:lumMod val="50000"/>
          </a:schemeClr>
        </a:buClr>
        <a:buFont typeface="Wingdings 2" panose="05020102010507070707" pitchFamily="18" charset="2"/>
        <a:buChar char=""/>
        <a:defRPr kumimoji="0" sz="105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342900" algn="l" rtl="0" eaLnBrk="1" latinLnBrk="0" hangingPunct="1">
        <a:defRPr kumimoji="0" kern="1200">
          <a:solidFill>
            <a:schemeClr val="tx1"/>
          </a:solidFill>
          <a:latin typeface="+mn-lt"/>
          <a:ea typeface="+mn-ea"/>
          <a:cs typeface="+mn-cs"/>
        </a:defRPr>
      </a:lvl2pPr>
      <a:lvl3pPr marL="685800" algn="l" rtl="0" eaLnBrk="1" latinLnBrk="0" hangingPunct="1">
        <a:defRPr kumimoji="0" kern="1200">
          <a:solidFill>
            <a:schemeClr val="tx1"/>
          </a:solidFill>
          <a:latin typeface="+mn-lt"/>
          <a:ea typeface="+mn-ea"/>
          <a:cs typeface="+mn-cs"/>
        </a:defRPr>
      </a:lvl3pPr>
      <a:lvl4pPr marL="1028700" algn="l" rtl="0" eaLnBrk="1" latinLnBrk="0" hangingPunct="1">
        <a:defRPr kumimoji="0" kern="1200">
          <a:solidFill>
            <a:schemeClr val="tx1"/>
          </a:solidFill>
          <a:latin typeface="+mn-lt"/>
          <a:ea typeface="+mn-ea"/>
          <a:cs typeface="+mn-cs"/>
        </a:defRPr>
      </a:lvl4pPr>
      <a:lvl5pPr marL="1371600" algn="l" rtl="0" eaLnBrk="1" latinLnBrk="0" hangingPunct="1">
        <a:defRPr kumimoji="0" kern="1200">
          <a:solidFill>
            <a:schemeClr val="tx1"/>
          </a:solidFill>
          <a:latin typeface="+mn-lt"/>
          <a:ea typeface="+mn-ea"/>
          <a:cs typeface="+mn-cs"/>
        </a:defRPr>
      </a:lvl5pPr>
      <a:lvl6pPr marL="1714500" algn="l" rtl="0" eaLnBrk="1" latinLnBrk="0" hangingPunct="1">
        <a:defRPr kumimoji="0" kern="1200">
          <a:solidFill>
            <a:schemeClr val="tx1"/>
          </a:solidFill>
          <a:latin typeface="+mn-lt"/>
          <a:ea typeface="+mn-ea"/>
          <a:cs typeface="+mn-cs"/>
        </a:defRPr>
      </a:lvl6pPr>
      <a:lvl7pPr marL="2057400" algn="l" rtl="0" eaLnBrk="1" latinLnBrk="0" hangingPunct="1">
        <a:defRPr kumimoji="0" kern="1200">
          <a:solidFill>
            <a:schemeClr val="tx1"/>
          </a:solidFill>
          <a:latin typeface="+mn-lt"/>
          <a:ea typeface="+mn-ea"/>
          <a:cs typeface="+mn-cs"/>
        </a:defRPr>
      </a:lvl7pPr>
      <a:lvl8pPr marL="2400300" algn="l" rtl="0" eaLnBrk="1" latinLnBrk="0" hangingPunct="1">
        <a:defRPr kumimoji="0" kern="1200">
          <a:solidFill>
            <a:schemeClr val="tx1"/>
          </a:solidFill>
          <a:latin typeface="+mn-lt"/>
          <a:ea typeface="+mn-ea"/>
          <a:cs typeface="+mn-cs"/>
        </a:defRPr>
      </a:lvl8pPr>
      <a:lvl9pPr marL="27432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Ορθογώνιο 27"/>
          <p:cNvSpPr/>
          <p:nvPr/>
        </p:nvSpPr>
        <p:spPr>
          <a:xfrm>
            <a:off x="0" y="366714"/>
            <a:ext cx="12192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29" name="Ορθογώνιο 28"/>
          <p:cNvSpPr/>
          <p:nvPr/>
        </p:nvSpPr>
        <p:spPr>
          <a:xfrm>
            <a:off x="0" y="0"/>
            <a:ext cx="12192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30" name="Ορθογώνιο 29"/>
          <p:cNvSpPr/>
          <p:nvPr/>
        </p:nvSpPr>
        <p:spPr>
          <a:xfrm>
            <a:off x="0" y="307976"/>
            <a:ext cx="12192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31" name="Ορθογώνιο 30"/>
          <p:cNvSpPr/>
          <p:nvPr/>
        </p:nvSpPr>
        <p:spPr>
          <a:xfrm flipV="1">
            <a:off x="7213600" y="360364"/>
            <a:ext cx="49784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32" name="Ορθογώνιο 31"/>
          <p:cNvSpPr/>
          <p:nvPr/>
        </p:nvSpPr>
        <p:spPr>
          <a:xfrm flipV="1">
            <a:off x="7213600" y="439739"/>
            <a:ext cx="49784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useBgFill="1">
        <p:nvSpPr>
          <p:cNvPr id="33" name="Στρογγυλεμένο ορθογώνιο 32"/>
          <p:cNvSpPr/>
          <p:nvPr/>
        </p:nvSpPr>
        <p:spPr bwMode="white">
          <a:xfrm>
            <a:off x="7209367" y="496889"/>
            <a:ext cx="4085167"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useBgFill="1">
        <p:nvSpPr>
          <p:cNvPr id="34" name="Στρογγυλεμένο ορθογώνιο 33"/>
          <p:cNvSpPr/>
          <p:nvPr/>
        </p:nvSpPr>
        <p:spPr bwMode="white">
          <a:xfrm>
            <a:off x="9831917" y="588963"/>
            <a:ext cx="21336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35" name="Ορθογώνιο 34"/>
          <p:cNvSpPr/>
          <p:nvPr/>
        </p:nvSpPr>
        <p:spPr bwMode="invGray">
          <a:xfrm>
            <a:off x="12113684" y="-1588"/>
            <a:ext cx="7620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36" name="Ορθογώνιο 35"/>
          <p:cNvSpPr/>
          <p:nvPr/>
        </p:nvSpPr>
        <p:spPr bwMode="invGray">
          <a:xfrm>
            <a:off x="12058651" y="-1588"/>
            <a:ext cx="3810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37" name="Ορθογώνιο 36"/>
          <p:cNvSpPr/>
          <p:nvPr/>
        </p:nvSpPr>
        <p:spPr bwMode="invGray">
          <a:xfrm>
            <a:off x="12033251" y="-1588"/>
            <a:ext cx="12700"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38" name="Ορθογώνιο 37"/>
          <p:cNvSpPr/>
          <p:nvPr/>
        </p:nvSpPr>
        <p:spPr bwMode="invGray">
          <a:xfrm>
            <a:off x="11967633" y="-1588"/>
            <a:ext cx="35984"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39" name="Ορθογώνιο 38"/>
          <p:cNvSpPr/>
          <p:nvPr/>
        </p:nvSpPr>
        <p:spPr bwMode="invGray">
          <a:xfrm>
            <a:off x="11887201" y="0"/>
            <a:ext cx="74084"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40" name="Ορθογώνιο 39"/>
          <p:cNvSpPr/>
          <p:nvPr/>
        </p:nvSpPr>
        <p:spPr bwMode="invGray">
          <a:xfrm>
            <a:off x="11832167" y="0"/>
            <a:ext cx="10584"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l-GR"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3087" name="Θέση τίτλου 21"/>
          <p:cNvSpPr>
            <a:spLocks noGrp="1"/>
          </p:cNvSpPr>
          <p:nvPr>
            <p:ph type="title"/>
          </p:nvPr>
        </p:nvSpPr>
        <p:spPr bwMode="auto">
          <a:xfrm>
            <a:off x="609600" y="1143000"/>
            <a:ext cx="10972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l-GR" smtClean="0"/>
              <a:t>Κάντε κλικ για να επεξεργαστείτε το Στυλ κύριου τίτλου</a:t>
            </a:r>
          </a:p>
        </p:txBody>
      </p:sp>
      <p:sp>
        <p:nvSpPr>
          <p:cNvPr id="3088" name="Θέση κειμένου 12"/>
          <p:cNvSpPr>
            <a:spLocks noGrp="1"/>
          </p:cNvSpPr>
          <p:nvPr>
            <p:ph type="body" idx="1"/>
          </p:nvPr>
        </p:nvSpPr>
        <p:spPr bwMode="auto">
          <a:xfrm>
            <a:off x="609600" y="2249488"/>
            <a:ext cx="109728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smtClean="0"/>
              <a:t>Επεξεργασία στυλ κειμένου υποδείγματος</a:t>
            </a:r>
          </a:p>
          <a:p>
            <a:pPr lvl="1"/>
            <a:r>
              <a:rPr lang="el-GR" altLang="el-GR" smtClean="0"/>
              <a:t>Δεύτερου επιπέδου</a:t>
            </a:r>
          </a:p>
          <a:p>
            <a:pPr lvl="2"/>
            <a:r>
              <a:rPr lang="el-GR" altLang="el-GR" smtClean="0"/>
              <a:t>Τρίτου επιπέδου</a:t>
            </a:r>
          </a:p>
          <a:p>
            <a:pPr lvl="3"/>
            <a:r>
              <a:rPr lang="el-GR" altLang="el-GR" smtClean="0"/>
              <a:t>Τέταρτου επιπέδου</a:t>
            </a:r>
          </a:p>
          <a:p>
            <a:pPr lvl="4"/>
            <a:r>
              <a:rPr lang="el-GR" altLang="el-GR" smtClean="0"/>
              <a:t>Πέμπτου επιπέδου</a:t>
            </a:r>
          </a:p>
        </p:txBody>
      </p:sp>
      <p:sp>
        <p:nvSpPr>
          <p:cNvPr id="3" name="Θέση υποσέλιδου 2"/>
          <p:cNvSpPr>
            <a:spLocks noGrp="1"/>
          </p:cNvSpPr>
          <p:nvPr>
            <p:ph type="ftr" sz="quarter" idx="3"/>
          </p:nvPr>
        </p:nvSpPr>
        <p:spPr>
          <a:xfrm>
            <a:off x="7010401" y="612775"/>
            <a:ext cx="1767417" cy="457200"/>
          </a:xfrm>
          <a:prstGeom prst="rect">
            <a:avLst/>
          </a:prstGeom>
        </p:spPr>
        <p:txBody>
          <a:bodyPr vert="horz" rtlCol="0"/>
          <a:lstStyle>
            <a:lvl1pPr algn="r" defTabSz="685800" eaLnBrk="1" fontAlgn="auto" latinLnBrk="0" hangingPunct="1">
              <a:spcBef>
                <a:spcPts val="0"/>
              </a:spcBef>
              <a:spcAft>
                <a:spcPts val="0"/>
              </a:spcAft>
              <a:defRPr kumimoji="0" sz="825">
                <a:solidFill>
                  <a:srgbClr val="63A537">
                    <a:lumMod val="75000"/>
                  </a:srgbClr>
                </a:solidFill>
                <a:latin typeface="Calibri"/>
                <a:ea typeface="+mn-ea"/>
              </a:defRPr>
            </a:lvl1pPr>
          </a:lstStyle>
          <a:p>
            <a:pPr>
              <a:defRPr/>
            </a:pPr>
            <a:r>
              <a:rPr lang="el-GR" smtClean="0"/>
              <a:t>Προσθήκη υποσέλιδου</a:t>
            </a:r>
            <a:endParaRPr lang="el-GR" dirty="0"/>
          </a:p>
        </p:txBody>
      </p:sp>
      <p:sp>
        <p:nvSpPr>
          <p:cNvPr id="14" name="Θέση ημερομηνίας 13"/>
          <p:cNvSpPr>
            <a:spLocks noGrp="1"/>
          </p:cNvSpPr>
          <p:nvPr>
            <p:ph type="dt" sz="half" idx="2"/>
          </p:nvPr>
        </p:nvSpPr>
        <p:spPr>
          <a:xfrm>
            <a:off x="8782051" y="612775"/>
            <a:ext cx="1276349" cy="457200"/>
          </a:xfrm>
          <a:prstGeom prst="rect">
            <a:avLst/>
          </a:prstGeom>
        </p:spPr>
        <p:txBody>
          <a:bodyPr vert="horz" rtlCol="0"/>
          <a:lstStyle>
            <a:lvl1pPr algn="l" defTabSz="685800" eaLnBrk="1" fontAlgn="auto" latinLnBrk="0" hangingPunct="1">
              <a:spcBef>
                <a:spcPts val="0"/>
              </a:spcBef>
              <a:spcAft>
                <a:spcPts val="0"/>
              </a:spcAft>
              <a:defRPr kumimoji="0" sz="825">
                <a:solidFill>
                  <a:srgbClr val="63A537">
                    <a:lumMod val="75000"/>
                  </a:srgbClr>
                </a:solidFill>
                <a:latin typeface="Calibri"/>
                <a:ea typeface="+mn-ea"/>
              </a:defRPr>
            </a:lvl1pPr>
          </a:lstStyle>
          <a:p>
            <a:pPr>
              <a:defRPr/>
            </a:pPr>
            <a:r>
              <a:rPr lang="el-GR" smtClean="0"/>
              <a:t>08/12/2021</a:t>
            </a:r>
            <a:endParaRPr lang="el-GR" dirty="0"/>
          </a:p>
        </p:txBody>
      </p:sp>
      <p:sp>
        <p:nvSpPr>
          <p:cNvPr id="23" name="Θέση αριθμού διαφάνειας 22"/>
          <p:cNvSpPr>
            <a:spLocks noGrp="1"/>
          </p:cNvSpPr>
          <p:nvPr>
            <p:ph type="sldNum" sz="quarter" idx="4"/>
          </p:nvPr>
        </p:nvSpPr>
        <p:spPr>
          <a:xfrm>
            <a:off x="10898717" y="1588"/>
            <a:ext cx="1016000" cy="366712"/>
          </a:xfrm>
          <a:prstGeom prst="rect">
            <a:avLst/>
          </a:prstGeom>
        </p:spPr>
        <p:txBody>
          <a:bodyPr vert="horz" rtlCol="0" anchor="b"/>
          <a:lstStyle>
            <a:lvl1pPr algn="r" defTabSz="685800" eaLnBrk="1" fontAlgn="auto" latinLnBrk="0" hangingPunct="1">
              <a:spcBef>
                <a:spcPts val="0"/>
              </a:spcBef>
              <a:spcAft>
                <a:spcPts val="0"/>
              </a:spcAft>
              <a:defRPr kumimoji="0" sz="1350">
                <a:solidFill>
                  <a:srgbClr val="FFFFFF"/>
                </a:solidFill>
                <a:latin typeface="Calibri"/>
                <a:ea typeface="+mn-ea"/>
              </a:defRPr>
            </a:lvl1pPr>
          </a:lstStyle>
          <a:p>
            <a:pPr>
              <a:defRPr/>
            </a:pPr>
            <a:fld id="{3972FFB7-CDCF-4A1E-A922-297B762198BE}" type="slidenum">
              <a:rPr lang="el-GR" smtClean="0"/>
              <a:pPr>
                <a:defRPr/>
              </a:pPr>
              <a:t>‹#›</a:t>
            </a:fld>
            <a:endParaRPr lang="el-GR" dirty="0"/>
          </a:p>
        </p:txBody>
      </p:sp>
    </p:spTree>
    <p:extLst>
      <p:ext uri="{BB962C8B-B14F-4D97-AF65-F5344CB8AC3E}">
        <p14:creationId xmlns:p14="http://schemas.microsoft.com/office/powerpoint/2010/main" val="2329752539"/>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ransition spd="med">
    <p:fade/>
  </p:transition>
  <p:hf sldNum="0" hdr="0" ftr="0" dt="0"/>
  <p:txStyles>
    <p:titleStyle>
      <a:lvl1pPr algn="l" rtl="0" eaLnBrk="0" fontAlgn="base" hangingPunct="0">
        <a:spcBef>
          <a:spcPct val="0"/>
        </a:spcBef>
        <a:spcAft>
          <a:spcPct val="0"/>
        </a:spcAft>
        <a:defRPr sz="3000" kern="1200">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alibri" panose="020F0502020204030204" pitchFamily="34" charset="0"/>
        </a:defRPr>
      </a:lvl2pPr>
      <a:lvl3pPr algn="l" rtl="0" eaLnBrk="0" fontAlgn="base" hangingPunct="0">
        <a:spcBef>
          <a:spcPct val="0"/>
        </a:spcBef>
        <a:spcAft>
          <a:spcPct val="0"/>
        </a:spcAft>
        <a:defRPr sz="3000">
          <a:solidFill>
            <a:schemeClr val="tx2"/>
          </a:solidFill>
          <a:latin typeface="Calibri" panose="020F0502020204030204" pitchFamily="34" charset="0"/>
        </a:defRPr>
      </a:lvl3pPr>
      <a:lvl4pPr algn="l" rtl="0" eaLnBrk="0" fontAlgn="base" hangingPunct="0">
        <a:spcBef>
          <a:spcPct val="0"/>
        </a:spcBef>
        <a:spcAft>
          <a:spcPct val="0"/>
        </a:spcAft>
        <a:defRPr sz="3000">
          <a:solidFill>
            <a:schemeClr val="tx2"/>
          </a:solidFill>
          <a:latin typeface="Calibri" panose="020F0502020204030204" pitchFamily="34" charset="0"/>
        </a:defRPr>
      </a:lvl4pPr>
      <a:lvl5pPr algn="l" rtl="0" eaLnBrk="0" fontAlgn="base" hangingPunct="0">
        <a:spcBef>
          <a:spcPct val="0"/>
        </a:spcBef>
        <a:spcAft>
          <a:spcPct val="0"/>
        </a:spcAft>
        <a:defRPr sz="3000">
          <a:solidFill>
            <a:schemeClr val="tx2"/>
          </a:solidFill>
          <a:latin typeface="Calibri" panose="020F0502020204030204" pitchFamily="34" charset="0"/>
        </a:defRPr>
      </a:lvl5pPr>
      <a:lvl6pPr marL="457200" algn="l" rtl="0" fontAlgn="base">
        <a:spcBef>
          <a:spcPct val="0"/>
        </a:spcBef>
        <a:spcAft>
          <a:spcPct val="0"/>
        </a:spcAft>
        <a:defRPr sz="3000">
          <a:solidFill>
            <a:schemeClr val="tx2"/>
          </a:solidFill>
          <a:latin typeface="Calibri" panose="020F0502020204030204" pitchFamily="34" charset="0"/>
        </a:defRPr>
      </a:lvl6pPr>
      <a:lvl7pPr marL="914400" algn="l" rtl="0" fontAlgn="base">
        <a:spcBef>
          <a:spcPct val="0"/>
        </a:spcBef>
        <a:spcAft>
          <a:spcPct val="0"/>
        </a:spcAft>
        <a:defRPr sz="3000">
          <a:solidFill>
            <a:schemeClr val="tx2"/>
          </a:solidFill>
          <a:latin typeface="Calibri" panose="020F0502020204030204" pitchFamily="34" charset="0"/>
        </a:defRPr>
      </a:lvl7pPr>
      <a:lvl8pPr marL="1371600" algn="l" rtl="0" fontAlgn="base">
        <a:spcBef>
          <a:spcPct val="0"/>
        </a:spcBef>
        <a:spcAft>
          <a:spcPct val="0"/>
        </a:spcAft>
        <a:defRPr sz="3000">
          <a:solidFill>
            <a:schemeClr val="tx2"/>
          </a:solidFill>
          <a:latin typeface="Calibri" panose="020F0502020204030204" pitchFamily="34" charset="0"/>
        </a:defRPr>
      </a:lvl8pPr>
      <a:lvl9pPr marL="1828800" algn="l" rtl="0" fontAlgn="base">
        <a:spcBef>
          <a:spcPct val="0"/>
        </a:spcBef>
        <a:spcAft>
          <a:spcPct val="0"/>
        </a:spcAft>
        <a:defRPr sz="3000">
          <a:solidFill>
            <a:schemeClr val="tx2"/>
          </a:solidFill>
          <a:latin typeface="Calibri" panose="020F0502020204030204" pitchFamily="34" charset="0"/>
        </a:defRPr>
      </a:lvl9pPr>
    </p:titleStyle>
    <p:bodyStyle>
      <a:lvl1pPr marL="273050" indent="-190500" algn="l" rtl="0" eaLnBrk="0" fontAlgn="base" hangingPunct="0">
        <a:spcBef>
          <a:spcPts val="225"/>
        </a:spcBef>
        <a:spcAft>
          <a:spcPct val="0"/>
        </a:spcAft>
        <a:buClr>
          <a:srgbClr val="297D53"/>
        </a:buClr>
        <a:buFont typeface="Georgia" panose="02040502050405020303" pitchFamily="18" charset="0"/>
        <a:buChar char="•"/>
        <a:defRPr sz="2100" kern="1200">
          <a:solidFill>
            <a:schemeClr val="tx2"/>
          </a:solidFill>
          <a:latin typeface="+mn-lt"/>
          <a:ea typeface="+mn-ea"/>
          <a:cs typeface="+mn-cs"/>
        </a:defRPr>
      </a:lvl1pPr>
      <a:lvl2pPr marL="493713" indent="-184150" algn="l" rtl="0" eaLnBrk="0" fontAlgn="base" hangingPunct="0">
        <a:spcBef>
          <a:spcPts val="225"/>
        </a:spcBef>
        <a:spcAft>
          <a:spcPct val="0"/>
        </a:spcAft>
        <a:buClr>
          <a:srgbClr val="4A7C29"/>
        </a:buClr>
        <a:buFont typeface="Georgia" panose="02040502050405020303" pitchFamily="18" charset="0"/>
        <a:buChar char="▫"/>
        <a:defRPr sz="1900" kern="1200">
          <a:solidFill>
            <a:schemeClr val="tx2"/>
          </a:solidFill>
          <a:latin typeface="+mn-lt"/>
          <a:ea typeface="+mn-ea"/>
          <a:cs typeface="+mn-cs"/>
        </a:defRPr>
      </a:lvl2pPr>
      <a:lvl3pPr marL="692150" indent="-163513" algn="l" rtl="0" eaLnBrk="0" fontAlgn="base" hangingPunct="0">
        <a:spcBef>
          <a:spcPts val="225"/>
        </a:spcBef>
        <a:spcAft>
          <a:spcPct val="0"/>
        </a:spcAft>
        <a:buClr>
          <a:srgbClr val="4D671B"/>
        </a:buClr>
        <a:buFont typeface="Wingdings 2" panose="05020102010507070707" pitchFamily="18" charset="2"/>
        <a:buChar char=""/>
        <a:defRPr kern="1200">
          <a:solidFill>
            <a:schemeClr val="tx2"/>
          </a:solidFill>
          <a:latin typeface="+mn-lt"/>
          <a:ea typeface="+mn-ea"/>
          <a:cs typeface="+mn-cs"/>
        </a:defRPr>
      </a:lvl3pPr>
      <a:lvl4pPr marL="884238" indent="-150813" algn="l" rtl="0" eaLnBrk="0" fontAlgn="base" hangingPunct="0">
        <a:spcBef>
          <a:spcPts val="225"/>
        </a:spcBef>
        <a:spcAft>
          <a:spcPct val="0"/>
        </a:spcAft>
        <a:buClr>
          <a:srgbClr val="4D671B"/>
        </a:buClr>
        <a:buFont typeface="Wingdings 2" panose="05020102010507070707" pitchFamily="18" charset="2"/>
        <a:buChar char=""/>
        <a:defRPr sz="1600" kern="1200">
          <a:solidFill>
            <a:schemeClr val="tx2"/>
          </a:solidFill>
          <a:latin typeface="+mn-lt"/>
          <a:ea typeface="+mn-ea"/>
          <a:cs typeface="+mn-cs"/>
        </a:defRPr>
      </a:lvl4pPr>
      <a:lvl5pPr marL="1041400" indent="-136525" algn="l" rtl="0" eaLnBrk="0" fontAlgn="base" hangingPunct="0">
        <a:spcBef>
          <a:spcPts val="225"/>
        </a:spcBef>
        <a:spcAft>
          <a:spcPct val="0"/>
        </a:spcAft>
        <a:buClr>
          <a:srgbClr val="4D671B"/>
        </a:buClr>
        <a:buFont typeface="Wingdings 2" panose="05020102010507070707" pitchFamily="18" charset="2"/>
        <a:buChar char=""/>
        <a:defRPr sz="1500" kern="1200">
          <a:solidFill>
            <a:schemeClr val="tx2"/>
          </a:solidFill>
          <a:latin typeface="+mn-lt"/>
          <a:ea typeface="+mn-ea"/>
          <a:cs typeface="+mn-cs"/>
        </a:defRPr>
      </a:lvl5pPr>
      <a:lvl6pPr marL="1207008" indent="-137160" algn="l" rtl="0" eaLnBrk="1" latinLnBrk="0" hangingPunct="1">
        <a:spcBef>
          <a:spcPts val="225"/>
        </a:spcBef>
        <a:buClr>
          <a:schemeClr val="accent1">
            <a:lumMod val="50000"/>
          </a:schemeClr>
        </a:buClr>
        <a:buFont typeface="Wingdings 2" panose="05020102010507070707" pitchFamily="18" charset="2"/>
        <a:buChar char=""/>
        <a:defRPr kumimoji="0" sz="1350" kern="1200">
          <a:solidFill>
            <a:schemeClr val="tx2"/>
          </a:solidFill>
          <a:latin typeface="+mn-lt"/>
          <a:ea typeface="+mn-ea"/>
          <a:cs typeface="+mn-cs"/>
        </a:defRPr>
      </a:lvl6pPr>
      <a:lvl7pPr marL="1371600" indent="-137160" algn="l" rtl="0" eaLnBrk="1" latinLnBrk="0" hangingPunct="1">
        <a:spcBef>
          <a:spcPts val="225"/>
        </a:spcBef>
        <a:buClr>
          <a:schemeClr val="accent1">
            <a:lumMod val="50000"/>
          </a:schemeClr>
        </a:buClr>
        <a:buFont typeface="Wingdings 2" panose="05020102010507070707" pitchFamily="18" charset="2"/>
        <a:buChar char=""/>
        <a:defRPr kumimoji="0" sz="1200" kern="1200">
          <a:solidFill>
            <a:schemeClr val="tx2"/>
          </a:solidFill>
          <a:latin typeface="+mn-lt"/>
          <a:ea typeface="+mn-ea"/>
          <a:cs typeface="+mn-cs"/>
        </a:defRPr>
      </a:lvl7pPr>
      <a:lvl8pPr marL="1522476" indent="-137160" algn="l" rtl="0" eaLnBrk="1" latinLnBrk="0" hangingPunct="1">
        <a:spcBef>
          <a:spcPts val="225"/>
        </a:spcBef>
        <a:buClr>
          <a:schemeClr val="accent1">
            <a:lumMod val="50000"/>
          </a:schemeClr>
        </a:buClr>
        <a:buFont typeface="Wingdings 2" panose="05020102010507070707" pitchFamily="18" charset="2"/>
        <a:buChar char=""/>
        <a:defRPr kumimoji="0" sz="1125" kern="1200">
          <a:solidFill>
            <a:schemeClr val="tx2"/>
          </a:solidFill>
          <a:latin typeface="+mn-lt"/>
          <a:ea typeface="+mn-ea"/>
          <a:cs typeface="+mn-cs"/>
        </a:defRPr>
      </a:lvl8pPr>
      <a:lvl9pPr marL="1680210" indent="-137160" algn="l" rtl="0" eaLnBrk="1" latinLnBrk="0" hangingPunct="1">
        <a:spcBef>
          <a:spcPts val="225"/>
        </a:spcBef>
        <a:buClr>
          <a:schemeClr val="accent1">
            <a:lumMod val="50000"/>
          </a:schemeClr>
        </a:buClr>
        <a:buFont typeface="Wingdings 2" panose="05020102010507070707" pitchFamily="18" charset="2"/>
        <a:buChar char=""/>
        <a:defRPr kumimoji="0" sz="105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342900" algn="l" rtl="0" eaLnBrk="1" latinLnBrk="0" hangingPunct="1">
        <a:defRPr kumimoji="0" kern="1200">
          <a:solidFill>
            <a:schemeClr val="tx1"/>
          </a:solidFill>
          <a:latin typeface="+mn-lt"/>
          <a:ea typeface="+mn-ea"/>
          <a:cs typeface="+mn-cs"/>
        </a:defRPr>
      </a:lvl2pPr>
      <a:lvl3pPr marL="685800" algn="l" rtl="0" eaLnBrk="1" latinLnBrk="0" hangingPunct="1">
        <a:defRPr kumimoji="0" kern="1200">
          <a:solidFill>
            <a:schemeClr val="tx1"/>
          </a:solidFill>
          <a:latin typeface="+mn-lt"/>
          <a:ea typeface="+mn-ea"/>
          <a:cs typeface="+mn-cs"/>
        </a:defRPr>
      </a:lvl3pPr>
      <a:lvl4pPr marL="1028700" algn="l" rtl="0" eaLnBrk="1" latinLnBrk="0" hangingPunct="1">
        <a:defRPr kumimoji="0" kern="1200">
          <a:solidFill>
            <a:schemeClr val="tx1"/>
          </a:solidFill>
          <a:latin typeface="+mn-lt"/>
          <a:ea typeface="+mn-ea"/>
          <a:cs typeface="+mn-cs"/>
        </a:defRPr>
      </a:lvl4pPr>
      <a:lvl5pPr marL="1371600" algn="l" rtl="0" eaLnBrk="1" latinLnBrk="0" hangingPunct="1">
        <a:defRPr kumimoji="0" kern="1200">
          <a:solidFill>
            <a:schemeClr val="tx1"/>
          </a:solidFill>
          <a:latin typeface="+mn-lt"/>
          <a:ea typeface="+mn-ea"/>
          <a:cs typeface="+mn-cs"/>
        </a:defRPr>
      </a:lvl5pPr>
      <a:lvl6pPr marL="1714500" algn="l" rtl="0" eaLnBrk="1" latinLnBrk="0" hangingPunct="1">
        <a:defRPr kumimoji="0" kern="1200">
          <a:solidFill>
            <a:schemeClr val="tx1"/>
          </a:solidFill>
          <a:latin typeface="+mn-lt"/>
          <a:ea typeface="+mn-ea"/>
          <a:cs typeface="+mn-cs"/>
        </a:defRPr>
      </a:lvl6pPr>
      <a:lvl7pPr marL="2057400" algn="l" rtl="0" eaLnBrk="1" latinLnBrk="0" hangingPunct="1">
        <a:defRPr kumimoji="0" kern="1200">
          <a:solidFill>
            <a:schemeClr val="tx1"/>
          </a:solidFill>
          <a:latin typeface="+mn-lt"/>
          <a:ea typeface="+mn-ea"/>
          <a:cs typeface="+mn-cs"/>
        </a:defRPr>
      </a:lvl7pPr>
      <a:lvl8pPr marL="2400300" algn="l" rtl="0" eaLnBrk="1" latinLnBrk="0" hangingPunct="1">
        <a:defRPr kumimoji="0" kern="1200">
          <a:solidFill>
            <a:schemeClr val="tx1"/>
          </a:solidFill>
          <a:latin typeface="+mn-lt"/>
          <a:ea typeface="+mn-ea"/>
          <a:cs typeface="+mn-cs"/>
        </a:defRPr>
      </a:lvl8pPr>
      <a:lvl9pPr marL="27432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themeOverride" Target="../theme/themeOverride9.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themeOverride" Target="../theme/themeOverride10.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themeOverride" Target="../theme/themeOverride11.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themeOverride" Target="../theme/themeOverride1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themeOverride" Target="../theme/themeOverride13.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themeOverride" Target="../theme/themeOverride14.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themeOverride" Target="../theme/themeOverride15.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themeOverride" Target="../theme/themeOverride16.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themeOverride" Target="../theme/themeOverride17.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themeOverride" Target="../theme/themeOverride18.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7.xml"/><Relationship Id="rId1" Type="http://schemas.openxmlformats.org/officeDocument/2006/relationships/themeOverride" Target="../theme/themeOverride19.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7.xml"/><Relationship Id="rId1" Type="http://schemas.openxmlformats.org/officeDocument/2006/relationships/themeOverride" Target="../theme/themeOverride20.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7.xml"/><Relationship Id="rId1" Type="http://schemas.openxmlformats.org/officeDocument/2006/relationships/themeOverride" Target="../theme/themeOverride21.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7.xml"/><Relationship Id="rId1" Type="http://schemas.openxmlformats.org/officeDocument/2006/relationships/themeOverride" Target="../theme/themeOverride2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7.xml"/><Relationship Id="rId1" Type="http://schemas.openxmlformats.org/officeDocument/2006/relationships/themeOverride" Target="../theme/themeOverride23.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7.xml"/><Relationship Id="rId1" Type="http://schemas.openxmlformats.org/officeDocument/2006/relationships/themeOverride" Target="../theme/themeOverride24.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7.xml"/><Relationship Id="rId1" Type="http://schemas.openxmlformats.org/officeDocument/2006/relationships/themeOverride" Target="../theme/themeOverride25.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7.xml"/><Relationship Id="rId1" Type="http://schemas.openxmlformats.org/officeDocument/2006/relationships/themeOverride" Target="../theme/themeOverride26.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7.xml"/><Relationship Id="rId1" Type="http://schemas.openxmlformats.org/officeDocument/2006/relationships/themeOverride" Target="../theme/themeOverride27.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7.xml"/><Relationship Id="rId1" Type="http://schemas.openxmlformats.org/officeDocument/2006/relationships/themeOverride" Target="../theme/themeOverride28.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hemeOverride" Target="../theme/themeOverride2.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4.xml"/><Relationship Id="rId1" Type="http://schemas.openxmlformats.org/officeDocument/2006/relationships/themeOverride" Target="../theme/themeOverride29.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30.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31.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32.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40.xml"/><Relationship Id="rId1" Type="http://schemas.openxmlformats.org/officeDocument/2006/relationships/themeOverride" Target="../theme/themeOverride33.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40.xml"/><Relationship Id="rId1" Type="http://schemas.openxmlformats.org/officeDocument/2006/relationships/themeOverride" Target="../theme/themeOverride34.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40.xml"/><Relationship Id="rId1" Type="http://schemas.openxmlformats.org/officeDocument/2006/relationships/themeOverride" Target="../theme/themeOverride35.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40.xml"/><Relationship Id="rId1" Type="http://schemas.openxmlformats.org/officeDocument/2006/relationships/themeOverride" Target="../theme/themeOverride36.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40.xml"/><Relationship Id="rId1" Type="http://schemas.openxmlformats.org/officeDocument/2006/relationships/themeOverride" Target="../theme/themeOverride37.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40.xml"/><Relationship Id="rId1" Type="http://schemas.openxmlformats.org/officeDocument/2006/relationships/themeOverride" Target="../theme/themeOverride38.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themeOverride" Target="../theme/themeOverride3.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40.xml"/><Relationship Id="rId1" Type="http://schemas.openxmlformats.org/officeDocument/2006/relationships/themeOverride" Target="../theme/themeOverride39.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40.xml"/><Relationship Id="rId1" Type="http://schemas.openxmlformats.org/officeDocument/2006/relationships/themeOverride" Target="../theme/themeOverride40.xml"/></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40.xml"/><Relationship Id="rId1" Type="http://schemas.openxmlformats.org/officeDocument/2006/relationships/themeOverride" Target="../theme/themeOverride41.xml"/></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40.xml"/><Relationship Id="rId1" Type="http://schemas.openxmlformats.org/officeDocument/2006/relationships/themeOverride" Target="../theme/themeOverride42.xml"/></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40.xml"/><Relationship Id="rId1" Type="http://schemas.openxmlformats.org/officeDocument/2006/relationships/themeOverride" Target="../theme/themeOverride43.xml"/></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40.xml"/><Relationship Id="rId1" Type="http://schemas.openxmlformats.org/officeDocument/2006/relationships/themeOverride" Target="../theme/themeOverride44.xml"/></Relationships>
</file>

<file path=ppt/slides/_rels/slide46.xml.rels><?xml version="1.0" encoding="UTF-8" standalone="yes"?>
<Relationships xmlns="http://schemas.openxmlformats.org/package/2006/relationships"><Relationship Id="rId2" Type="http://schemas.openxmlformats.org/officeDocument/2006/relationships/hyperlink" Target="mailto:m.kalogridou@eaadhsy.gr"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themeOverride" Target="../theme/themeOverride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themeOverride" Target="../theme/themeOverride5.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themeOverride" Target="../theme/themeOverride6.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themeOverride" Target="../theme/themeOverride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themeOverride" Target="../theme/themeOverr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457201" y="1685110"/>
            <a:ext cx="11430000" cy="1293222"/>
          </a:xfrm>
        </p:spPr>
        <p:txBody>
          <a:bodyPr rtlCol="0"/>
          <a:lstStyle/>
          <a:p>
            <a:r>
              <a:rPr lang="el-GR" dirty="0" smtClean="0"/>
              <a:t>Δημόσιες </a:t>
            </a:r>
            <a:r>
              <a:rPr lang="el-GR" dirty="0"/>
              <a:t>Συμβάσεις </a:t>
            </a:r>
            <a:r>
              <a:rPr lang="el-GR" dirty="0" smtClean="0"/>
              <a:t>- ΕΣΗΔΗΣ</a:t>
            </a:r>
            <a:endParaRPr lang="el-GR" dirty="0"/>
          </a:p>
        </p:txBody>
      </p:sp>
      <p:sp>
        <p:nvSpPr>
          <p:cNvPr id="3" name="Υπότιτλος 2"/>
          <p:cNvSpPr>
            <a:spLocks noGrp="1"/>
          </p:cNvSpPr>
          <p:nvPr>
            <p:ph type="subTitle" idx="1"/>
          </p:nvPr>
        </p:nvSpPr>
        <p:spPr>
          <a:xfrm>
            <a:off x="640080" y="4430104"/>
            <a:ext cx="6573520" cy="1422056"/>
          </a:xfrm>
        </p:spPr>
        <p:txBody>
          <a:bodyPr rtlCol="0">
            <a:noAutofit/>
          </a:bodyPr>
          <a:lstStyle/>
          <a:p>
            <a:r>
              <a:rPr lang="el-GR" sz="1400" dirty="0"/>
              <a:t>ΕΣΔΑ_ΣΕΙΡΑ / </a:t>
            </a:r>
            <a:r>
              <a:rPr lang="el-GR" sz="1400" dirty="0" smtClean="0"/>
              <a:t>ΚΗ_Α_ΕΙΔΙΚΗ / ΤΜΗΜΑ ΚΟΙΝΩΝΙΚΗΣ ΠΟΛΙΤΙΚΗΣ</a:t>
            </a:r>
          </a:p>
          <a:p>
            <a:pPr rtl="0"/>
            <a:endParaRPr lang="el-GR" sz="1400" dirty="0" smtClean="0"/>
          </a:p>
          <a:p>
            <a:pPr rtl="0"/>
            <a:r>
              <a:rPr lang="el-GR" sz="1400" dirty="0"/>
              <a:t>3</a:t>
            </a:r>
            <a:r>
              <a:rPr lang="el-GR" sz="1400" baseline="30000" dirty="0" smtClean="0"/>
              <a:t>η</a:t>
            </a:r>
            <a:r>
              <a:rPr lang="el-GR" sz="1400" dirty="0" smtClean="0"/>
              <a:t> Ενότητα</a:t>
            </a:r>
          </a:p>
          <a:p>
            <a:pPr rtl="0"/>
            <a:endParaRPr lang="el-GR" sz="1400" dirty="0" smtClean="0"/>
          </a:p>
          <a:p>
            <a:r>
              <a:rPr lang="el-GR" sz="1400" i="1" dirty="0"/>
              <a:t>Η διαδικασία σύναψης δημόσιας σύμβασης: Είδη,  Εργαλεία, Τεχνικές</a:t>
            </a:r>
          </a:p>
        </p:txBody>
      </p:sp>
      <p:sp>
        <p:nvSpPr>
          <p:cNvPr id="5" name="TextBox 4"/>
          <p:cNvSpPr txBox="1"/>
          <p:nvPr/>
        </p:nvSpPr>
        <p:spPr>
          <a:xfrm rot="10800000" flipV="1">
            <a:off x="7942215" y="4430105"/>
            <a:ext cx="3788230" cy="1912831"/>
          </a:xfrm>
          <a:prstGeom prst="rect">
            <a:avLst/>
          </a:prstGeom>
          <a:noFill/>
        </p:spPr>
        <p:txBody>
          <a:bodyPr wrap="square" rtlCol="0">
            <a:spAutoFit/>
          </a:bodyPr>
          <a:lstStyle/>
          <a:p>
            <a:pPr marL="64008" marR="0" lvl="0" indent="0" algn="l" defTabSz="914400" rtl="0" eaLnBrk="1" fontAlgn="auto" latinLnBrk="0" hangingPunct="1">
              <a:lnSpc>
                <a:spcPct val="80000"/>
              </a:lnSpc>
              <a:spcBef>
                <a:spcPts val="300"/>
              </a:spcBef>
              <a:spcAft>
                <a:spcPts val="0"/>
              </a:spcAft>
              <a:buClr>
                <a:srgbClr val="37A76F">
                  <a:lumMod val="75000"/>
                </a:srgbClr>
              </a:buClr>
              <a:buSzTx/>
              <a:buFontTx/>
              <a:buNone/>
              <a:tabLst/>
              <a:defRPr/>
            </a:pPr>
            <a:r>
              <a:rPr kumimoji="0" lang="el-GR" sz="1400" b="0" i="1" u="none" strike="noStrike" kern="1200" cap="none" spc="0" normalizeH="0" baseline="0" noProof="0" dirty="0">
                <a:ln>
                  <a:noFill/>
                </a:ln>
                <a:solidFill>
                  <a:srgbClr val="455F51"/>
                </a:solidFill>
                <a:effectLst/>
                <a:uLnTx/>
                <a:uFillTx/>
                <a:latin typeface="Calibri"/>
                <a:ea typeface="+mn-ea"/>
                <a:cs typeface="+mn-cs"/>
              </a:rPr>
              <a:t>Αθήνα, </a:t>
            </a:r>
            <a:r>
              <a:rPr kumimoji="0" lang="el-GR" sz="1400" b="0" i="1" u="none" strike="noStrike" kern="1200" cap="none" spc="0" normalizeH="0" baseline="0" noProof="0" dirty="0" smtClean="0">
                <a:ln>
                  <a:noFill/>
                </a:ln>
                <a:solidFill>
                  <a:srgbClr val="455F51"/>
                </a:solidFill>
                <a:effectLst/>
                <a:uLnTx/>
                <a:uFillTx/>
                <a:latin typeface="Calibri"/>
                <a:ea typeface="+mn-ea"/>
                <a:cs typeface="+mn-cs"/>
              </a:rPr>
              <a:t>Οκτώβριος 2022</a:t>
            </a:r>
          </a:p>
          <a:p>
            <a:pPr marL="64008" lvl="0">
              <a:lnSpc>
                <a:spcPct val="80000"/>
              </a:lnSpc>
              <a:spcBef>
                <a:spcPts val="300"/>
              </a:spcBef>
              <a:buClr>
                <a:srgbClr val="37A76F">
                  <a:lumMod val="75000"/>
                </a:srgbClr>
              </a:buClr>
              <a:defRPr/>
            </a:pPr>
            <a:r>
              <a:rPr lang="el-GR" sz="1400" i="1" dirty="0">
                <a:solidFill>
                  <a:srgbClr val="455F51"/>
                </a:solidFill>
              </a:rPr>
              <a:t>Εισηγήτρια </a:t>
            </a:r>
          </a:p>
          <a:p>
            <a:pPr marL="64008" lvl="0">
              <a:lnSpc>
                <a:spcPct val="80000"/>
              </a:lnSpc>
              <a:spcBef>
                <a:spcPts val="300"/>
              </a:spcBef>
              <a:buClr>
                <a:srgbClr val="37A76F">
                  <a:lumMod val="75000"/>
                </a:srgbClr>
              </a:buClr>
              <a:defRPr/>
            </a:pPr>
            <a:endParaRPr lang="el-GR" sz="1400" i="1" dirty="0">
              <a:solidFill>
                <a:srgbClr val="455F51"/>
              </a:solidFill>
            </a:endParaRPr>
          </a:p>
          <a:p>
            <a:pPr marL="64008" lvl="0">
              <a:lnSpc>
                <a:spcPct val="80000"/>
              </a:lnSpc>
              <a:spcBef>
                <a:spcPts val="300"/>
              </a:spcBef>
              <a:buClr>
                <a:srgbClr val="37A76F">
                  <a:lumMod val="75000"/>
                </a:srgbClr>
              </a:buClr>
              <a:defRPr/>
            </a:pPr>
            <a:r>
              <a:rPr lang="el-GR" sz="1400" i="1" dirty="0">
                <a:solidFill>
                  <a:srgbClr val="455F51"/>
                </a:solidFill>
              </a:rPr>
              <a:t>Μίνα </a:t>
            </a:r>
            <a:r>
              <a:rPr lang="el-GR" sz="1400" i="1" dirty="0" err="1">
                <a:solidFill>
                  <a:srgbClr val="455F51"/>
                </a:solidFill>
              </a:rPr>
              <a:t>Καλογρίδου</a:t>
            </a:r>
            <a:r>
              <a:rPr lang="el-GR" sz="1400" i="1" dirty="0">
                <a:solidFill>
                  <a:srgbClr val="455F51"/>
                </a:solidFill>
              </a:rPr>
              <a:t>, </a:t>
            </a:r>
          </a:p>
          <a:p>
            <a:pPr marL="64008" lvl="0">
              <a:lnSpc>
                <a:spcPct val="80000"/>
              </a:lnSpc>
              <a:spcBef>
                <a:spcPts val="300"/>
              </a:spcBef>
              <a:buClr>
                <a:srgbClr val="37A76F">
                  <a:lumMod val="75000"/>
                </a:srgbClr>
              </a:buClr>
              <a:defRPr/>
            </a:pPr>
            <a:r>
              <a:rPr lang="el-GR" sz="1400" i="1" dirty="0">
                <a:solidFill>
                  <a:srgbClr val="455F51"/>
                </a:solidFill>
              </a:rPr>
              <a:t>ΕΕΠ Νομικός,</a:t>
            </a:r>
          </a:p>
          <a:p>
            <a:pPr marL="64008" lvl="0">
              <a:lnSpc>
                <a:spcPct val="80000"/>
              </a:lnSpc>
              <a:spcBef>
                <a:spcPts val="300"/>
              </a:spcBef>
              <a:buClr>
                <a:srgbClr val="37A76F">
                  <a:lumMod val="75000"/>
                </a:srgbClr>
              </a:buClr>
              <a:defRPr/>
            </a:pPr>
            <a:r>
              <a:rPr lang="el-GR" sz="1400" i="1" dirty="0">
                <a:solidFill>
                  <a:srgbClr val="455F51"/>
                </a:solidFill>
              </a:rPr>
              <a:t>Προϊσταμένη Δ/</a:t>
            </a:r>
            <a:r>
              <a:rPr lang="el-GR" sz="1400" i="1" dirty="0" err="1">
                <a:solidFill>
                  <a:srgbClr val="455F51"/>
                </a:solidFill>
              </a:rPr>
              <a:t>νσης</a:t>
            </a:r>
            <a:r>
              <a:rPr lang="el-GR" sz="1400" i="1" dirty="0">
                <a:solidFill>
                  <a:srgbClr val="455F51"/>
                </a:solidFill>
              </a:rPr>
              <a:t> Μελετών &amp; Γνωμοδοτήσεων,</a:t>
            </a:r>
          </a:p>
          <a:p>
            <a:pPr marL="64008" lvl="0">
              <a:lnSpc>
                <a:spcPct val="80000"/>
              </a:lnSpc>
              <a:spcBef>
                <a:spcPts val="300"/>
              </a:spcBef>
              <a:buClr>
                <a:srgbClr val="37A76F">
                  <a:lumMod val="75000"/>
                </a:srgbClr>
              </a:buClr>
              <a:defRPr/>
            </a:pPr>
            <a:r>
              <a:rPr lang="el-GR" sz="1400" i="1" dirty="0">
                <a:solidFill>
                  <a:srgbClr val="455F51"/>
                </a:solidFill>
              </a:rPr>
              <a:t>ΕΑΔΗΣΥ</a:t>
            </a:r>
          </a:p>
          <a:p>
            <a:pPr marL="64008" marR="0" lvl="0" indent="0" algn="l" defTabSz="914400" rtl="0" eaLnBrk="1" fontAlgn="auto" latinLnBrk="0" hangingPunct="1">
              <a:lnSpc>
                <a:spcPct val="80000"/>
              </a:lnSpc>
              <a:spcBef>
                <a:spcPts val="300"/>
              </a:spcBef>
              <a:spcAft>
                <a:spcPts val="0"/>
              </a:spcAft>
              <a:buClr>
                <a:srgbClr val="37A76F">
                  <a:lumMod val="75000"/>
                </a:srgbClr>
              </a:buClr>
              <a:buSzTx/>
              <a:buFontTx/>
              <a:buNone/>
              <a:tabLst/>
              <a:defRPr/>
            </a:pPr>
            <a:endParaRPr kumimoji="0" lang="el-GR" sz="1400" b="0" i="1" u="none" strike="noStrike" kern="1200" cap="none" spc="0" normalizeH="0" baseline="0" noProof="0" dirty="0">
              <a:ln>
                <a:noFill/>
              </a:ln>
              <a:solidFill>
                <a:srgbClr val="455F51"/>
              </a:solidFill>
              <a:effectLst/>
              <a:uLnTx/>
              <a:uFillTx/>
              <a:latin typeface="Calibri"/>
              <a:ea typeface="+mn-ea"/>
              <a:cs typeface="+mn-cs"/>
            </a:endParaRPr>
          </a:p>
        </p:txBody>
      </p:sp>
    </p:spTree>
    <p:extLst>
      <p:ext uri="{BB962C8B-B14F-4D97-AF65-F5344CB8AC3E}">
        <p14:creationId xmlns:p14="http://schemas.microsoft.com/office/powerpoint/2010/main" val="2003626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8786" name="Text Box 1"/>
          <p:cNvSpPr txBox="1">
            <a:spLocks noChangeArrowheads="1"/>
          </p:cNvSpPr>
          <p:nvPr/>
        </p:nvSpPr>
        <p:spPr bwMode="auto">
          <a:xfrm>
            <a:off x="7192963" y="4714876"/>
            <a:ext cx="3295650" cy="728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algn="r" defTabSz="449263" fontAlgn="base">
              <a:lnSpc>
                <a:spcPct val="100000"/>
              </a:lnSpc>
              <a:spcBef>
                <a:spcPct val="0"/>
              </a:spcBef>
              <a:spcAft>
                <a:spcPts val="700"/>
              </a:spcAft>
              <a:buClrTx/>
            </a:pPr>
            <a:endParaRPr lang="el-GR"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p:txBody>
      </p:sp>
      <p:sp>
        <p:nvSpPr>
          <p:cNvPr id="118787" name="Text Box 2"/>
          <p:cNvSpPr txBox="1">
            <a:spLocks noChangeArrowheads="1"/>
          </p:cNvSpPr>
          <p:nvPr/>
        </p:nvSpPr>
        <p:spPr bwMode="auto">
          <a:xfrm>
            <a:off x="1544639" y="493713"/>
            <a:ext cx="8715375" cy="1262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fontAlgn="base">
              <a:spcBef>
                <a:spcPct val="0"/>
              </a:spcBef>
              <a:spcAft>
                <a:spcPct val="0"/>
              </a:spcAft>
              <a:buClr>
                <a:srgbClr val="000000"/>
              </a:buClr>
              <a:buSzPct val="100000"/>
            </a:pPr>
            <a:endParaRPr lang="el-GR" altLang="el-GR" sz="2000">
              <a:solidFill>
                <a:srgbClr val="FFFFFF"/>
              </a:solidFill>
              <a:latin typeface="Arial" panose="020B0604020202020204" pitchFamily="34" charset="0"/>
              <a:ea typeface="Microsoft YaHei" panose="020B0503020204020204" pitchFamily="34" charset="-122"/>
            </a:endParaRPr>
          </a:p>
        </p:txBody>
      </p:sp>
      <p:sp>
        <p:nvSpPr>
          <p:cNvPr id="118788" name="Rectangle 3"/>
          <p:cNvSpPr>
            <a:spLocks noChangeArrowheads="1"/>
          </p:cNvSpPr>
          <p:nvPr/>
        </p:nvSpPr>
        <p:spPr bwMode="auto">
          <a:xfrm>
            <a:off x="638629" y="493713"/>
            <a:ext cx="11016342" cy="5254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algn="ctr" defTabSz="449263" fontAlgn="base" hangingPunct="0">
              <a:lnSpc>
                <a:spcPct val="100000"/>
              </a:lnSpc>
              <a:spcBef>
                <a:spcPct val="0"/>
              </a:spcBef>
              <a:spcAft>
                <a:spcPct val="0"/>
              </a:spcAft>
              <a:buClrTx/>
            </a:pPr>
            <a:r>
              <a:rPr lang="el-GR" altLang="el-GR" sz="2800" b="1" dirty="0">
                <a:cs typeface="Arial" panose="020B0604020202020204" pitchFamily="34" charset="0"/>
              </a:rPr>
              <a:t>Κλειστή διαδικασία </a:t>
            </a:r>
            <a:r>
              <a:rPr lang="el-GR" altLang="el-GR" sz="2800" b="1" dirty="0" smtClean="0">
                <a:cs typeface="Arial" panose="020B0604020202020204" pitchFamily="34" charset="0"/>
              </a:rPr>
              <a:t>– </a:t>
            </a:r>
            <a:r>
              <a:rPr lang="el-GR" altLang="el-GR" sz="2800" b="1" dirty="0">
                <a:cs typeface="Arial" panose="020B0604020202020204" pitchFamily="34" charset="0"/>
              </a:rPr>
              <a:t>Περιορισμός των υποψηφίων </a:t>
            </a:r>
            <a:r>
              <a:rPr lang="el-GR" altLang="el-GR" sz="2800" b="1" dirty="0" smtClean="0">
                <a:cs typeface="Arial" panose="020B0604020202020204" pitchFamily="34" charset="0"/>
              </a:rPr>
              <a:t>(άρθρα 28 &amp; </a:t>
            </a:r>
            <a:r>
              <a:rPr lang="el-GR" altLang="el-GR" sz="2800" b="1" dirty="0">
                <a:cs typeface="Arial" panose="020B0604020202020204" pitchFamily="34" charset="0"/>
              </a:rPr>
              <a:t>84)</a:t>
            </a:r>
          </a:p>
        </p:txBody>
      </p:sp>
      <p:sp>
        <p:nvSpPr>
          <p:cNvPr id="2" name="Rectangle 4"/>
          <p:cNvSpPr>
            <a:spLocks noChangeArrowheads="1"/>
          </p:cNvSpPr>
          <p:nvPr/>
        </p:nvSpPr>
        <p:spPr bwMode="auto">
          <a:xfrm>
            <a:off x="493485" y="1567543"/>
            <a:ext cx="11263085" cy="2833725"/>
          </a:xfrm>
          <a:prstGeom prst="rect">
            <a:avLst/>
          </a:prstGeom>
          <a:noFill/>
          <a:ln>
            <a:noFill/>
          </a:ln>
          <a:effectLst/>
        </p:spPr>
        <p:txBody>
          <a:bodyPr wrap="square" lIns="90000" tIns="46800" rIns="90000" bIns="46800">
            <a:spAutoFit/>
          </a:bodyPr>
          <a:lstStyle>
            <a:lvl1pPr marL="304800" indent="-30480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1pPr>
            <a:lvl2pPr>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2pPr>
            <a:lvl3pPr>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3pPr>
            <a:lvl4pPr>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4pPr>
            <a:lvl5pPr>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5pPr>
            <a:lvl6pPr marL="2514600" indent="-228600" defTabSz="449263" fontAlgn="base">
              <a:spcBef>
                <a:spcPct val="0"/>
              </a:spcBef>
              <a:spcAft>
                <a:spcPct val="0"/>
              </a:spcAft>
              <a:buClr>
                <a:srgbClr val="000000"/>
              </a:buClr>
              <a:buSzPct val="100000"/>
              <a:buFont typeface="Times New Roman" pitchFamily="16"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6pPr>
            <a:lvl7pPr marL="2971800" indent="-228600" defTabSz="449263" fontAlgn="base">
              <a:spcBef>
                <a:spcPct val="0"/>
              </a:spcBef>
              <a:spcAft>
                <a:spcPct val="0"/>
              </a:spcAft>
              <a:buClr>
                <a:srgbClr val="000000"/>
              </a:buClr>
              <a:buSzPct val="100000"/>
              <a:buFont typeface="Times New Roman" pitchFamily="16"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7pPr>
            <a:lvl8pPr marL="3429000" indent="-228600" defTabSz="449263" fontAlgn="base">
              <a:spcBef>
                <a:spcPct val="0"/>
              </a:spcBef>
              <a:spcAft>
                <a:spcPct val="0"/>
              </a:spcAft>
              <a:buClr>
                <a:srgbClr val="000000"/>
              </a:buClr>
              <a:buSzPct val="100000"/>
              <a:buFont typeface="Times New Roman" pitchFamily="16"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8pPr>
            <a:lvl9pPr marL="3886200" indent="-228600" defTabSz="449263" fontAlgn="base">
              <a:spcBef>
                <a:spcPct val="0"/>
              </a:spcBef>
              <a:spcAft>
                <a:spcPct val="0"/>
              </a:spcAft>
              <a:buClr>
                <a:srgbClr val="000000"/>
              </a:buClr>
              <a:buSzPct val="100000"/>
              <a:buFont typeface="Times New Roman" pitchFamily="16"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9pPr>
          </a:lstStyle>
          <a:p>
            <a:pPr algn="just" defTabSz="449263" fontAlgn="base">
              <a:spcBef>
                <a:spcPct val="0"/>
              </a:spcBef>
              <a:spcAft>
                <a:spcPts val="600"/>
              </a:spcAft>
              <a:buClr>
                <a:srgbClr val="000000"/>
              </a:buClr>
              <a:buSzPct val="100000"/>
              <a:buFont typeface="Wingdings" charset="2"/>
              <a:buChar char=""/>
              <a:defRPr/>
            </a:pPr>
            <a:r>
              <a:rPr lang="el-GR" altLang="el-GR" sz="2200" b="1" dirty="0" smtClean="0">
                <a:solidFill>
                  <a:srgbClr val="000000"/>
                </a:solidFill>
                <a:latin typeface="Calibri" pitchFamily="32" charset="0"/>
              </a:rPr>
              <a:t>Β στάδιο: Η αναθέτουσα αρχή καλεί προς υποβολή προσφορών τους υποψήφιους οικονομικούς φορείς </a:t>
            </a:r>
            <a:r>
              <a:rPr lang="el-GR" altLang="el-GR" sz="2200" dirty="0" smtClean="0">
                <a:solidFill>
                  <a:srgbClr val="000000"/>
                </a:solidFill>
                <a:latin typeface="Calibri" pitchFamily="32" charset="0"/>
              </a:rPr>
              <a:t>που </a:t>
            </a:r>
            <a:r>
              <a:rPr lang="el-GR" altLang="el-GR" sz="2200" dirty="0">
                <a:solidFill>
                  <a:srgbClr val="000000"/>
                </a:solidFill>
                <a:latin typeface="Calibri" pitchFamily="32" charset="0"/>
              </a:rPr>
              <a:t>έχει κριθεί ότι </a:t>
            </a:r>
            <a:r>
              <a:rPr lang="el-GR" altLang="el-GR" sz="2200" dirty="0" smtClean="0">
                <a:solidFill>
                  <a:srgbClr val="000000"/>
                </a:solidFill>
                <a:latin typeface="Calibri" pitchFamily="32" charset="0"/>
              </a:rPr>
              <a:t>πληρούν τα κριτήρια επιλογής και διαθέτουν τις </a:t>
            </a:r>
            <a:r>
              <a:rPr lang="el-GR" altLang="el-GR" sz="2200" dirty="0">
                <a:solidFill>
                  <a:srgbClr val="000000"/>
                </a:solidFill>
                <a:latin typeface="Calibri" pitchFamily="32" charset="0"/>
              </a:rPr>
              <a:t>απαιτούμενες ικανότητες</a:t>
            </a:r>
            <a:r>
              <a:rPr lang="el-GR" altLang="el-GR" sz="2200" dirty="0" smtClean="0">
                <a:solidFill>
                  <a:srgbClr val="000000"/>
                </a:solidFill>
                <a:latin typeface="Calibri" pitchFamily="32" charset="0"/>
              </a:rPr>
              <a:t>. </a:t>
            </a:r>
          </a:p>
          <a:p>
            <a:pPr algn="just" defTabSz="449263" fontAlgn="base">
              <a:spcBef>
                <a:spcPct val="0"/>
              </a:spcBef>
              <a:spcAft>
                <a:spcPts val="600"/>
              </a:spcAft>
              <a:buClr>
                <a:srgbClr val="000000"/>
              </a:buClr>
              <a:buSzPct val="100000"/>
              <a:buFont typeface="Wingdings" charset="2"/>
              <a:buChar char=""/>
              <a:defRPr/>
            </a:pPr>
            <a:r>
              <a:rPr lang="el-GR" altLang="el-GR" sz="2200" b="1" dirty="0" smtClean="0">
                <a:solidFill>
                  <a:srgbClr val="000000"/>
                </a:solidFill>
                <a:latin typeface="Calibri" pitchFamily="32" charset="0"/>
              </a:rPr>
              <a:t>Απαγορεύεται η </a:t>
            </a:r>
            <a:r>
              <a:rPr lang="el-GR" altLang="el-GR" sz="2200" b="1" dirty="0" err="1" smtClean="0">
                <a:solidFill>
                  <a:srgbClr val="000000"/>
                </a:solidFill>
                <a:latin typeface="Calibri" pitchFamily="32" charset="0"/>
              </a:rPr>
              <a:t>α.α</a:t>
            </a:r>
            <a:r>
              <a:rPr lang="el-GR" altLang="el-GR" sz="2200" b="1" dirty="0" err="1">
                <a:solidFill>
                  <a:srgbClr val="000000"/>
                </a:solidFill>
                <a:latin typeface="Calibri" pitchFamily="32" charset="0"/>
              </a:rPr>
              <a:t>.</a:t>
            </a:r>
            <a:r>
              <a:rPr lang="el-GR" altLang="el-GR" sz="2200" b="1" dirty="0">
                <a:solidFill>
                  <a:srgbClr val="000000"/>
                </a:solidFill>
                <a:latin typeface="Calibri" pitchFamily="32" charset="0"/>
              </a:rPr>
              <a:t> </a:t>
            </a:r>
            <a:r>
              <a:rPr lang="el-GR" altLang="el-GR" sz="2200" b="1" dirty="0" smtClean="0">
                <a:solidFill>
                  <a:srgbClr val="000000"/>
                </a:solidFill>
                <a:latin typeface="Calibri" pitchFamily="32" charset="0"/>
              </a:rPr>
              <a:t>να περιλάβει στην πρόσκληση για την υποβολή προσφοράς οικονομικούς </a:t>
            </a:r>
            <a:r>
              <a:rPr lang="el-GR" altLang="el-GR" sz="2200" b="1" dirty="0">
                <a:solidFill>
                  <a:srgbClr val="000000"/>
                </a:solidFill>
                <a:latin typeface="Calibri" pitchFamily="32" charset="0"/>
              </a:rPr>
              <a:t>φορείς που δεν υπέβαλαν αίτηση συμμετοχής ή υποψηφίους που δεν πληρούν τις απαιτούμενες ικανότητες</a:t>
            </a:r>
            <a:r>
              <a:rPr lang="el-GR" altLang="el-GR" sz="2200" dirty="0">
                <a:solidFill>
                  <a:srgbClr val="000000"/>
                </a:solidFill>
                <a:latin typeface="Calibri" pitchFamily="32" charset="0"/>
              </a:rPr>
              <a:t>. </a:t>
            </a:r>
          </a:p>
          <a:p>
            <a:pPr algn="just" defTabSz="449263" fontAlgn="base">
              <a:spcBef>
                <a:spcPct val="0"/>
              </a:spcBef>
              <a:spcAft>
                <a:spcPct val="0"/>
              </a:spcAft>
              <a:buClr>
                <a:srgbClr val="000000"/>
              </a:buClr>
              <a:buSzPct val="100000"/>
              <a:defRPr/>
            </a:pPr>
            <a:endParaRPr lang="el-GR" altLang="el-GR" sz="1800" dirty="0">
              <a:solidFill>
                <a:srgbClr val="000000"/>
              </a:solidFill>
              <a:latin typeface="Calibri" pitchFamily="32" charset="0"/>
            </a:endParaRPr>
          </a:p>
          <a:p>
            <a:pPr marL="306388" algn="just" defTabSz="449263" fontAlgn="base">
              <a:spcBef>
                <a:spcPct val="0"/>
              </a:spcBef>
              <a:spcAft>
                <a:spcPct val="0"/>
              </a:spcAft>
              <a:buSzPct val="100000"/>
              <a:defRPr/>
            </a:pPr>
            <a:endParaRPr lang="el-GR" altLang="el-GR" sz="1800" dirty="0">
              <a:solidFill>
                <a:srgbClr val="000000"/>
              </a:solidFill>
              <a:latin typeface="Calibri" pitchFamily="32" charset="0"/>
            </a:endParaRPr>
          </a:p>
        </p:txBody>
      </p:sp>
      <p:sp>
        <p:nvSpPr>
          <p:cNvPr id="118790" name="Text Box 5"/>
          <p:cNvSpPr txBox="1">
            <a:spLocks noChangeArrowheads="1"/>
          </p:cNvSpPr>
          <p:nvPr/>
        </p:nvSpPr>
        <p:spPr bwMode="auto">
          <a:xfrm>
            <a:off x="7981951" y="6356350"/>
            <a:ext cx="2024063"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defTabSz="449263" eaLnBrk="0" fontAlgn="base" hangingPunct="0">
              <a:lnSpc>
                <a:spcPct val="100000"/>
              </a:lnSpc>
              <a:spcBef>
                <a:spcPct val="0"/>
              </a:spcBef>
              <a:spcAft>
                <a:spcPct val="0"/>
              </a:spcAft>
              <a:buClrTx/>
            </a:pPr>
            <a:fld id="{3AE8342C-8AD3-4663-B112-5DA69D8C513B}" type="slidenum">
              <a:rPr lang="el-GR" altLang="el-GR" sz="2000">
                <a:solidFill>
                  <a:srgbClr val="FFFFFF"/>
                </a:solidFill>
                <a:latin typeface="Arial" panose="020B0604020202020204" pitchFamily="34" charset="0"/>
                <a:cs typeface="Arial" panose="020B0604020202020204" pitchFamily="34" charset="0"/>
              </a:rPr>
              <a:pPr defTabSz="449263" eaLnBrk="0" fontAlgn="base" hangingPunct="0">
                <a:lnSpc>
                  <a:spcPct val="100000"/>
                </a:lnSpc>
                <a:spcBef>
                  <a:spcPct val="0"/>
                </a:spcBef>
                <a:spcAft>
                  <a:spcPct val="0"/>
                </a:spcAft>
                <a:buClrTx/>
              </a:pPr>
              <a:t>10</a:t>
            </a:fld>
            <a:endParaRPr lang="el-GR" altLang="el-GR" sz="2000">
              <a:solidFill>
                <a:srgbClr val="FFFF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60548683"/>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6498" name="Text Box 1"/>
          <p:cNvSpPr txBox="1">
            <a:spLocks noChangeArrowheads="1"/>
          </p:cNvSpPr>
          <p:nvPr/>
        </p:nvSpPr>
        <p:spPr bwMode="auto">
          <a:xfrm>
            <a:off x="7192963" y="4714876"/>
            <a:ext cx="3295650" cy="728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algn="r" defTabSz="449263" fontAlgn="base">
              <a:spcBef>
                <a:spcPct val="0"/>
              </a:spcBef>
              <a:spcAft>
                <a:spcPts val="700"/>
              </a:spcAft>
              <a:buSzPct val="100000"/>
            </a:pPr>
            <a:endParaRPr lang="el-GR"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p:txBody>
      </p:sp>
      <p:sp>
        <p:nvSpPr>
          <p:cNvPr id="106499" name="Text Box 2"/>
          <p:cNvSpPr txBox="1">
            <a:spLocks noChangeArrowheads="1"/>
          </p:cNvSpPr>
          <p:nvPr/>
        </p:nvSpPr>
        <p:spPr bwMode="auto">
          <a:xfrm>
            <a:off x="1544639" y="347663"/>
            <a:ext cx="8715375" cy="1262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fontAlgn="base">
              <a:spcBef>
                <a:spcPct val="0"/>
              </a:spcBef>
              <a:spcAft>
                <a:spcPct val="0"/>
              </a:spcAft>
              <a:buClr>
                <a:srgbClr val="000000"/>
              </a:buClr>
              <a:buSzPct val="100000"/>
            </a:pPr>
            <a:endParaRPr lang="el-GR" altLang="el-GR" sz="2000">
              <a:solidFill>
                <a:prstClr val="white"/>
              </a:solidFill>
              <a:latin typeface="Arial" panose="020B0604020202020204" pitchFamily="34" charset="0"/>
              <a:ea typeface="Microsoft YaHei" panose="020B0503020204020204" pitchFamily="34" charset="-122"/>
            </a:endParaRPr>
          </a:p>
        </p:txBody>
      </p:sp>
      <p:sp>
        <p:nvSpPr>
          <p:cNvPr id="266244" name="Rectangle 3"/>
          <p:cNvSpPr>
            <a:spLocks noChangeArrowheads="1"/>
          </p:cNvSpPr>
          <p:nvPr/>
        </p:nvSpPr>
        <p:spPr bwMode="auto">
          <a:xfrm>
            <a:off x="599607" y="524656"/>
            <a:ext cx="10628026" cy="525401"/>
          </a:xfrm>
          <a:prstGeom prst="rect">
            <a:avLst/>
          </a:prstGeom>
          <a:noFill/>
          <a:ln>
            <a:noFill/>
          </a:ln>
          <a:effectLst/>
        </p:spPr>
        <p:txBody>
          <a:bodyPr wrap="square"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algn="ctr" defTabSz="449263" fontAlgn="base" hangingPunct="0">
              <a:spcBef>
                <a:spcPct val="0"/>
              </a:spcBef>
              <a:spcAft>
                <a:spcPct val="0"/>
              </a:spcAft>
              <a:buSzPct val="100000"/>
              <a:defRPr/>
            </a:pPr>
            <a:r>
              <a:rPr lang="el-GR" altLang="el-GR" sz="2800" b="1" dirty="0" smtClean="0">
                <a:solidFill>
                  <a:srgbClr val="000000"/>
                </a:solidFill>
                <a:effectLst>
                  <a:outerShdw blurRad="38100" dist="38100" dir="2700000" algn="tl">
                    <a:srgbClr val="000000">
                      <a:alpha val="43137"/>
                    </a:srgbClr>
                  </a:outerShdw>
                </a:effectLst>
                <a:latin typeface="Calibri" panose="020F0502020204030204" pitchFamily="34" charset="0"/>
                <a:cs typeface="Arial" panose="020B0604020202020204" pitchFamily="34" charset="0"/>
              </a:rPr>
              <a:t>Προθεσμίες κλειστής διαδικασίας και διαδικασιών δύο σταδίων</a:t>
            </a:r>
            <a:endParaRPr lang="el-GR" altLang="el-GR" sz="2800" b="1" dirty="0">
              <a:solidFill>
                <a:srgbClr val="000000"/>
              </a:solidFill>
              <a:effectLst>
                <a:outerShdw blurRad="38100" dist="38100" dir="2700000" algn="tl">
                  <a:srgbClr val="000000">
                    <a:alpha val="43137"/>
                  </a:srgbClr>
                </a:outerShdw>
              </a:effectLst>
              <a:latin typeface="Calibri" panose="020F0502020204030204" pitchFamily="34" charset="0"/>
              <a:cs typeface="Arial" panose="020B0604020202020204" pitchFamily="34" charset="0"/>
            </a:endParaRPr>
          </a:p>
        </p:txBody>
      </p:sp>
      <p:sp>
        <p:nvSpPr>
          <p:cNvPr id="2" name="Rectangle 4"/>
          <p:cNvSpPr>
            <a:spLocks noChangeArrowheads="1"/>
          </p:cNvSpPr>
          <p:nvPr/>
        </p:nvSpPr>
        <p:spPr bwMode="auto">
          <a:xfrm>
            <a:off x="419725" y="1609725"/>
            <a:ext cx="11407513" cy="3480056"/>
          </a:xfrm>
          <a:prstGeom prst="rect">
            <a:avLst/>
          </a:prstGeom>
          <a:noFill/>
          <a:ln>
            <a:noFill/>
          </a:ln>
          <a:effectLst/>
        </p:spPr>
        <p:txBody>
          <a:bodyPr wrap="square" lIns="90000" tIns="46800" rIns="90000" bIns="46800">
            <a:spAutoFit/>
          </a:bodyPr>
          <a:lstStyle>
            <a:lvl1pPr marL="304800" indent="-30480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1pPr>
            <a:lvl2pPr>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2pPr>
            <a:lvl3pPr>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3pPr>
            <a:lvl4pPr>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4pPr>
            <a:lvl5pPr>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5pPr>
            <a:lvl6pPr marL="2514600" indent="-228600" defTabSz="449263" fontAlgn="base">
              <a:spcBef>
                <a:spcPct val="0"/>
              </a:spcBef>
              <a:spcAft>
                <a:spcPct val="0"/>
              </a:spcAft>
              <a:buClr>
                <a:srgbClr val="000000"/>
              </a:buClr>
              <a:buSzPct val="100000"/>
              <a:buFont typeface="Times New Roman" pitchFamily="16"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6pPr>
            <a:lvl7pPr marL="2971800" indent="-228600" defTabSz="449263" fontAlgn="base">
              <a:spcBef>
                <a:spcPct val="0"/>
              </a:spcBef>
              <a:spcAft>
                <a:spcPct val="0"/>
              </a:spcAft>
              <a:buClr>
                <a:srgbClr val="000000"/>
              </a:buClr>
              <a:buSzPct val="100000"/>
              <a:buFont typeface="Times New Roman" pitchFamily="16"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7pPr>
            <a:lvl8pPr marL="3429000" indent="-228600" defTabSz="449263" fontAlgn="base">
              <a:spcBef>
                <a:spcPct val="0"/>
              </a:spcBef>
              <a:spcAft>
                <a:spcPct val="0"/>
              </a:spcAft>
              <a:buClr>
                <a:srgbClr val="000000"/>
              </a:buClr>
              <a:buSzPct val="100000"/>
              <a:buFont typeface="Times New Roman" pitchFamily="16"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8pPr>
            <a:lvl9pPr marL="3886200" indent="-228600" defTabSz="449263" fontAlgn="base">
              <a:spcBef>
                <a:spcPct val="0"/>
              </a:spcBef>
              <a:spcAft>
                <a:spcPct val="0"/>
              </a:spcAft>
              <a:buClr>
                <a:srgbClr val="000000"/>
              </a:buClr>
              <a:buSzPct val="100000"/>
              <a:buFont typeface="Times New Roman" pitchFamily="16"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9pPr>
          </a:lstStyle>
          <a:p>
            <a:pPr algn="just" defTabSz="449263" fontAlgn="base">
              <a:spcBef>
                <a:spcPct val="0"/>
              </a:spcBef>
              <a:spcAft>
                <a:spcPct val="0"/>
              </a:spcAft>
              <a:buClr>
                <a:srgbClr val="000000"/>
              </a:buClr>
              <a:buSzPct val="100000"/>
              <a:buFont typeface="Wingdings" charset="2"/>
              <a:buChar char=""/>
              <a:defRPr/>
            </a:pPr>
            <a:r>
              <a:rPr lang="el-GR" altLang="el-GR" sz="2200" b="1" dirty="0">
                <a:solidFill>
                  <a:srgbClr val="000000"/>
                </a:solidFill>
                <a:effectLst>
                  <a:outerShdw blurRad="38100" dist="38100" dir="2700000" algn="tl">
                    <a:srgbClr val="000000">
                      <a:alpha val="43137"/>
                    </a:srgbClr>
                  </a:outerShdw>
                </a:effectLst>
                <a:latin typeface="Calibri" pitchFamily="32" charset="0"/>
              </a:rPr>
              <a:t>Ελάχιστη προθεσμία παραλαβής </a:t>
            </a:r>
            <a:r>
              <a:rPr lang="el-GR" altLang="el-GR" sz="2200" b="1" u="sng" dirty="0">
                <a:solidFill>
                  <a:schemeClr val="tx1"/>
                </a:solidFill>
                <a:effectLst>
                  <a:outerShdw blurRad="38100" dist="38100" dir="2700000" algn="tl">
                    <a:srgbClr val="000000">
                      <a:alpha val="43137"/>
                    </a:srgbClr>
                  </a:outerShdw>
                </a:effectLst>
                <a:latin typeface="Calibri" pitchFamily="32" charset="0"/>
              </a:rPr>
              <a:t>των αιτήσεων συμμετοχής</a:t>
            </a:r>
            <a:r>
              <a:rPr lang="el-GR" altLang="el-GR" sz="2200" b="1" dirty="0">
                <a:solidFill>
                  <a:schemeClr val="tx1"/>
                </a:solidFill>
                <a:effectLst>
                  <a:outerShdw blurRad="38100" dist="38100" dir="2700000" algn="tl">
                    <a:srgbClr val="000000">
                      <a:alpha val="43137"/>
                    </a:srgbClr>
                  </a:outerShdw>
                </a:effectLst>
                <a:latin typeface="Calibri" pitchFamily="32" charset="0"/>
              </a:rPr>
              <a:t> </a:t>
            </a:r>
            <a:r>
              <a:rPr lang="el-GR" altLang="el-GR" sz="2200" b="1" u="sng" dirty="0">
                <a:solidFill>
                  <a:srgbClr val="002060"/>
                </a:solidFill>
                <a:effectLst>
                  <a:outerShdw blurRad="38100" dist="38100" dir="2700000" algn="tl">
                    <a:srgbClr val="000000">
                      <a:alpha val="43137"/>
                    </a:srgbClr>
                  </a:outerShdw>
                </a:effectLst>
                <a:latin typeface="Calibri" pitchFamily="32" charset="0"/>
              </a:rPr>
              <a:t>(συμβάσεις άνω των ορίων): </a:t>
            </a:r>
            <a:r>
              <a:rPr lang="el-GR" altLang="el-GR" sz="2200" b="1" u="sng" dirty="0">
                <a:solidFill>
                  <a:prstClr val="black"/>
                </a:solidFill>
                <a:effectLst>
                  <a:outerShdw blurRad="38100" dist="38100" dir="2700000" algn="tl">
                    <a:srgbClr val="000000">
                      <a:alpha val="43137"/>
                    </a:srgbClr>
                  </a:outerShdw>
                </a:effectLst>
                <a:latin typeface="Calibri" pitchFamily="32" charset="0"/>
              </a:rPr>
              <a:t>1</a:t>
            </a:r>
            <a:r>
              <a:rPr lang="el-GR" altLang="el-GR" sz="2200" b="1" u="sng" baseline="30000" dirty="0">
                <a:solidFill>
                  <a:prstClr val="black"/>
                </a:solidFill>
                <a:effectLst>
                  <a:outerShdw blurRad="38100" dist="38100" dir="2700000" algn="tl">
                    <a:srgbClr val="000000">
                      <a:alpha val="43137"/>
                    </a:srgbClr>
                  </a:outerShdw>
                </a:effectLst>
                <a:latin typeface="Calibri" pitchFamily="32" charset="0"/>
              </a:rPr>
              <a:t>ο</a:t>
            </a:r>
            <a:r>
              <a:rPr lang="el-GR" altLang="el-GR" sz="2200" b="1" u="sng" dirty="0">
                <a:solidFill>
                  <a:prstClr val="black"/>
                </a:solidFill>
                <a:effectLst>
                  <a:outerShdw blurRad="38100" dist="38100" dir="2700000" algn="tl">
                    <a:srgbClr val="000000">
                      <a:alpha val="43137"/>
                    </a:srgbClr>
                  </a:outerShdw>
                </a:effectLst>
                <a:latin typeface="Calibri" pitchFamily="32" charset="0"/>
              </a:rPr>
              <a:t> Βήμα - Προεπιλογή</a:t>
            </a:r>
          </a:p>
          <a:p>
            <a:pPr algn="just" defTabSz="449263" fontAlgn="base">
              <a:spcBef>
                <a:spcPct val="0"/>
              </a:spcBef>
              <a:spcAft>
                <a:spcPct val="0"/>
              </a:spcAft>
              <a:buClr>
                <a:srgbClr val="000000"/>
              </a:buClr>
              <a:buSzPct val="100000"/>
              <a:buFont typeface="Arial" charset="0"/>
              <a:buChar char="•"/>
              <a:defRPr/>
            </a:pPr>
            <a:r>
              <a:rPr lang="el-GR" altLang="el-GR" sz="2200" b="1" dirty="0">
                <a:solidFill>
                  <a:srgbClr val="FF0000"/>
                </a:solidFill>
                <a:effectLst>
                  <a:outerShdw blurRad="38100" dist="38100" dir="2700000" algn="tl">
                    <a:srgbClr val="000000">
                      <a:alpha val="43137"/>
                    </a:srgbClr>
                  </a:outerShdw>
                </a:effectLst>
                <a:latin typeface="Calibri" pitchFamily="32" charset="0"/>
              </a:rPr>
              <a:t>30 ημέρες </a:t>
            </a:r>
            <a:r>
              <a:rPr lang="el-GR" altLang="el-GR" sz="2200" b="1" dirty="0">
                <a:solidFill>
                  <a:srgbClr val="000000"/>
                </a:solidFill>
                <a:latin typeface="Calibri" pitchFamily="32" charset="0"/>
              </a:rPr>
              <a:t>από την ημερομηνία αποστολής στην Υπηρεσία Εκδόσεων της Ένωσης </a:t>
            </a:r>
            <a:r>
              <a:rPr lang="el-GR" altLang="el-GR" sz="2200" b="1" u="sng" dirty="0">
                <a:solidFill>
                  <a:srgbClr val="000000"/>
                </a:solidFill>
                <a:latin typeface="Calibri" pitchFamily="32" charset="0"/>
              </a:rPr>
              <a:t>της προκήρυξης </a:t>
            </a:r>
            <a:endParaRPr lang="el-GR" altLang="el-GR" sz="2200" b="1" u="sng" dirty="0" smtClean="0">
              <a:solidFill>
                <a:srgbClr val="000000"/>
              </a:solidFill>
              <a:latin typeface="Calibri" pitchFamily="32" charset="0"/>
            </a:endParaRPr>
          </a:p>
          <a:p>
            <a:pPr algn="just" defTabSz="449263" fontAlgn="base">
              <a:spcBef>
                <a:spcPct val="0"/>
              </a:spcBef>
              <a:spcAft>
                <a:spcPct val="0"/>
              </a:spcAft>
              <a:buClr>
                <a:srgbClr val="000000"/>
              </a:buClr>
              <a:buSzPct val="100000"/>
              <a:buFont typeface="Arial" charset="0"/>
              <a:buChar char="•"/>
              <a:defRPr/>
            </a:pPr>
            <a:r>
              <a:rPr lang="el-GR" altLang="el-GR" sz="2200" b="1" dirty="0" smtClean="0">
                <a:solidFill>
                  <a:srgbClr val="FF0000"/>
                </a:solidFill>
                <a:effectLst>
                  <a:outerShdw blurRad="38100" dist="38100" dir="2700000" algn="tl">
                    <a:srgbClr val="000000">
                      <a:alpha val="43137"/>
                    </a:srgbClr>
                  </a:outerShdw>
                </a:effectLst>
                <a:latin typeface="Calibri" pitchFamily="32" charset="0"/>
              </a:rPr>
              <a:t>15 </a:t>
            </a:r>
            <a:r>
              <a:rPr lang="el-GR" altLang="el-GR" sz="2200" b="1" dirty="0">
                <a:solidFill>
                  <a:srgbClr val="FF0000"/>
                </a:solidFill>
                <a:effectLst>
                  <a:outerShdw blurRad="38100" dist="38100" dir="2700000" algn="tl">
                    <a:srgbClr val="000000">
                      <a:alpha val="43137"/>
                    </a:srgbClr>
                  </a:outerShdw>
                </a:effectLst>
                <a:latin typeface="Calibri" pitchFamily="32" charset="0"/>
              </a:rPr>
              <a:t>ημέρες, για λόγους επείγουσας κατάστασης </a:t>
            </a:r>
            <a:r>
              <a:rPr lang="el-GR" altLang="el-GR" sz="2200" b="1" dirty="0">
                <a:solidFill>
                  <a:srgbClr val="000000"/>
                </a:solidFill>
                <a:latin typeface="Calibri" pitchFamily="32" charset="0"/>
              </a:rPr>
              <a:t>δεόντως αιτιολογημένης από την </a:t>
            </a:r>
            <a:r>
              <a:rPr lang="el-GR" altLang="el-GR" sz="2200" b="1" dirty="0" err="1">
                <a:solidFill>
                  <a:srgbClr val="000000"/>
                </a:solidFill>
                <a:latin typeface="Calibri" pitchFamily="32" charset="0"/>
              </a:rPr>
              <a:t>α.α.</a:t>
            </a:r>
            <a:r>
              <a:rPr lang="el-GR" altLang="el-GR" sz="2200" b="1" dirty="0">
                <a:solidFill>
                  <a:srgbClr val="000000"/>
                </a:solidFill>
                <a:latin typeface="Calibri" pitchFamily="32" charset="0"/>
              </a:rPr>
              <a:t>, που καθιστά αδύνατη την τήρηση της ελάχιστης </a:t>
            </a:r>
            <a:r>
              <a:rPr lang="el-GR" altLang="el-GR" sz="2200" b="1" dirty="0" smtClean="0">
                <a:solidFill>
                  <a:srgbClr val="000000"/>
                </a:solidFill>
                <a:latin typeface="Calibri" pitchFamily="32" charset="0"/>
              </a:rPr>
              <a:t>προθεσμίας</a:t>
            </a:r>
          </a:p>
          <a:p>
            <a:pPr algn="just" defTabSz="449263" fontAlgn="base">
              <a:spcBef>
                <a:spcPct val="0"/>
              </a:spcBef>
              <a:spcAft>
                <a:spcPct val="0"/>
              </a:spcAft>
              <a:buClr>
                <a:srgbClr val="000000"/>
              </a:buClr>
              <a:buSzPct val="100000"/>
              <a:buFont typeface="Arial" charset="0"/>
              <a:buChar char="•"/>
              <a:defRPr/>
            </a:pPr>
            <a:endParaRPr lang="el-GR" altLang="el-GR" sz="2200" b="1" dirty="0">
              <a:solidFill>
                <a:srgbClr val="000000"/>
              </a:solidFill>
              <a:latin typeface="Calibri" pitchFamily="32" charset="0"/>
            </a:endParaRPr>
          </a:p>
          <a:p>
            <a:pPr algn="just" defTabSz="449263" fontAlgn="base">
              <a:spcBef>
                <a:spcPct val="0"/>
              </a:spcBef>
              <a:spcAft>
                <a:spcPct val="0"/>
              </a:spcAft>
              <a:buClr>
                <a:srgbClr val="000000"/>
              </a:buClr>
              <a:buSzPct val="100000"/>
              <a:buFont typeface="Arial" charset="0"/>
              <a:buChar char="•"/>
              <a:defRPr/>
            </a:pPr>
            <a:r>
              <a:rPr lang="el-GR" altLang="el-GR" sz="2200" b="1" dirty="0">
                <a:solidFill>
                  <a:srgbClr val="000000"/>
                </a:solidFill>
                <a:latin typeface="Calibri" pitchFamily="32" charset="0"/>
              </a:rPr>
              <a:t>Για </a:t>
            </a:r>
            <a:r>
              <a:rPr lang="el-GR" altLang="el-GR" sz="2200" b="1" dirty="0" smtClean="0">
                <a:solidFill>
                  <a:srgbClr val="002060"/>
                </a:solidFill>
                <a:latin typeface="Calibri" pitchFamily="32" charset="0"/>
              </a:rPr>
              <a:t>συμβάσεις</a:t>
            </a:r>
            <a:r>
              <a:rPr lang="el-GR" altLang="el-GR" sz="2200" b="1" dirty="0" smtClean="0">
                <a:solidFill>
                  <a:srgbClr val="000000"/>
                </a:solidFill>
                <a:latin typeface="Calibri" pitchFamily="32" charset="0"/>
              </a:rPr>
              <a:t> </a:t>
            </a:r>
            <a:r>
              <a:rPr lang="el-GR" altLang="el-GR" sz="2200" b="1" dirty="0" smtClean="0">
                <a:solidFill>
                  <a:srgbClr val="002060"/>
                </a:solidFill>
                <a:latin typeface="Calibri" pitchFamily="32" charset="0"/>
              </a:rPr>
              <a:t>κάτω των ορίων</a:t>
            </a:r>
            <a:r>
              <a:rPr lang="el-GR" altLang="el-GR" sz="2200" b="1" dirty="0" smtClean="0">
                <a:solidFill>
                  <a:srgbClr val="000000"/>
                </a:solidFill>
                <a:latin typeface="Calibri" pitchFamily="32" charset="0"/>
              </a:rPr>
              <a:t>: </a:t>
            </a:r>
            <a:r>
              <a:rPr lang="el-GR" altLang="el-GR" sz="2200" b="1" dirty="0" smtClean="0">
                <a:solidFill>
                  <a:srgbClr val="FF0000"/>
                </a:solidFill>
                <a:effectLst>
                  <a:outerShdw blurRad="38100" dist="38100" dir="2700000" algn="tl">
                    <a:srgbClr val="000000">
                      <a:alpha val="43137"/>
                    </a:srgbClr>
                  </a:outerShdw>
                </a:effectLst>
                <a:latin typeface="Calibri" pitchFamily="32" charset="0"/>
              </a:rPr>
              <a:t>10 ημέρες </a:t>
            </a:r>
            <a:r>
              <a:rPr lang="el-GR" altLang="el-GR" sz="2200" b="1" dirty="0" smtClean="0">
                <a:solidFill>
                  <a:srgbClr val="000000"/>
                </a:solidFill>
                <a:latin typeface="Calibri" pitchFamily="32" charset="0"/>
              </a:rPr>
              <a:t>από </a:t>
            </a:r>
            <a:r>
              <a:rPr lang="el-GR" altLang="el-GR" sz="2200" b="1" dirty="0">
                <a:solidFill>
                  <a:srgbClr val="000000"/>
                </a:solidFill>
                <a:latin typeface="Calibri" pitchFamily="32" charset="0"/>
              </a:rPr>
              <a:t>την ημερομηνία </a:t>
            </a:r>
            <a:r>
              <a:rPr lang="el-GR" altLang="el-GR" sz="2200" b="1" dirty="0" smtClean="0">
                <a:solidFill>
                  <a:srgbClr val="000000"/>
                </a:solidFill>
                <a:latin typeface="Calibri" pitchFamily="32" charset="0"/>
              </a:rPr>
              <a:t>δημοσίευσης </a:t>
            </a:r>
            <a:r>
              <a:rPr lang="el-GR" altLang="el-GR" sz="2200" b="1" dirty="0">
                <a:solidFill>
                  <a:srgbClr val="000000"/>
                </a:solidFill>
                <a:latin typeface="Calibri" pitchFamily="32" charset="0"/>
              </a:rPr>
              <a:t>της διακήρυξης της σύμβασης στο </a:t>
            </a:r>
            <a:r>
              <a:rPr lang="el-GR" altLang="el-GR" sz="2200" b="1" dirty="0" smtClean="0">
                <a:solidFill>
                  <a:srgbClr val="000000"/>
                </a:solidFill>
                <a:latin typeface="Calibri" pitchFamily="32" charset="0"/>
              </a:rPr>
              <a:t>ΚΗΜΔΗΣ</a:t>
            </a:r>
            <a:endParaRPr lang="el-GR" altLang="el-GR" sz="2200" b="1" dirty="0">
              <a:solidFill>
                <a:srgbClr val="000000"/>
              </a:solidFill>
              <a:latin typeface="Calibri" pitchFamily="32" charset="0"/>
            </a:endParaRPr>
          </a:p>
          <a:p>
            <a:pPr marL="306388" defTabSz="449263" fontAlgn="base">
              <a:spcBef>
                <a:spcPct val="0"/>
              </a:spcBef>
              <a:spcAft>
                <a:spcPct val="0"/>
              </a:spcAft>
              <a:buSzPct val="100000"/>
              <a:defRPr/>
            </a:pPr>
            <a:endParaRPr lang="el-GR" altLang="el-GR" sz="2200" b="1" dirty="0">
              <a:solidFill>
                <a:srgbClr val="000000"/>
              </a:solidFill>
              <a:latin typeface="Calibri" pitchFamily="32" charset="0"/>
            </a:endParaRPr>
          </a:p>
        </p:txBody>
      </p:sp>
      <p:sp>
        <p:nvSpPr>
          <p:cNvPr id="106502" name="Text Box 5"/>
          <p:cNvSpPr txBox="1">
            <a:spLocks noChangeArrowheads="1"/>
          </p:cNvSpPr>
          <p:nvPr/>
        </p:nvSpPr>
        <p:spPr bwMode="auto">
          <a:xfrm>
            <a:off x="7981951" y="6356350"/>
            <a:ext cx="2024063"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defTabSz="449263" eaLnBrk="0" fontAlgn="base" hangingPunct="0">
              <a:spcBef>
                <a:spcPct val="0"/>
              </a:spcBef>
              <a:spcAft>
                <a:spcPct val="0"/>
              </a:spcAft>
              <a:buSzPct val="100000"/>
            </a:pPr>
            <a:fld id="{DA37E256-9E3F-4A5D-9EA3-83C679025C5D}" type="slidenum">
              <a:rPr lang="el-GR" altLang="el-GR">
                <a:solidFill>
                  <a:srgbClr val="FFFFFF"/>
                </a:solidFill>
                <a:cs typeface="Arial" panose="020B0604020202020204" pitchFamily="34" charset="0"/>
              </a:rPr>
              <a:pPr defTabSz="449263" eaLnBrk="0" fontAlgn="base" hangingPunct="0">
                <a:spcBef>
                  <a:spcPct val="0"/>
                </a:spcBef>
                <a:spcAft>
                  <a:spcPct val="0"/>
                </a:spcAft>
                <a:buSzPct val="100000"/>
              </a:pPr>
              <a:t>11</a:t>
            </a:fld>
            <a:endParaRPr lang="el-GR" altLang="el-GR">
              <a:solidFill>
                <a:srgbClr val="FFFFFF"/>
              </a:solidFill>
              <a:cs typeface="Arial" panose="020B0604020202020204" pitchFamily="34" charset="0"/>
            </a:endParaRPr>
          </a:p>
        </p:txBody>
      </p:sp>
    </p:spTree>
    <p:extLst>
      <p:ext uri="{BB962C8B-B14F-4D97-AF65-F5344CB8AC3E}">
        <p14:creationId xmlns:p14="http://schemas.microsoft.com/office/powerpoint/2010/main" val="2588242204"/>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8546" name="Text Box 1"/>
          <p:cNvSpPr txBox="1">
            <a:spLocks noChangeArrowheads="1"/>
          </p:cNvSpPr>
          <p:nvPr/>
        </p:nvSpPr>
        <p:spPr bwMode="auto">
          <a:xfrm>
            <a:off x="7192963" y="4714876"/>
            <a:ext cx="3295650" cy="728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algn="r" defTabSz="449263" fontAlgn="base">
              <a:spcBef>
                <a:spcPct val="0"/>
              </a:spcBef>
              <a:spcAft>
                <a:spcPts val="700"/>
              </a:spcAft>
              <a:buSzPct val="100000"/>
            </a:pPr>
            <a:endParaRPr lang="el-GR"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p:txBody>
      </p:sp>
      <p:sp>
        <p:nvSpPr>
          <p:cNvPr id="108547" name="Text Box 2"/>
          <p:cNvSpPr txBox="1">
            <a:spLocks noChangeArrowheads="1"/>
          </p:cNvSpPr>
          <p:nvPr/>
        </p:nvSpPr>
        <p:spPr bwMode="auto">
          <a:xfrm>
            <a:off x="1544639" y="347663"/>
            <a:ext cx="8715375" cy="1262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fontAlgn="base">
              <a:spcBef>
                <a:spcPct val="0"/>
              </a:spcBef>
              <a:spcAft>
                <a:spcPct val="0"/>
              </a:spcAft>
              <a:buClr>
                <a:srgbClr val="000000"/>
              </a:buClr>
              <a:buSzPct val="100000"/>
            </a:pPr>
            <a:endParaRPr lang="el-GR" altLang="el-GR" sz="2000">
              <a:solidFill>
                <a:prstClr val="white"/>
              </a:solidFill>
              <a:latin typeface="Arial" panose="020B0604020202020204" pitchFamily="34" charset="0"/>
              <a:ea typeface="Microsoft YaHei" panose="020B0503020204020204" pitchFamily="34" charset="-122"/>
            </a:endParaRPr>
          </a:p>
        </p:txBody>
      </p:sp>
      <p:sp>
        <p:nvSpPr>
          <p:cNvPr id="268292" name="Rectangle 3"/>
          <p:cNvSpPr>
            <a:spLocks noChangeArrowheads="1"/>
          </p:cNvSpPr>
          <p:nvPr/>
        </p:nvSpPr>
        <p:spPr bwMode="auto">
          <a:xfrm>
            <a:off x="809468" y="1"/>
            <a:ext cx="10942819" cy="956288"/>
          </a:xfrm>
          <a:prstGeom prst="rect">
            <a:avLst/>
          </a:prstGeom>
          <a:noFill/>
          <a:ln>
            <a:noFill/>
          </a:ln>
          <a:effectLst/>
        </p:spPr>
        <p:txBody>
          <a:bodyPr wrap="square"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algn="ctr" defTabSz="449263" fontAlgn="base" hangingPunct="0">
              <a:spcBef>
                <a:spcPct val="0"/>
              </a:spcBef>
              <a:spcAft>
                <a:spcPct val="0"/>
              </a:spcAft>
              <a:buSzPct val="100000"/>
              <a:defRPr/>
            </a:pPr>
            <a:endParaRPr lang="el-GR" altLang="el-GR" sz="2800" b="1" dirty="0" smtClean="0">
              <a:solidFill>
                <a:srgbClr val="000000"/>
              </a:solidFill>
              <a:effectLst>
                <a:outerShdw blurRad="38100" dist="38100" dir="2700000" algn="tl">
                  <a:srgbClr val="000000">
                    <a:alpha val="43137"/>
                  </a:srgbClr>
                </a:outerShdw>
              </a:effectLst>
              <a:latin typeface="Calibri" panose="020F0502020204030204" pitchFamily="34" charset="0"/>
              <a:cs typeface="Arial" panose="020B0604020202020204" pitchFamily="34" charset="0"/>
            </a:endParaRPr>
          </a:p>
          <a:p>
            <a:pPr algn="ctr" defTabSz="449263" fontAlgn="base" hangingPunct="0">
              <a:spcBef>
                <a:spcPct val="0"/>
              </a:spcBef>
              <a:spcAft>
                <a:spcPct val="0"/>
              </a:spcAft>
              <a:buSzPct val="100000"/>
              <a:defRPr/>
            </a:pPr>
            <a:r>
              <a:rPr lang="el-GR" altLang="el-GR" sz="2800" b="1" dirty="0">
                <a:solidFill>
                  <a:srgbClr val="000000"/>
                </a:solidFill>
                <a:effectLst>
                  <a:outerShdw blurRad="38100" dist="38100" dir="2700000" algn="tl">
                    <a:srgbClr val="000000">
                      <a:alpha val="43137"/>
                    </a:srgbClr>
                  </a:outerShdw>
                </a:effectLst>
                <a:latin typeface="Calibri" panose="020F0502020204030204" pitchFamily="34" charset="0"/>
                <a:cs typeface="Arial" panose="020B0604020202020204" pitchFamily="34" charset="0"/>
              </a:rPr>
              <a:t>Προθεσμίες κλειστής διαδικασίας και διαδικασιών δύο σταδίων</a:t>
            </a:r>
          </a:p>
        </p:txBody>
      </p:sp>
      <p:sp>
        <p:nvSpPr>
          <p:cNvPr id="2" name="Rectangle 4"/>
          <p:cNvSpPr>
            <a:spLocks noChangeArrowheads="1"/>
          </p:cNvSpPr>
          <p:nvPr/>
        </p:nvSpPr>
        <p:spPr bwMode="auto">
          <a:xfrm>
            <a:off x="434715" y="1303951"/>
            <a:ext cx="11317573" cy="5480604"/>
          </a:xfrm>
          <a:prstGeom prst="rect">
            <a:avLst/>
          </a:prstGeom>
          <a:noFill/>
          <a:ln>
            <a:noFill/>
          </a:ln>
          <a:effectLst/>
        </p:spPr>
        <p:txBody>
          <a:bodyPr wrap="square" lIns="90000" tIns="46800" rIns="90000" bIns="46800">
            <a:spAutoFit/>
          </a:bodyPr>
          <a:lstStyle>
            <a:lvl1pPr marL="304800" indent="-30480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1pPr>
            <a:lvl2pPr>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2pPr>
            <a:lvl3pPr>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3pPr>
            <a:lvl4pPr>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4pPr>
            <a:lvl5pPr>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5pPr>
            <a:lvl6pPr marL="2514600" indent="-228600" defTabSz="449263" fontAlgn="base">
              <a:spcBef>
                <a:spcPct val="0"/>
              </a:spcBef>
              <a:spcAft>
                <a:spcPct val="0"/>
              </a:spcAft>
              <a:buClr>
                <a:srgbClr val="000000"/>
              </a:buClr>
              <a:buSzPct val="100000"/>
              <a:buFont typeface="Times New Roman" pitchFamily="16"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6pPr>
            <a:lvl7pPr marL="2971800" indent="-228600" defTabSz="449263" fontAlgn="base">
              <a:spcBef>
                <a:spcPct val="0"/>
              </a:spcBef>
              <a:spcAft>
                <a:spcPct val="0"/>
              </a:spcAft>
              <a:buClr>
                <a:srgbClr val="000000"/>
              </a:buClr>
              <a:buSzPct val="100000"/>
              <a:buFont typeface="Times New Roman" pitchFamily="16"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7pPr>
            <a:lvl8pPr marL="3429000" indent="-228600" defTabSz="449263" fontAlgn="base">
              <a:spcBef>
                <a:spcPct val="0"/>
              </a:spcBef>
              <a:spcAft>
                <a:spcPct val="0"/>
              </a:spcAft>
              <a:buClr>
                <a:srgbClr val="000000"/>
              </a:buClr>
              <a:buSzPct val="100000"/>
              <a:buFont typeface="Times New Roman" pitchFamily="16"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8pPr>
            <a:lvl9pPr marL="3886200" indent="-228600" defTabSz="449263" fontAlgn="base">
              <a:spcBef>
                <a:spcPct val="0"/>
              </a:spcBef>
              <a:spcAft>
                <a:spcPct val="0"/>
              </a:spcAft>
              <a:buClr>
                <a:srgbClr val="000000"/>
              </a:buClr>
              <a:buSzPct val="100000"/>
              <a:buFont typeface="Times New Roman" pitchFamily="16"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9pPr>
          </a:lstStyle>
          <a:p>
            <a:pPr marL="0" indent="0" algn="just" defTabSz="449263" fontAlgn="base">
              <a:spcBef>
                <a:spcPct val="0"/>
              </a:spcBef>
              <a:spcAft>
                <a:spcPct val="0"/>
              </a:spcAft>
              <a:buClr>
                <a:srgbClr val="000000"/>
              </a:buClr>
              <a:buSzPct val="100000"/>
              <a:defRPr/>
            </a:pPr>
            <a:r>
              <a:rPr lang="el-GR" altLang="el-GR" sz="2200" b="1" dirty="0" smtClean="0">
                <a:solidFill>
                  <a:prstClr val="black"/>
                </a:solidFill>
                <a:latin typeface="Calibri" pitchFamily="32" charset="0"/>
              </a:rPr>
              <a:t>2</a:t>
            </a:r>
            <a:r>
              <a:rPr lang="el-GR" altLang="el-GR" sz="2200" b="1" baseline="30000" dirty="0" smtClean="0">
                <a:solidFill>
                  <a:prstClr val="black"/>
                </a:solidFill>
                <a:latin typeface="Calibri" pitchFamily="32" charset="0"/>
              </a:rPr>
              <a:t>ο</a:t>
            </a:r>
            <a:r>
              <a:rPr lang="el-GR" altLang="el-GR" sz="2200" b="1" dirty="0" smtClean="0">
                <a:solidFill>
                  <a:prstClr val="black"/>
                </a:solidFill>
                <a:latin typeface="Calibri" pitchFamily="32" charset="0"/>
              </a:rPr>
              <a:t> </a:t>
            </a:r>
            <a:r>
              <a:rPr lang="el-GR" altLang="el-GR" sz="2200" b="1" dirty="0">
                <a:solidFill>
                  <a:prstClr val="black"/>
                </a:solidFill>
                <a:latin typeface="Calibri" pitchFamily="32" charset="0"/>
              </a:rPr>
              <a:t>Βήμα – Υποβολή </a:t>
            </a:r>
            <a:r>
              <a:rPr lang="el-GR" altLang="el-GR" sz="2200" b="1" dirty="0" smtClean="0">
                <a:solidFill>
                  <a:prstClr val="black"/>
                </a:solidFill>
                <a:latin typeface="Calibri" pitchFamily="32" charset="0"/>
              </a:rPr>
              <a:t>προσφορών </a:t>
            </a:r>
            <a:r>
              <a:rPr lang="el-GR" altLang="el-GR" sz="2200" b="1" u="sng" dirty="0" smtClean="0">
                <a:solidFill>
                  <a:srgbClr val="002060"/>
                </a:solidFill>
                <a:latin typeface="Calibri" pitchFamily="32" charset="0"/>
              </a:rPr>
              <a:t>(</a:t>
            </a:r>
            <a:r>
              <a:rPr lang="el-GR" altLang="el-GR" sz="2200" b="1" u="sng" dirty="0">
                <a:solidFill>
                  <a:srgbClr val="002060"/>
                </a:solidFill>
                <a:latin typeface="Calibri" pitchFamily="32" charset="0"/>
              </a:rPr>
              <a:t>συμβάσεις άνω των ορίων</a:t>
            </a:r>
            <a:r>
              <a:rPr lang="el-GR" altLang="el-GR" sz="2200" dirty="0">
                <a:solidFill>
                  <a:srgbClr val="002060"/>
                </a:solidFill>
                <a:latin typeface="Calibri" pitchFamily="32" charset="0"/>
              </a:rPr>
              <a:t>): </a:t>
            </a:r>
          </a:p>
          <a:p>
            <a:pPr marL="0" indent="0" algn="just" defTabSz="449263" fontAlgn="base">
              <a:spcBef>
                <a:spcPct val="0"/>
              </a:spcBef>
              <a:spcAft>
                <a:spcPct val="0"/>
              </a:spcAft>
              <a:buClr>
                <a:srgbClr val="000000"/>
              </a:buClr>
              <a:buSzPct val="100000"/>
              <a:defRPr/>
            </a:pPr>
            <a:endParaRPr lang="el-GR" altLang="el-GR" b="1" dirty="0">
              <a:solidFill>
                <a:prstClr val="black"/>
              </a:solidFill>
              <a:latin typeface="Calibri" pitchFamily="32" charset="0"/>
            </a:endParaRPr>
          </a:p>
          <a:p>
            <a:pPr algn="just" defTabSz="449263" fontAlgn="base">
              <a:spcBef>
                <a:spcPct val="0"/>
              </a:spcBef>
              <a:spcAft>
                <a:spcPct val="0"/>
              </a:spcAft>
              <a:buClr>
                <a:srgbClr val="000000"/>
              </a:buClr>
              <a:buSzPct val="100000"/>
              <a:buFont typeface="Arial" charset="0"/>
              <a:buChar char="•"/>
              <a:defRPr/>
            </a:pPr>
            <a:r>
              <a:rPr lang="el-GR" altLang="el-GR" sz="2200" b="1" dirty="0">
                <a:solidFill>
                  <a:srgbClr val="FF0000"/>
                </a:solidFill>
                <a:effectLst>
                  <a:outerShdw blurRad="38100" dist="38100" dir="2700000" algn="tl">
                    <a:srgbClr val="000000">
                      <a:alpha val="43137"/>
                    </a:srgbClr>
                  </a:outerShdw>
                </a:effectLst>
                <a:latin typeface="Calibri" pitchFamily="32" charset="0"/>
              </a:rPr>
              <a:t>30 ημέρες </a:t>
            </a:r>
            <a:r>
              <a:rPr lang="el-GR" altLang="el-GR" b="1" dirty="0">
                <a:solidFill>
                  <a:srgbClr val="000000"/>
                </a:solidFill>
                <a:latin typeface="Calibri" pitchFamily="32" charset="0"/>
              </a:rPr>
              <a:t>από ημερομηνία αποστολής πρόσκλησης υποβολής προσφορών</a:t>
            </a:r>
          </a:p>
          <a:p>
            <a:pPr algn="just" defTabSz="449263" fontAlgn="base">
              <a:spcBef>
                <a:spcPct val="0"/>
              </a:spcBef>
              <a:spcAft>
                <a:spcPct val="0"/>
              </a:spcAft>
              <a:buClr>
                <a:srgbClr val="000000"/>
              </a:buClr>
              <a:buSzPct val="100000"/>
              <a:buFont typeface="Arial" charset="0"/>
              <a:buChar char="•"/>
              <a:defRPr/>
            </a:pPr>
            <a:r>
              <a:rPr lang="el-GR" altLang="el-GR" sz="2200" b="1" dirty="0">
                <a:solidFill>
                  <a:srgbClr val="FF0000"/>
                </a:solidFill>
                <a:effectLst>
                  <a:outerShdw blurRad="38100" dist="38100" dir="2700000" algn="tl">
                    <a:srgbClr val="000000">
                      <a:alpha val="43137"/>
                    </a:srgbClr>
                  </a:outerShdw>
                </a:effectLst>
                <a:latin typeface="Calibri" pitchFamily="32" charset="0"/>
              </a:rPr>
              <a:t>25 ημέρες</a:t>
            </a:r>
            <a:r>
              <a:rPr lang="el-GR" altLang="el-GR" sz="2800" b="1" dirty="0">
                <a:solidFill>
                  <a:srgbClr val="FF0000"/>
                </a:solidFill>
                <a:effectLst>
                  <a:outerShdw blurRad="38100" dist="38100" dir="2700000" algn="tl">
                    <a:srgbClr val="000000">
                      <a:alpha val="43137"/>
                    </a:srgbClr>
                  </a:outerShdw>
                </a:effectLst>
                <a:latin typeface="Calibri" pitchFamily="32" charset="0"/>
              </a:rPr>
              <a:t>, </a:t>
            </a:r>
            <a:r>
              <a:rPr lang="el-GR" altLang="el-GR" b="1" dirty="0">
                <a:solidFill>
                  <a:srgbClr val="000000"/>
                </a:solidFill>
                <a:latin typeface="Calibri" pitchFamily="32" charset="0"/>
              </a:rPr>
              <a:t>στην περίπτωση υποβολής προσφορών με ηλεκτρονικά μέσα (ΕΣΗΔΗΣ)</a:t>
            </a:r>
          </a:p>
          <a:p>
            <a:pPr defTabSz="449263" fontAlgn="base">
              <a:spcBef>
                <a:spcPct val="0"/>
              </a:spcBef>
              <a:spcAft>
                <a:spcPct val="0"/>
              </a:spcAft>
              <a:buClr>
                <a:srgbClr val="000000"/>
              </a:buClr>
              <a:buSzPct val="100000"/>
              <a:buFont typeface="Arial" charset="0"/>
              <a:buChar char="•"/>
              <a:defRPr/>
            </a:pPr>
            <a:r>
              <a:rPr lang="el-GR" altLang="el-GR" sz="2200" b="1" dirty="0">
                <a:solidFill>
                  <a:srgbClr val="FF0000"/>
                </a:solidFill>
                <a:effectLst>
                  <a:outerShdw blurRad="38100" dist="38100" dir="2700000" algn="tl">
                    <a:srgbClr val="000000">
                      <a:alpha val="43137"/>
                    </a:srgbClr>
                  </a:outerShdw>
                </a:effectLst>
                <a:latin typeface="Calibri" pitchFamily="32" charset="0"/>
              </a:rPr>
              <a:t>10 ημέρες </a:t>
            </a:r>
            <a:r>
              <a:rPr lang="el-GR" altLang="el-GR" sz="1800" dirty="0">
                <a:solidFill>
                  <a:srgbClr val="000000"/>
                </a:solidFill>
                <a:latin typeface="Calibri" pitchFamily="32" charset="0"/>
              </a:rPr>
              <a:t>στις περιπτώσεις:</a:t>
            </a:r>
          </a:p>
          <a:p>
            <a:pPr marL="344488" indent="-342900" algn="just" defTabSz="449263" fontAlgn="base">
              <a:spcBef>
                <a:spcPct val="0"/>
              </a:spcBef>
              <a:spcAft>
                <a:spcPct val="0"/>
              </a:spcAft>
              <a:buSzPct val="100000"/>
              <a:buFont typeface="Wingdings" panose="05000000000000000000" pitchFamily="2" charset="2"/>
              <a:buChar char="Ø"/>
              <a:defRPr/>
            </a:pPr>
            <a:r>
              <a:rPr lang="el-GR" altLang="el-GR" sz="2200" b="1" dirty="0">
                <a:solidFill>
                  <a:schemeClr val="tx1"/>
                </a:solidFill>
                <a:effectLst>
                  <a:outerShdw blurRad="38100" dist="38100" dir="2700000" algn="tl">
                    <a:srgbClr val="000000">
                      <a:alpha val="43137"/>
                    </a:srgbClr>
                  </a:outerShdw>
                </a:effectLst>
                <a:latin typeface="Calibri" pitchFamily="32" charset="0"/>
              </a:rPr>
              <a:t>προκαταρκτικής προκήρυξης </a:t>
            </a:r>
            <a:endParaRPr lang="el-GR" altLang="el-GR" sz="2200" b="1" dirty="0" smtClean="0">
              <a:solidFill>
                <a:schemeClr val="tx1"/>
              </a:solidFill>
              <a:effectLst>
                <a:outerShdw blurRad="38100" dist="38100" dir="2700000" algn="tl">
                  <a:srgbClr val="000000">
                    <a:alpha val="43137"/>
                  </a:srgbClr>
                </a:outerShdw>
              </a:effectLst>
              <a:latin typeface="Calibri" pitchFamily="32" charset="0"/>
            </a:endParaRPr>
          </a:p>
          <a:p>
            <a:pPr marL="344488" indent="-342900" algn="just" defTabSz="449263" fontAlgn="base">
              <a:spcBef>
                <a:spcPct val="0"/>
              </a:spcBef>
              <a:spcAft>
                <a:spcPct val="0"/>
              </a:spcAft>
              <a:buSzPct val="100000"/>
              <a:buFont typeface="Wingdings" panose="05000000000000000000" pitchFamily="2" charset="2"/>
              <a:buChar char="Ø"/>
              <a:defRPr/>
            </a:pPr>
            <a:r>
              <a:rPr lang="el-GR" altLang="el-GR" sz="2200" b="1" dirty="0" smtClean="0">
                <a:solidFill>
                  <a:schemeClr val="tx1"/>
                </a:solidFill>
                <a:effectLst>
                  <a:outerShdw blurRad="38100" dist="38100" dir="2700000" algn="tl">
                    <a:srgbClr val="000000">
                      <a:alpha val="43137"/>
                    </a:srgbClr>
                  </a:outerShdw>
                </a:effectLst>
                <a:latin typeface="Calibri" pitchFamily="32" charset="0"/>
              </a:rPr>
              <a:t>επείγουσας </a:t>
            </a:r>
            <a:r>
              <a:rPr lang="el-GR" altLang="el-GR" sz="2200" b="1" dirty="0">
                <a:solidFill>
                  <a:schemeClr val="tx1"/>
                </a:solidFill>
                <a:effectLst>
                  <a:outerShdw blurRad="38100" dist="38100" dir="2700000" algn="tl">
                    <a:srgbClr val="000000">
                      <a:alpha val="43137"/>
                    </a:srgbClr>
                  </a:outerShdw>
                </a:effectLst>
                <a:latin typeface="Calibri" pitchFamily="32" charset="0"/>
              </a:rPr>
              <a:t>κατάστασης </a:t>
            </a:r>
            <a:r>
              <a:rPr lang="el-GR" altLang="el-GR" sz="2200" dirty="0">
                <a:solidFill>
                  <a:schemeClr val="tx1"/>
                </a:solidFill>
                <a:latin typeface="Calibri" pitchFamily="32" charset="0"/>
              </a:rPr>
              <a:t>δεόντως αιτιολογημένης από την αα, που καθιστά αδύνατη την τήρηση της ελάχιστης προθεσμίας</a:t>
            </a:r>
          </a:p>
          <a:p>
            <a:pPr marL="363538" indent="-342900" algn="just" defTabSz="449263" fontAlgn="base">
              <a:spcBef>
                <a:spcPct val="0"/>
              </a:spcBef>
              <a:spcAft>
                <a:spcPct val="0"/>
              </a:spcAft>
              <a:buSzPct val="100000"/>
              <a:buFont typeface="Wingdings" panose="05000000000000000000" pitchFamily="2" charset="2"/>
              <a:buChar char="Ø"/>
              <a:defRPr/>
            </a:pPr>
            <a:endParaRPr lang="el-GR" altLang="el-GR" sz="1800" dirty="0">
              <a:solidFill>
                <a:srgbClr val="000000"/>
              </a:solidFill>
              <a:latin typeface="Calibri" pitchFamily="32" charset="0"/>
            </a:endParaRPr>
          </a:p>
          <a:p>
            <a:pPr marL="306388" algn="just" defTabSz="449263" fontAlgn="base">
              <a:spcBef>
                <a:spcPct val="0"/>
              </a:spcBef>
              <a:spcAft>
                <a:spcPct val="0"/>
              </a:spcAft>
              <a:buSzPct val="100000"/>
              <a:defRPr/>
            </a:pPr>
            <a:r>
              <a:rPr lang="el-GR" altLang="el-GR" sz="1800" dirty="0">
                <a:solidFill>
                  <a:srgbClr val="000000"/>
                </a:solidFill>
                <a:latin typeface="Calibri" pitchFamily="32" charset="0"/>
              </a:rPr>
              <a:t>	</a:t>
            </a:r>
            <a:r>
              <a:rPr lang="el-GR" altLang="el-GR" sz="2800" b="1" dirty="0" smtClean="0">
                <a:solidFill>
                  <a:srgbClr val="FF0000"/>
                </a:solidFill>
                <a:effectLst>
                  <a:outerShdw blurRad="38100" dist="38100" dir="2700000" algn="tl">
                    <a:srgbClr val="000000">
                      <a:alpha val="43137"/>
                    </a:srgbClr>
                  </a:outerShdw>
                </a:effectLst>
                <a:latin typeface="Calibri" pitchFamily="32" charset="0"/>
              </a:rPr>
              <a:t>+ </a:t>
            </a:r>
            <a:r>
              <a:rPr lang="el-GR" altLang="el-GR" sz="2200" b="1" dirty="0">
                <a:solidFill>
                  <a:srgbClr val="FF0000"/>
                </a:solidFill>
                <a:effectLst>
                  <a:outerShdw blurRad="38100" dist="38100" dir="2700000" algn="tl">
                    <a:srgbClr val="000000">
                      <a:alpha val="43137"/>
                    </a:srgbClr>
                  </a:outerShdw>
                </a:effectLst>
                <a:latin typeface="Calibri" pitchFamily="32" charset="0"/>
              </a:rPr>
              <a:t>5 ημέρες </a:t>
            </a:r>
            <a:r>
              <a:rPr lang="el-GR" altLang="el-GR" sz="2200" dirty="0">
                <a:solidFill>
                  <a:srgbClr val="000000"/>
                </a:solidFill>
                <a:latin typeface="Calibri" pitchFamily="32" charset="0"/>
              </a:rPr>
              <a:t>όταν δεν προσφέρεται ελεύθερη, πλήρης, άμεση και δωρεάν πρόσβαση στα έγγραφα σύμβασης (</a:t>
            </a:r>
            <a:r>
              <a:rPr lang="el-GR" altLang="el-GR" sz="2200" u="sng" dirty="0">
                <a:solidFill>
                  <a:srgbClr val="000000"/>
                </a:solidFill>
                <a:latin typeface="Calibri" pitchFamily="32" charset="0"/>
              </a:rPr>
              <a:t>εκτός από περ. επείγουσας κατάστασης</a:t>
            </a:r>
            <a:r>
              <a:rPr lang="el-GR" altLang="el-GR" sz="2200" dirty="0">
                <a:solidFill>
                  <a:srgbClr val="000000"/>
                </a:solidFill>
                <a:latin typeface="Calibri" pitchFamily="32" charset="0"/>
              </a:rPr>
              <a:t>) (αρ. 67) </a:t>
            </a:r>
          </a:p>
          <a:p>
            <a:pPr algn="just" defTabSz="449263" fontAlgn="base">
              <a:spcBef>
                <a:spcPct val="0"/>
              </a:spcBef>
              <a:spcAft>
                <a:spcPct val="0"/>
              </a:spcAft>
              <a:buClr>
                <a:srgbClr val="000000"/>
              </a:buClr>
              <a:buSzPct val="100000"/>
              <a:buFont typeface="Arial" charset="0"/>
              <a:buChar char="•"/>
              <a:defRPr/>
            </a:pPr>
            <a:endParaRPr lang="el-GR" altLang="el-GR" sz="2400" u="sng" dirty="0" smtClean="0">
              <a:solidFill>
                <a:srgbClr val="002060"/>
              </a:solidFill>
              <a:latin typeface="Calibri" pitchFamily="32" charset="0"/>
              <a:ea typeface="Microsoft YaHei" panose="020B0503020204020204" pitchFamily="34" charset="-122"/>
            </a:endParaRPr>
          </a:p>
          <a:p>
            <a:pPr algn="just" defTabSz="449263" fontAlgn="base">
              <a:spcBef>
                <a:spcPct val="0"/>
              </a:spcBef>
              <a:spcAft>
                <a:spcPct val="0"/>
              </a:spcAft>
              <a:buClr>
                <a:srgbClr val="000000"/>
              </a:buClr>
              <a:buSzPct val="100000"/>
              <a:buFont typeface="Arial" charset="0"/>
              <a:buChar char="•"/>
              <a:defRPr/>
            </a:pPr>
            <a:r>
              <a:rPr lang="el-GR" altLang="el-GR" sz="2400" u="sng" dirty="0" smtClean="0">
                <a:solidFill>
                  <a:srgbClr val="002060"/>
                </a:solidFill>
                <a:latin typeface="Calibri" pitchFamily="32" charset="0"/>
                <a:ea typeface="Microsoft YaHei" panose="020B0503020204020204" pitchFamily="34" charset="-122"/>
              </a:rPr>
              <a:t>Για </a:t>
            </a:r>
            <a:r>
              <a:rPr lang="el-GR" altLang="el-GR" sz="2400" b="1" u="sng" dirty="0">
                <a:solidFill>
                  <a:srgbClr val="002060"/>
                </a:solidFill>
                <a:latin typeface="Calibri" pitchFamily="32" charset="0"/>
                <a:ea typeface="Microsoft YaHei" panose="020B0503020204020204" pitchFamily="34" charset="-122"/>
              </a:rPr>
              <a:t>συμβάσεις</a:t>
            </a:r>
            <a:r>
              <a:rPr lang="el-GR" altLang="el-GR" sz="2400" u="sng" dirty="0">
                <a:solidFill>
                  <a:srgbClr val="002060"/>
                </a:solidFill>
                <a:latin typeface="Calibri" pitchFamily="32" charset="0"/>
                <a:ea typeface="Microsoft YaHei" panose="020B0503020204020204" pitchFamily="34" charset="-122"/>
              </a:rPr>
              <a:t> </a:t>
            </a:r>
            <a:r>
              <a:rPr lang="el-GR" altLang="el-GR" sz="2400" b="1" u="sng" dirty="0">
                <a:solidFill>
                  <a:srgbClr val="002060"/>
                </a:solidFill>
                <a:latin typeface="Calibri" pitchFamily="32" charset="0"/>
                <a:ea typeface="Microsoft YaHei" panose="020B0503020204020204" pitchFamily="34" charset="-122"/>
              </a:rPr>
              <a:t>κάτω των </a:t>
            </a:r>
            <a:r>
              <a:rPr lang="el-GR" altLang="el-GR" sz="2400" b="1" u="sng" dirty="0" smtClean="0">
                <a:solidFill>
                  <a:srgbClr val="002060"/>
                </a:solidFill>
                <a:latin typeface="Calibri" pitchFamily="32" charset="0"/>
                <a:ea typeface="Microsoft YaHei" panose="020B0503020204020204" pitchFamily="34" charset="-122"/>
              </a:rPr>
              <a:t>ορίων</a:t>
            </a:r>
            <a:r>
              <a:rPr lang="el-GR" altLang="el-GR" sz="2400" b="1" dirty="0" smtClean="0">
                <a:solidFill>
                  <a:srgbClr val="002060"/>
                </a:solidFill>
                <a:latin typeface="Calibri" pitchFamily="32" charset="0"/>
                <a:ea typeface="Microsoft YaHei" panose="020B0503020204020204" pitchFamily="34" charset="-122"/>
              </a:rPr>
              <a:t>: </a:t>
            </a:r>
            <a:r>
              <a:rPr lang="el-GR" altLang="el-GR" sz="2200" b="1" dirty="0">
                <a:solidFill>
                  <a:srgbClr val="FF0000"/>
                </a:solidFill>
                <a:effectLst>
                  <a:outerShdw blurRad="38100" dist="38100" dir="2700000" algn="tl">
                    <a:srgbClr val="000000">
                      <a:alpha val="43137"/>
                    </a:srgbClr>
                  </a:outerShdw>
                </a:effectLst>
                <a:latin typeface="Calibri" pitchFamily="32" charset="0"/>
              </a:rPr>
              <a:t>7 ημέρες </a:t>
            </a:r>
            <a:r>
              <a:rPr lang="el-GR" altLang="el-GR" sz="2200" b="1" dirty="0">
                <a:solidFill>
                  <a:srgbClr val="000000"/>
                </a:solidFill>
                <a:latin typeface="Calibri" pitchFamily="32" charset="0"/>
              </a:rPr>
              <a:t>από την ημερομηνία αποστολής της πρόσκλησης υποβολής προσφοράς προς αυτούς</a:t>
            </a:r>
          </a:p>
          <a:p>
            <a:pPr algn="just" defTabSz="449263" fontAlgn="base">
              <a:spcBef>
                <a:spcPct val="0"/>
              </a:spcBef>
              <a:spcAft>
                <a:spcPct val="0"/>
              </a:spcAft>
              <a:buClr>
                <a:srgbClr val="000000"/>
              </a:buClr>
              <a:buSzPct val="100000"/>
              <a:buFont typeface="Arial" charset="0"/>
              <a:buChar char="•"/>
              <a:defRPr/>
            </a:pPr>
            <a:endParaRPr lang="el-GR" altLang="el-GR" sz="1600" b="1" dirty="0">
              <a:solidFill>
                <a:srgbClr val="000000"/>
              </a:solidFill>
              <a:latin typeface="Calibri" pitchFamily="32" charset="0"/>
            </a:endParaRPr>
          </a:p>
          <a:p>
            <a:pPr marL="306388" algn="just" defTabSz="449263" fontAlgn="base">
              <a:spcBef>
                <a:spcPct val="0"/>
              </a:spcBef>
              <a:spcAft>
                <a:spcPct val="0"/>
              </a:spcAft>
              <a:buSzPct val="100000"/>
              <a:defRPr/>
            </a:pPr>
            <a:r>
              <a:rPr lang="el-GR" altLang="el-GR" sz="1600" dirty="0">
                <a:solidFill>
                  <a:srgbClr val="000000"/>
                </a:solidFill>
                <a:latin typeface="Calibri" pitchFamily="32" charset="0"/>
              </a:rPr>
              <a:t>          </a:t>
            </a:r>
          </a:p>
        </p:txBody>
      </p:sp>
      <p:sp>
        <p:nvSpPr>
          <p:cNvPr id="108550" name="Text Box 5"/>
          <p:cNvSpPr txBox="1">
            <a:spLocks noChangeArrowheads="1"/>
          </p:cNvSpPr>
          <p:nvPr/>
        </p:nvSpPr>
        <p:spPr bwMode="auto">
          <a:xfrm>
            <a:off x="7981951" y="6356350"/>
            <a:ext cx="2024063"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defTabSz="449263" eaLnBrk="0" fontAlgn="base" hangingPunct="0">
              <a:spcBef>
                <a:spcPct val="0"/>
              </a:spcBef>
              <a:spcAft>
                <a:spcPct val="0"/>
              </a:spcAft>
              <a:buSzPct val="100000"/>
            </a:pPr>
            <a:fld id="{0CDAE89B-F72E-4EB3-BC56-1F01E616199B}" type="slidenum">
              <a:rPr lang="el-GR" altLang="el-GR">
                <a:solidFill>
                  <a:srgbClr val="FFFFFF"/>
                </a:solidFill>
                <a:cs typeface="Arial" panose="020B0604020202020204" pitchFamily="34" charset="0"/>
              </a:rPr>
              <a:pPr defTabSz="449263" eaLnBrk="0" fontAlgn="base" hangingPunct="0">
                <a:spcBef>
                  <a:spcPct val="0"/>
                </a:spcBef>
                <a:spcAft>
                  <a:spcPct val="0"/>
                </a:spcAft>
                <a:buSzPct val="100000"/>
              </a:pPr>
              <a:t>12</a:t>
            </a:fld>
            <a:endParaRPr lang="el-GR" altLang="el-GR">
              <a:solidFill>
                <a:srgbClr val="FFFFFF"/>
              </a:solidFill>
              <a:cs typeface="Arial" panose="020B0604020202020204" pitchFamily="34" charset="0"/>
            </a:endParaRPr>
          </a:p>
        </p:txBody>
      </p:sp>
    </p:spTree>
    <p:extLst>
      <p:ext uri="{BB962C8B-B14F-4D97-AF65-F5344CB8AC3E}">
        <p14:creationId xmlns:p14="http://schemas.microsoft.com/office/powerpoint/2010/main" val="1312988147"/>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9810" name="Text Box 1"/>
          <p:cNvSpPr txBox="1">
            <a:spLocks noChangeArrowheads="1"/>
          </p:cNvSpPr>
          <p:nvPr/>
        </p:nvSpPr>
        <p:spPr bwMode="auto">
          <a:xfrm>
            <a:off x="7192963" y="4714876"/>
            <a:ext cx="3295650" cy="728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algn="r" defTabSz="449263" fontAlgn="base">
              <a:lnSpc>
                <a:spcPct val="100000"/>
              </a:lnSpc>
              <a:spcBef>
                <a:spcPct val="0"/>
              </a:spcBef>
              <a:spcAft>
                <a:spcPts val="700"/>
              </a:spcAft>
              <a:buClrTx/>
            </a:pPr>
            <a:endParaRPr lang="el-GR"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p:txBody>
      </p:sp>
      <p:sp>
        <p:nvSpPr>
          <p:cNvPr id="119811" name="Text Box 2"/>
          <p:cNvSpPr txBox="1">
            <a:spLocks noChangeArrowheads="1"/>
          </p:cNvSpPr>
          <p:nvPr/>
        </p:nvSpPr>
        <p:spPr bwMode="auto">
          <a:xfrm>
            <a:off x="1544639" y="347663"/>
            <a:ext cx="8715375" cy="1262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fontAlgn="base">
              <a:spcBef>
                <a:spcPct val="0"/>
              </a:spcBef>
              <a:spcAft>
                <a:spcPct val="0"/>
              </a:spcAft>
              <a:buClr>
                <a:srgbClr val="000000"/>
              </a:buClr>
              <a:buSzPct val="100000"/>
            </a:pPr>
            <a:endParaRPr lang="el-GR" altLang="el-GR" sz="2000">
              <a:solidFill>
                <a:srgbClr val="FFFFFF"/>
              </a:solidFill>
              <a:latin typeface="Arial" panose="020B0604020202020204" pitchFamily="34" charset="0"/>
              <a:ea typeface="Microsoft YaHei" panose="020B0503020204020204" pitchFamily="34" charset="-122"/>
            </a:endParaRPr>
          </a:p>
        </p:txBody>
      </p:sp>
      <p:sp>
        <p:nvSpPr>
          <p:cNvPr id="119812" name="Rectangle 3"/>
          <p:cNvSpPr>
            <a:spLocks noChangeArrowheads="1"/>
          </p:cNvSpPr>
          <p:nvPr/>
        </p:nvSpPr>
        <p:spPr bwMode="auto">
          <a:xfrm>
            <a:off x="246743" y="566057"/>
            <a:ext cx="11480800" cy="956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1300">
                <a:solidFill>
                  <a:srgbClr val="000000"/>
                </a:solidFill>
                <a:latin typeface="Calibri" panose="020F0502020204030204" pitchFamily="34" charset="0"/>
                <a:ea typeface="Microsoft YaHei" panose="020B0503020204020204" pitchFamily="34" charset="-122"/>
              </a:defRPr>
            </a:lvl9pPr>
          </a:lstStyle>
          <a:p>
            <a:pPr algn="ctr" defTabSz="449263" eaLnBrk="0" fontAlgn="base" hangingPunct="0">
              <a:lnSpc>
                <a:spcPct val="100000"/>
              </a:lnSpc>
              <a:spcBef>
                <a:spcPct val="0"/>
              </a:spcBef>
              <a:spcAft>
                <a:spcPct val="0"/>
              </a:spcAft>
              <a:buClrTx/>
            </a:pPr>
            <a:r>
              <a:rPr lang="el-GR" altLang="el-GR" sz="2800" b="1" dirty="0">
                <a:cs typeface="Arial" panose="020B0604020202020204" pitchFamily="34" charset="0"/>
              </a:rPr>
              <a:t>Ανταγωνιστική διαδικασία με </a:t>
            </a:r>
            <a:r>
              <a:rPr lang="el-GR" altLang="el-GR" sz="2800" b="1" dirty="0" smtClean="0">
                <a:cs typeface="Arial" panose="020B0604020202020204" pitchFamily="34" charset="0"/>
              </a:rPr>
              <a:t>διαπραγμάτευση / Ανταγωνιστικός Διάλογος (</a:t>
            </a:r>
            <a:r>
              <a:rPr lang="el-GR" altLang="el-GR" sz="2800" b="1" dirty="0">
                <a:cs typeface="Arial" panose="020B0604020202020204" pitchFamily="34" charset="0"/>
              </a:rPr>
              <a:t>Άρθρα 26, 29 και 30)</a:t>
            </a:r>
          </a:p>
        </p:txBody>
      </p:sp>
      <p:sp>
        <p:nvSpPr>
          <p:cNvPr id="119813" name="Rectangle 4"/>
          <p:cNvSpPr>
            <a:spLocks noChangeArrowheads="1"/>
          </p:cNvSpPr>
          <p:nvPr/>
        </p:nvSpPr>
        <p:spPr bwMode="auto">
          <a:xfrm>
            <a:off x="566057" y="1959430"/>
            <a:ext cx="11350172" cy="160261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marL="342900" indent="-342900" algn="just" defTabSz="449263" eaLnBrk="0" fontAlgn="base" hangingPunct="0">
              <a:lnSpc>
                <a:spcPct val="100000"/>
              </a:lnSpc>
              <a:spcBef>
                <a:spcPct val="0"/>
              </a:spcBef>
              <a:spcAft>
                <a:spcPts val="600"/>
              </a:spcAft>
              <a:buClrTx/>
              <a:buFont typeface="Wingdings" panose="05000000000000000000" pitchFamily="2" charset="2"/>
              <a:buChar char="q"/>
            </a:pPr>
            <a:r>
              <a:rPr lang="el-GR" altLang="el-GR" sz="2200" b="1" dirty="0" smtClean="0">
                <a:cs typeface="Arial" panose="020B0604020202020204" pitchFamily="34" charset="0"/>
              </a:rPr>
              <a:t>Κατάλληλη </a:t>
            </a:r>
            <a:r>
              <a:rPr lang="el-GR" altLang="el-GR" sz="2200" b="1" dirty="0">
                <a:cs typeface="Arial" panose="020B0604020202020204" pitchFamily="34" charset="0"/>
              </a:rPr>
              <a:t>επιλογή π.χ. για έργα με σχεδιαστικές ή καινοτόμες λύσεις, σημαντικά έργα υποδομής, μεγάλα δίκτυα πληροφορικής, εξελιγμένα προϊόντα. </a:t>
            </a:r>
            <a:endParaRPr lang="el-GR" altLang="el-GR" sz="2200" b="1" dirty="0" smtClean="0">
              <a:cs typeface="Arial" panose="020B0604020202020204" pitchFamily="34" charset="0"/>
            </a:endParaRPr>
          </a:p>
          <a:p>
            <a:pPr marL="342900" indent="-342900" algn="just" defTabSz="449263" eaLnBrk="0" fontAlgn="base" hangingPunct="0">
              <a:lnSpc>
                <a:spcPct val="100000"/>
              </a:lnSpc>
              <a:spcBef>
                <a:spcPct val="0"/>
              </a:spcBef>
              <a:spcAft>
                <a:spcPts val="600"/>
              </a:spcAft>
              <a:buClrTx/>
              <a:buFont typeface="Wingdings" panose="05000000000000000000" pitchFamily="2" charset="2"/>
              <a:buChar char="q"/>
            </a:pPr>
            <a:r>
              <a:rPr lang="el-GR" altLang="el-GR" sz="2200" b="1" dirty="0" smtClean="0">
                <a:cs typeface="Arial" panose="020B0604020202020204" pitchFamily="34" charset="0"/>
              </a:rPr>
              <a:t>Δεν </a:t>
            </a:r>
            <a:r>
              <a:rPr lang="el-GR" altLang="el-GR" sz="2200" b="1" dirty="0">
                <a:cs typeface="Arial" panose="020B0604020202020204" pitchFamily="34" charset="0"/>
              </a:rPr>
              <a:t>συστήνεται  για προϊόντα και αγαθά έτοιμα προς χρήση </a:t>
            </a:r>
            <a:endParaRPr lang="el-GR" altLang="el-GR" sz="2200" b="1" dirty="0" smtClean="0">
              <a:cs typeface="Arial" panose="020B0604020202020204" pitchFamily="34" charset="0"/>
            </a:endParaRPr>
          </a:p>
          <a:p>
            <a:pPr marL="342900" indent="-342900" algn="just" defTabSz="449263" eaLnBrk="0" fontAlgn="base" hangingPunct="0">
              <a:lnSpc>
                <a:spcPct val="100000"/>
              </a:lnSpc>
              <a:spcBef>
                <a:spcPct val="0"/>
              </a:spcBef>
              <a:spcAft>
                <a:spcPts val="600"/>
              </a:spcAft>
              <a:buClrTx/>
              <a:buFont typeface="Wingdings" panose="05000000000000000000" pitchFamily="2" charset="2"/>
              <a:buChar char="q"/>
            </a:pPr>
            <a:r>
              <a:rPr lang="el-GR" altLang="el-GR" sz="2200" b="1" dirty="0" smtClean="0">
                <a:cs typeface="Arial" panose="020B0604020202020204" pitchFamily="34" charset="0"/>
              </a:rPr>
              <a:t>Απαιτείται ειδική </a:t>
            </a:r>
            <a:r>
              <a:rPr lang="el-GR" altLang="el-GR" sz="2200" b="1" dirty="0">
                <a:cs typeface="Arial" panose="020B0604020202020204" pitchFamily="34" charset="0"/>
              </a:rPr>
              <a:t>αιτιολόγηση στα έγγραφα της σύμβασης</a:t>
            </a:r>
          </a:p>
        </p:txBody>
      </p:sp>
      <p:sp>
        <p:nvSpPr>
          <p:cNvPr id="119814" name="Text Box 5"/>
          <p:cNvSpPr txBox="1">
            <a:spLocks noChangeArrowheads="1"/>
          </p:cNvSpPr>
          <p:nvPr/>
        </p:nvSpPr>
        <p:spPr bwMode="auto">
          <a:xfrm>
            <a:off x="7981951" y="6356350"/>
            <a:ext cx="2024063"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defTabSz="449263" eaLnBrk="0" fontAlgn="base" hangingPunct="0">
              <a:lnSpc>
                <a:spcPct val="100000"/>
              </a:lnSpc>
              <a:spcBef>
                <a:spcPct val="0"/>
              </a:spcBef>
              <a:spcAft>
                <a:spcPct val="0"/>
              </a:spcAft>
              <a:buClrTx/>
            </a:pPr>
            <a:fld id="{DB0E1B59-A12D-4E8A-BFBF-44C54A88A442}" type="slidenum">
              <a:rPr lang="el-GR" altLang="el-GR" sz="2000">
                <a:solidFill>
                  <a:srgbClr val="FFFFFF"/>
                </a:solidFill>
                <a:latin typeface="Arial" panose="020B0604020202020204" pitchFamily="34" charset="0"/>
                <a:cs typeface="Arial" panose="020B0604020202020204" pitchFamily="34" charset="0"/>
              </a:rPr>
              <a:pPr defTabSz="449263" eaLnBrk="0" fontAlgn="base" hangingPunct="0">
                <a:lnSpc>
                  <a:spcPct val="100000"/>
                </a:lnSpc>
                <a:spcBef>
                  <a:spcPct val="0"/>
                </a:spcBef>
                <a:spcAft>
                  <a:spcPct val="0"/>
                </a:spcAft>
                <a:buClrTx/>
              </a:pPr>
              <a:t>13</a:t>
            </a:fld>
            <a:endParaRPr lang="el-GR" altLang="el-GR" sz="2000">
              <a:solidFill>
                <a:srgbClr val="FFFF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86262646"/>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9810" name="Text Box 1"/>
          <p:cNvSpPr txBox="1">
            <a:spLocks noChangeArrowheads="1"/>
          </p:cNvSpPr>
          <p:nvPr/>
        </p:nvSpPr>
        <p:spPr bwMode="auto">
          <a:xfrm>
            <a:off x="7192963" y="4714876"/>
            <a:ext cx="3295650" cy="728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algn="r" defTabSz="449263" fontAlgn="base">
              <a:lnSpc>
                <a:spcPct val="100000"/>
              </a:lnSpc>
              <a:spcBef>
                <a:spcPct val="0"/>
              </a:spcBef>
              <a:spcAft>
                <a:spcPts val="700"/>
              </a:spcAft>
              <a:buClrTx/>
            </a:pPr>
            <a:endParaRPr lang="el-GR"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p:txBody>
      </p:sp>
      <p:sp>
        <p:nvSpPr>
          <p:cNvPr id="119811" name="Text Box 2"/>
          <p:cNvSpPr txBox="1">
            <a:spLocks noChangeArrowheads="1"/>
          </p:cNvSpPr>
          <p:nvPr/>
        </p:nvSpPr>
        <p:spPr bwMode="auto">
          <a:xfrm>
            <a:off x="1544639" y="347663"/>
            <a:ext cx="8715375" cy="1262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fontAlgn="base">
              <a:spcBef>
                <a:spcPct val="0"/>
              </a:spcBef>
              <a:spcAft>
                <a:spcPct val="0"/>
              </a:spcAft>
              <a:buClr>
                <a:srgbClr val="000000"/>
              </a:buClr>
              <a:buSzPct val="100000"/>
            </a:pPr>
            <a:endParaRPr lang="el-GR" altLang="el-GR" sz="2000">
              <a:solidFill>
                <a:srgbClr val="FFFFFF"/>
              </a:solidFill>
              <a:latin typeface="Arial" panose="020B0604020202020204" pitchFamily="34" charset="0"/>
              <a:ea typeface="Microsoft YaHei" panose="020B0503020204020204" pitchFamily="34" charset="-122"/>
            </a:endParaRPr>
          </a:p>
        </p:txBody>
      </p:sp>
      <p:sp>
        <p:nvSpPr>
          <p:cNvPr id="119812" name="Rectangle 3"/>
          <p:cNvSpPr>
            <a:spLocks noChangeArrowheads="1"/>
          </p:cNvSpPr>
          <p:nvPr/>
        </p:nvSpPr>
        <p:spPr bwMode="auto">
          <a:xfrm>
            <a:off x="261257" y="566057"/>
            <a:ext cx="11466286" cy="5254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1300">
                <a:solidFill>
                  <a:srgbClr val="000000"/>
                </a:solidFill>
                <a:latin typeface="Calibri" panose="020F0502020204030204" pitchFamily="34" charset="0"/>
                <a:ea typeface="Microsoft YaHei" panose="020B0503020204020204" pitchFamily="34" charset="-122"/>
              </a:defRPr>
            </a:lvl9pPr>
          </a:lstStyle>
          <a:p>
            <a:pPr algn="ctr" defTabSz="449263" eaLnBrk="0" fontAlgn="base" hangingPunct="0">
              <a:lnSpc>
                <a:spcPct val="100000"/>
              </a:lnSpc>
              <a:spcBef>
                <a:spcPct val="0"/>
              </a:spcBef>
              <a:spcAft>
                <a:spcPct val="0"/>
              </a:spcAft>
              <a:buClrTx/>
            </a:pPr>
            <a:r>
              <a:rPr lang="el-GR" altLang="el-GR" sz="2800" b="1" dirty="0">
                <a:cs typeface="Arial" panose="020B0604020202020204" pitchFamily="34" charset="0"/>
              </a:rPr>
              <a:t>Ανταγωνιστική διαδικασία με </a:t>
            </a:r>
            <a:r>
              <a:rPr lang="el-GR" altLang="el-GR" sz="2800" b="1" dirty="0" smtClean="0">
                <a:cs typeface="Arial" panose="020B0604020202020204" pitchFamily="34" charset="0"/>
              </a:rPr>
              <a:t>διαπραγμάτευση / Ανταγωνιστικός Διάλογος</a:t>
            </a:r>
            <a:endParaRPr lang="el-GR" altLang="el-GR" sz="2800" b="1" dirty="0">
              <a:cs typeface="Arial" panose="020B0604020202020204" pitchFamily="34" charset="0"/>
            </a:endParaRPr>
          </a:p>
        </p:txBody>
      </p:sp>
      <p:sp>
        <p:nvSpPr>
          <p:cNvPr id="119813" name="Rectangle 4"/>
          <p:cNvSpPr>
            <a:spLocks noChangeArrowheads="1"/>
          </p:cNvSpPr>
          <p:nvPr/>
        </p:nvSpPr>
        <p:spPr bwMode="auto">
          <a:xfrm>
            <a:off x="551543" y="1888863"/>
            <a:ext cx="11364686" cy="344927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algn="just" defTabSz="449263" eaLnBrk="0" fontAlgn="base" hangingPunct="0">
              <a:lnSpc>
                <a:spcPct val="100000"/>
              </a:lnSpc>
              <a:spcBef>
                <a:spcPct val="0"/>
              </a:spcBef>
              <a:spcAft>
                <a:spcPct val="0"/>
              </a:spcAft>
              <a:buClrTx/>
            </a:pPr>
            <a:r>
              <a:rPr lang="el-GR" altLang="el-GR" sz="2200" b="1" dirty="0" smtClean="0">
                <a:cs typeface="Arial" panose="020B0604020202020204" pitchFamily="34" charset="0"/>
              </a:rPr>
              <a:t>Επιτρέπεται η επιλογή αυτών των δύο διαδικασιών </a:t>
            </a:r>
            <a:r>
              <a:rPr lang="el-GR" altLang="el-GR" sz="2200" b="1" u="sng" dirty="0" smtClean="0">
                <a:cs typeface="Arial" panose="020B0604020202020204" pitchFamily="34" charset="0"/>
              </a:rPr>
              <a:t>μόνο</a:t>
            </a:r>
            <a:r>
              <a:rPr lang="el-GR" altLang="el-GR" sz="2200" b="1" dirty="0" smtClean="0">
                <a:cs typeface="Arial" panose="020B0604020202020204" pitchFamily="34" charset="0"/>
              </a:rPr>
              <a:t> </a:t>
            </a:r>
            <a:r>
              <a:rPr lang="el-GR" altLang="el-GR" sz="2200" b="1" dirty="0">
                <a:cs typeface="Arial" panose="020B0604020202020204" pitchFamily="34" charset="0"/>
              </a:rPr>
              <a:t>στις ακόλουθες περιπτώσεις (συσταλτικά </a:t>
            </a:r>
            <a:r>
              <a:rPr lang="el-GR" altLang="el-GR" sz="2200" b="1" dirty="0" err="1">
                <a:cs typeface="Arial" panose="020B0604020202020204" pitchFamily="34" charset="0"/>
              </a:rPr>
              <a:t>ερμηνευόμενες</a:t>
            </a:r>
            <a:r>
              <a:rPr lang="el-GR" altLang="el-GR" sz="2200" b="1" dirty="0">
                <a:cs typeface="Arial" panose="020B0604020202020204" pitchFamily="34" charset="0"/>
              </a:rPr>
              <a:t>) </a:t>
            </a:r>
            <a:r>
              <a:rPr lang="el-GR" altLang="el-GR" sz="2200" b="1" dirty="0" smtClean="0">
                <a:cs typeface="Arial" panose="020B0604020202020204" pitchFamily="34" charset="0"/>
              </a:rPr>
              <a:t>: Ειδική αιτιολόγηση στα έγγραφα της σύμβασης</a:t>
            </a:r>
            <a:endParaRPr lang="el-GR" altLang="el-GR" sz="2200" b="1" dirty="0">
              <a:cs typeface="Arial" panose="020B0604020202020204" pitchFamily="34" charset="0"/>
            </a:endParaRPr>
          </a:p>
          <a:p>
            <a:pPr defTabSz="449263" eaLnBrk="0" fontAlgn="base" hangingPunct="0">
              <a:lnSpc>
                <a:spcPct val="100000"/>
              </a:lnSpc>
              <a:spcBef>
                <a:spcPct val="0"/>
              </a:spcBef>
              <a:spcAft>
                <a:spcPct val="0"/>
              </a:spcAft>
              <a:buClrTx/>
            </a:pPr>
            <a:r>
              <a:rPr lang="el-GR" altLang="el-GR" sz="2200" dirty="0">
                <a:cs typeface="Arial" panose="020B0604020202020204" pitchFamily="34" charset="0"/>
              </a:rPr>
              <a:t> </a:t>
            </a:r>
          </a:p>
          <a:p>
            <a:pPr defTabSz="449263" eaLnBrk="0" fontAlgn="base" hangingPunct="0">
              <a:lnSpc>
                <a:spcPct val="100000"/>
              </a:lnSpc>
              <a:spcBef>
                <a:spcPct val="0"/>
              </a:spcBef>
              <a:spcAft>
                <a:spcPct val="0"/>
              </a:spcAft>
              <a:buClrTx/>
            </a:pPr>
            <a:r>
              <a:rPr lang="el-GR" altLang="el-GR" sz="2200" b="1" dirty="0">
                <a:cs typeface="Arial" panose="020B0604020202020204" pitchFamily="34" charset="0"/>
              </a:rPr>
              <a:t>α)</a:t>
            </a:r>
            <a:r>
              <a:rPr lang="el-GR" altLang="el-GR" sz="2200" dirty="0">
                <a:cs typeface="Arial" panose="020B0604020202020204" pitchFamily="34" charset="0"/>
              </a:rPr>
              <a:t> </a:t>
            </a:r>
            <a:r>
              <a:rPr lang="el-GR" altLang="el-GR" sz="2200" b="1" u="sng" dirty="0" smtClean="0">
                <a:cs typeface="Arial" panose="020B0604020202020204" pitchFamily="34" charset="0"/>
              </a:rPr>
              <a:t>όταν για την σύναψη σύμβασης προμήθειας, έργου, υπηρεσίας</a:t>
            </a:r>
            <a:r>
              <a:rPr lang="el-GR" altLang="el-GR" sz="2200" dirty="0" smtClean="0">
                <a:cs typeface="Arial" panose="020B0604020202020204" pitchFamily="34" charset="0"/>
              </a:rPr>
              <a:t>:</a:t>
            </a:r>
            <a:endParaRPr lang="el-GR" altLang="el-GR" sz="2200" dirty="0">
              <a:cs typeface="Arial" panose="020B0604020202020204" pitchFamily="34" charset="0"/>
            </a:endParaRPr>
          </a:p>
          <a:p>
            <a:pPr defTabSz="449263" eaLnBrk="0" fontAlgn="base" hangingPunct="0">
              <a:lnSpc>
                <a:spcPct val="100000"/>
              </a:lnSpc>
              <a:spcBef>
                <a:spcPct val="0"/>
              </a:spcBef>
              <a:spcAft>
                <a:spcPct val="0"/>
              </a:spcAft>
              <a:buFont typeface="Arial" panose="020B0604020202020204" pitchFamily="34" charset="0"/>
              <a:buChar char="•"/>
            </a:pPr>
            <a:r>
              <a:rPr lang="el-GR" altLang="el-GR" sz="2200" dirty="0" smtClean="0">
                <a:cs typeface="Arial" panose="020B0604020202020204" pitchFamily="34" charset="0"/>
              </a:rPr>
              <a:t> Απαιτείται </a:t>
            </a:r>
            <a:r>
              <a:rPr lang="el-GR" altLang="el-GR" sz="2200" b="1" dirty="0">
                <a:cs typeface="Arial" panose="020B0604020202020204" pitchFamily="34" charset="0"/>
              </a:rPr>
              <a:t>προσαρμογή των άμεσα διαθέσιμων λύσεων</a:t>
            </a:r>
          </a:p>
          <a:p>
            <a:pPr defTabSz="449263" eaLnBrk="0" fontAlgn="base" hangingPunct="0">
              <a:lnSpc>
                <a:spcPct val="100000"/>
              </a:lnSpc>
              <a:spcBef>
                <a:spcPct val="0"/>
              </a:spcBef>
              <a:spcAft>
                <a:spcPct val="0"/>
              </a:spcAft>
              <a:buFont typeface="Arial" panose="020B0604020202020204" pitchFamily="34" charset="0"/>
              <a:buChar char="•"/>
            </a:pPr>
            <a:r>
              <a:rPr lang="el-GR" altLang="el-GR" sz="2200" dirty="0" smtClean="0">
                <a:cs typeface="Arial" panose="020B0604020202020204" pitchFamily="34" charset="0"/>
              </a:rPr>
              <a:t> Περιλαμβάνουν </a:t>
            </a:r>
            <a:r>
              <a:rPr lang="el-GR" altLang="el-GR" sz="2200" b="1" dirty="0">
                <a:cs typeface="Arial" panose="020B0604020202020204" pitchFamily="34" charset="0"/>
              </a:rPr>
              <a:t>σχεδιασμό ή καινοτόμες λύσεις</a:t>
            </a:r>
          </a:p>
          <a:p>
            <a:pPr algn="just" defTabSz="449263" eaLnBrk="0" fontAlgn="base" hangingPunct="0">
              <a:lnSpc>
                <a:spcPct val="100000"/>
              </a:lnSpc>
              <a:spcBef>
                <a:spcPct val="0"/>
              </a:spcBef>
              <a:spcAft>
                <a:spcPct val="0"/>
              </a:spcAft>
              <a:buFont typeface="Arial" panose="020B0604020202020204" pitchFamily="34" charset="0"/>
              <a:buChar char="•"/>
            </a:pPr>
            <a:r>
              <a:rPr lang="el-GR" altLang="el-GR" sz="2200" dirty="0" smtClean="0">
                <a:cs typeface="Arial" panose="020B0604020202020204" pitchFamily="34" charset="0"/>
              </a:rPr>
              <a:t> </a:t>
            </a:r>
            <a:r>
              <a:rPr lang="el-GR" altLang="el-GR" sz="2200" b="1" dirty="0" smtClean="0">
                <a:cs typeface="Arial" panose="020B0604020202020204" pitchFamily="34" charset="0"/>
              </a:rPr>
              <a:t>Απαιτούνται </a:t>
            </a:r>
            <a:r>
              <a:rPr lang="el-GR" altLang="el-GR" sz="2200" b="1" dirty="0">
                <a:cs typeface="Arial" panose="020B0604020202020204" pitchFamily="34" charset="0"/>
              </a:rPr>
              <a:t>διαπραγματεύσεις λόγω ειδικών περιστάσεων που σχετίζονται με τη φύση, την πολυπλοκότητα ή τη νομική ή χρηματοοικονομική οργάνωση</a:t>
            </a:r>
          </a:p>
          <a:p>
            <a:pPr algn="just" defTabSz="449263" eaLnBrk="0" fontAlgn="base" hangingPunct="0">
              <a:lnSpc>
                <a:spcPct val="100000"/>
              </a:lnSpc>
              <a:spcBef>
                <a:spcPct val="0"/>
              </a:spcBef>
              <a:spcAft>
                <a:spcPct val="0"/>
              </a:spcAft>
              <a:buFont typeface="Arial" panose="020B0604020202020204" pitchFamily="34" charset="0"/>
              <a:buChar char="•"/>
            </a:pPr>
            <a:r>
              <a:rPr lang="el-GR" altLang="el-GR" sz="2200" dirty="0" smtClean="0">
                <a:cs typeface="Arial" panose="020B0604020202020204" pitchFamily="34" charset="0"/>
              </a:rPr>
              <a:t> </a:t>
            </a:r>
            <a:r>
              <a:rPr lang="el-GR" altLang="el-GR" sz="2200" b="1" dirty="0" smtClean="0">
                <a:cs typeface="Arial" panose="020B0604020202020204" pitchFamily="34" charset="0"/>
              </a:rPr>
              <a:t>Δεν </a:t>
            </a:r>
            <a:r>
              <a:rPr lang="el-GR" altLang="el-GR" sz="2200" b="1" dirty="0">
                <a:cs typeface="Arial" panose="020B0604020202020204" pitchFamily="34" charset="0"/>
              </a:rPr>
              <a:t>είναι δυνατός ο καθορισμός των τεχνικών προδιαγραφών </a:t>
            </a:r>
            <a:r>
              <a:rPr lang="el-GR" altLang="el-GR" sz="2200" dirty="0">
                <a:cs typeface="Arial" panose="020B0604020202020204" pitchFamily="34" charset="0"/>
              </a:rPr>
              <a:t>με επαρκή ακρίβεια </a:t>
            </a:r>
          </a:p>
          <a:p>
            <a:pPr defTabSz="449263" eaLnBrk="0" fontAlgn="base" hangingPunct="0">
              <a:lnSpc>
                <a:spcPct val="100000"/>
              </a:lnSpc>
              <a:spcBef>
                <a:spcPct val="0"/>
              </a:spcBef>
              <a:spcAft>
                <a:spcPct val="0"/>
              </a:spcAft>
              <a:buClrTx/>
            </a:pPr>
            <a:endParaRPr lang="el-GR" altLang="el-GR" sz="2000" dirty="0">
              <a:cs typeface="Arial" panose="020B0604020202020204" pitchFamily="34" charset="0"/>
            </a:endParaRPr>
          </a:p>
        </p:txBody>
      </p:sp>
      <p:sp>
        <p:nvSpPr>
          <p:cNvPr id="119814" name="Text Box 5"/>
          <p:cNvSpPr txBox="1">
            <a:spLocks noChangeArrowheads="1"/>
          </p:cNvSpPr>
          <p:nvPr/>
        </p:nvSpPr>
        <p:spPr bwMode="auto">
          <a:xfrm>
            <a:off x="7981951" y="6356350"/>
            <a:ext cx="2024063"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defTabSz="449263" eaLnBrk="0" fontAlgn="base" hangingPunct="0">
              <a:lnSpc>
                <a:spcPct val="100000"/>
              </a:lnSpc>
              <a:spcBef>
                <a:spcPct val="0"/>
              </a:spcBef>
              <a:spcAft>
                <a:spcPct val="0"/>
              </a:spcAft>
              <a:buClrTx/>
            </a:pPr>
            <a:fld id="{DB0E1B59-A12D-4E8A-BFBF-44C54A88A442}" type="slidenum">
              <a:rPr lang="el-GR" altLang="el-GR" sz="2000">
                <a:solidFill>
                  <a:srgbClr val="FFFFFF"/>
                </a:solidFill>
                <a:latin typeface="Arial" panose="020B0604020202020204" pitchFamily="34" charset="0"/>
                <a:cs typeface="Arial" panose="020B0604020202020204" pitchFamily="34" charset="0"/>
              </a:rPr>
              <a:pPr defTabSz="449263" eaLnBrk="0" fontAlgn="base" hangingPunct="0">
                <a:lnSpc>
                  <a:spcPct val="100000"/>
                </a:lnSpc>
                <a:spcBef>
                  <a:spcPct val="0"/>
                </a:spcBef>
                <a:spcAft>
                  <a:spcPct val="0"/>
                </a:spcAft>
                <a:buClrTx/>
              </a:pPr>
              <a:t>14</a:t>
            </a:fld>
            <a:endParaRPr lang="el-GR" altLang="el-GR" sz="2000">
              <a:solidFill>
                <a:srgbClr val="FFFF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93703192"/>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0834" name="Text Box 1"/>
          <p:cNvSpPr txBox="1">
            <a:spLocks noChangeArrowheads="1"/>
          </p:cNvSpPr>
          <p:nvPr/>
        </p:nvSpPr>
        <p:spPr bwMode="auto">
          <a:xfrm>
            <a:off x="7192963" y="4714876"/>
            <a:ext cx="3295650" cy="728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algn="r" defTabSz="449263" fontAlgn="base">
              <a:lnSpc>
                <a:spcPct val="100000"/>
              </a:lnSpc>
              <a:spcBef>
                <a:spcPct val="0"/>
              </a:spcBef>
              <a:spcAft>
                <a:spcPts val="700"/>
              </a:spcAft>
              <a:buClrTx/>
            </a:pPr>
            <a:endParaRPr lang="el-GR"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p:txBody>
      </p:sp>
      <p:sp>
        <p:nvSpPr>
          <p:cNvPr id="120835" name="Text Box 2"/>
          <p:cNvSpPr txBox="1">
            <a:spLocks noChangeArrowheads="1"/>
          </p:cNvSpPr>
          <p:nvPr/>
        </p:nvSpPr>
        <p:spPr bwMode="auto">
          <a:xfrm>
            <a:off x="1544639" y="347664"/>
            <a:ext cx="8715375" cy="993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fontAlgn="base">
              <a:spcBef>
                <a:spcPct val="0"/>
              </a:spcBef>
              <a:spcAft>
                <a:spcPct val="0"/>
              </a:spcAft>
              <a:buClr>
                <a:srgbClr val="000000"/>
              </a:buClr>
              <a:buSzPct val="100000"/>
            </a:pPr>
            <a:endParaRPr lang="el-GR" altLang="el-GR" sz="2000">
              <a:solidFill>
                <a:srgbClr val="FFFFFF"/>
              </a:solidFill>
              <a:latin typeface="Arial" panose="020B0604020202020204" pitchFamily="34" charset="0"/>
              <a:ea typeface="Microsoft YaHei" panose="020B0503020204020204" pitchFamily="34" charset="-122"/>
            </a:endParaRPr>
          </a:p>
        </p:txBody>
      </p:sp>
      <p:sp>
        <p:nvSpPr>
          <p:cNvPr id="120836" name="Rectangle 3"/>
          <p:cNvSpPr>
            <a:spLocks noChangeArrowheads="1"/>
          </p:cNvSpPr>
          <p:nvPr/>
        </p:nvSpPr>
        <p:spPr bwMode="auto">
          <a:xfrm>
            <a:off x="174171" y="428628"/>
            <a:ext cx="11451772" cy="5254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1300">
                <a:solidFill>
                  <a:srgbClr val="000000"/>
                </a:solidFill>
                <a:latin typeface="Calibri" panose="020F0502020204030204" pitchFamily="34" charset="0"/>
                <a:ea typeface="Microsoft YaHei" panose="020B0503020204020204" pitchFamily="34" charset="-122"/>
              </a:defRPr>
            </a:lvl9pPr>
          </a:lstStyle>
          <a:p>
            <a:pPr algn="ctr" defTabSz="449263" eaLnBrk="0" fontAlgn="base" hangingPunct="0">
              <a:lnSpc>
                <a:spcPct val="100000"/>
              </a:lnSpc>
              <a:spcBef>
                <a:spcPct val="0"/>
              </a:spcBef>
              <a:spcAft>
                <a:spcPct val="0"/>
              </a:spcAft>
              <a:buClrTx/>
            </a:pPr>
            <a:r>
              <a:rPr lang="el-GR" altLang="el-GR" sz="2800" b="1" dirty="0">
                <a:cs typeface="Arial" panose="020B0604020202020204" pitchFamily="34" charset="0"/>
              </a:rPr>
              <a:t>Ανταγωνιστική διαδικασία με </a:t>
            </a:r>
            <a:r>
              <a:rPr lang="el-GR" altLang="el-GR" sz="2800" b="1" dirty="0" smtClean="0">
                <a:cs typeface="Arial" panose="020B0604020202020204" pitchFamily="34" charset="0"/>
              </a:rPr>
              <a:t>διαπραγμάτευση / Ανταγωνιστικός Διάλογος</a:t>
            </a:r>
            <a:endParaRPr lang="el-GR" altLang="el-GR" sz="2800" b="1" dirty="0">
              <a:cs typeface="Arial" panose="020B0604020202020204" pitchFamily="34" charset="0"/>
            </a:endParaRPr>
          </a:p>
        </p:txBody>
      </p:sp>
      <p:sp>
        <p:nvSpPr>
          <p:cNvPr id="2" name="Rectangle 4"/>
          <p:cNvSpPr>
            <a:spLocks noChangeArrowheads="1"/>
          </p:cNvSpPr>
          <p:nvPr/>
        </p:nvSpPr>
        <p:spPr bwMode="auto">
          <a:xfrm>
            <a:off x="174171" y="1567543"/>
            <a:ext cx="11451772" cy="4157165"/>
          </a:xfrm>
          <a:prstGeom prst="rect">
            <a:avLst/>
          </a:prstGeom>
          <a:noFill/>
          <a:ln>
            <a:noFill/>
          </a:ln>
          <a:effectLst/>
        </p:spPr>
        <p:txBody>
          <a:bodyPr wrap="square"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charset="0"/>
                <a:ea typeface="Microsoft YaHei" pitchFamily="32"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charset="0"/>
                <a:ea typeface="Microsoft YaHei" pitchFamily="32"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charset="0"/>
                <a:ea typeface="Microsoft YaHei" pitchFamily="32"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charset="0"/>
                <a:ea typeface="Microsoft YaHei" pitchFamily="32"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charset="0"/>
                <a:ea typeface="Microsoft YaHei" pitchFamily="32" charset="-122"/>
              </a:defRPr>
            </a:lvl5pPr>
            <a:lvl6pPr marL="25146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charset="0"/>
                <a:ea typeface="Microsoft YaHei" pitchFamily="32" charset="-122"/>
              </a:defRPr>
            </a:lvl6pPr>
            <a:lvl7pPr marL="29718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charset="0"/>
                <a:ea typeface="Microsoft YaHei" pitchFamily="32" charset="-122"/>
              </a:defRPr>
            </a:lvl7pPr>
            <a:lvl8pPr marL="34290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charset="0"/>
                <a:ea typeface="Microsoft YaHei" pitchFamily="32" charset="-122"/>
              </a:defRPr>
            </a:lvl8pPr>
            <a:lvl9pPr marL="38862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Arial" charset="0"/>
                <a:ea typeface="Microsoft YaHei" pitchFamily="32" charset="-122"/>
              </a:defRPr>
            </a:lvl9pPr>
          </a:lstStyle>
          <a:p>
            <a:pPr algn="just" defTabSz="449263" eaLnBrk="0" fontAlgn="base" hangingPunct="0">
              <a:spcBef>
                <a:spcPct val="0"/>
              </a:spcBef>
              <a:spcAft>
                <a:spcPct val="0"/>
              </a:spcAft>
              <a:buSzPct val="100000"/>
              <a:defRPr/>
            </a:pPr>
            <a:r>
              <a:rPr lang="el-GR" altLang="el-GR" sz="2200" b="1" dirty="0">
                <a:solidFill>
                  <a:srgbClr val="000000"/>
                </a:solidFill>
                <a:latin typeface="Calibri" pitchFamily="32" charset="0"/>
                <a:cs typeface="Arial" charset="0"/>
              </a:rPr>
              <a:t>β)</a:t>
            </a:r>
            <a:r>
              <a:rPr lang="el-GR" altLang="el-GR" sz="2200" dirty="0">
                <a:solidFill>
                  <a:srgbClr val="000000"/>
                </a:solidFill>
                <a:latin typeface="Calibri" pitchFamily="32" charset="0"/>
                <a:cs typeface="Arial" charset="0"/>
              </a:rPr>
              <a:t> </a:t>
            </a:r>
            <a:r>
              <a:rPr lang="el-GR" altLang="el-GR" sz="2200" b="1" dirty="0" smtClean="0">
                <a:solidFill>
                  <a:srgbClr val="000000"/>
                </a:solidFill>
                <a:latin typeface="Calibri" pitchFamily="32" charset="0"/>
                <a:cs typeface="Arial" charset="0"/>
              </a:rPr>
              <a:t>όταν</a:t>
            </a:r>
            <a:r>
              <a:rPr lang="el-GR" altLang="el-GR" sz="2200" dirty="0" smtClean="0">
                <a:solidFill>
                  <a:srgbClr val="000000"/>
                </a:solidFill>
                <a:latin typeface="Calibri" pitchFamily="32" charset="0"/>
                <a:cs typeface="Arial" charset="0"/>
              </a:rPr>
              <a:t> </a:t>
            </a:r>
            <a:r>
              <a:rPr lang="el-GR" altLang="el-GR" sz="2200" b="1" dirty="0">
                <a:solidFill>
                  <a:srgbClr val="000000"/>
                </a:solidFill>
                <a:latin typeface="Calibri" pitchFamily="32" charset="0"/>
                <a:cs typeface="Arial" charset="0"/>
              </a:rPr>
              <a:t>έπειτα από ανοικτή ή κλειστή </a:t>
            </a:r>
            <a:r>
              <a:rPr lang="el-GR" altLang="el-GR" sz="2200" b="1" dirty="0" smtClean="0">
                <a:solidFill>
                  <a:srgbClr val="000000"/>
                </a:solidFill>
                <a:latin typeface="Calibri" pitchFamily="32" charset="0"/>
                <a:cs typeface="Arial" charset="0"/>
              </a:rPr>
              <a:t>διαδικασία </a:t>
            </a:r>
            <a:r>
              <a:rPr lang="el-GR" altLang="el-GR" sz="2200" b="1" u="sng" dirty="0">
                <a:solidFill>
                  <a:srgbClr val="000000"/>
                </a:solidFill>
                <a:latin typeface="Calibri" pitchFamily="32" charset="0"/>
                <a:cs typeface="Arial" charset="0"/>
              </a:rPr>
              <a:t>υποβάλλονται </a:t>
            </a:r>
            <a:r>
              <a:rPr lang="el-GR" altLang="el-GR" sz="2200" u="sng" dirty="0">
                <a:solidFill>
                  <a:srgbClr val="000000"/>
                </a:solidFill>
                <a:latin typeface="Calibri" pitchFamily="32" charset="0"/>
                <a:cs typeface="Arial" charset="0"/>
              </a:rPr>
              <a:t>μόνο </a:t>
            </a:r>
            <a:r>
              <a:rPr lang="el-GR" altLang="el-GR" sz="2200" b="1" u="sng" dirty="0">
                <a:solidFill>
                  <a:srgbClr val="000000"/>
                </a:solidFill>
                <a:latin typeface="Calibri" pitchFamily="32" charset="0"/>
                <a:cs typeface="Arial" charset="0"/>
              </a:rPr>
              <a:t>μη κανονικές ή απαράδεκτες </a:t>
            </a:r>
            <a:r>
              <a:rPr lang="el-GR" altLang="el-GR" sz="2200" u="sng" dirty="0">
                <a:solidFill>
                  <a:srgbClr val="000000"/>
                </a:solidFill>
                <a:latin typeface="Calibri" pitchFamily="32" charset="0"/>
                <a:cs typeface="Arial" charset="0"/>
              </a:rPr>
              <a:t>προσφορές (κυρίως ανταγωνιστική διαδικασία με διαπραγμάτευση)</a:t>
            </a:r>
          </a:p>
          <a:p>
            <a:pPr defTabSz="449263" eaLnBrk="0" fontAlgn="base" hangingPunct="0">
              <a:spcBef>
                <a:spcPct val="0"/>
              </a:spcBef>
              <a:spcAft>
                <a:spcPct val="0"/>
              </a:spcAft>
              <a:buSzPct val="100000"/>
              <a:defRPr/>
            </a:pPr>
            <a:endParaRPr lang="el-GR" altLang="el-GR" sz="2200" b="1" u="sng" dirty="0">
              <a:solidFill>
                <a:srgbClr val="000000"/>
              </a:solidFill>
              <a:latin typeface="Calibri" pitchFamily="32" charset="0"/>
              <a:cs typeface="Arial" charset="0"/>
            </a:endParaRPr>
          </a:p>
          <a:p>
            <a:pPr marL="342900" indent="-342900" algn="just" defTabSz="449263" eaLnBrk="0" fontAlgn="base" hangingPunct="0">
              <a:spcBef>
                <a:spcPct val="0"/>
              </a:spcBef>
              <a:spcAft>
                <a:spcPct val="0"/>
              </a:spcAft>
              <a:buSzPct val="100000"/>
              <a:buFont typeface="Wingdings" panose="05000000000000000000" pitchFamily="2" charset="2"/>
              <a:buChar char="Ø"/>
              <a:defRPr/>
            </a:pPr>
            <a:r>
              <a:rPr lang="el-GR" altLang="el-GR" sz="2200" b="1" dirty="0">
                <a:solidFill>
                  <a:srgbClr val="000000"/>
                </a:solidFill>
                <a:latin typeface="Calibri" pitchFamily="32" charset="0"/>
                <a:cs typeface="Arial" charset="0"/>
              </a:rPr>
              <a:t>Οι αναθέτουσες αρχές δεν απαιτείται να δημοσιεύουν προκήρυξη σύμβασης</a:t>
            </a:r>
            <a:r>
              <a:rPr lang="el-GR" altLang="el-GR" sz="2200" dirty="0">
                <a:solidFill>
                  <a:srgbClr val="000000"/>
                </a:solidFill>
                <a:latin typeface="Calibri" pitchFamily="32" charset="0"/>
                <a:cs typeface="Arial" charset="0"/>
              </a:rPr>
              <a:t>, εφόσον στη διαδικασία </a:t>
            </a:r>
            <a:r>
              <a:rPr lang="el-GR" altLang="el-GR" sz="2200" b="1" dirty="0">
                <a:solidFill>
                  <a:srgbClr val="000000"/>
                </a:solidFill>
                <a:latin typeface="Calibri" pitchFamily="32" charset="0"/>
                <a:cs typeface="Arial" charset="0"/>
              </a:rPr>
              <a:t>περιλαμβάνουν όλους τους προσφέροντες οι οποίοι πληρούν τα κριτήρια των άρθρων 73 έως 83 </a:t>
            </a:r>
            <a:r>
              <a:rPr lang="el-GR" altLang="el-GR" sz="2200" b="1" dirty="0" smtClean="0">
                <a:solidFill>
                  <a:srgbClr val="000000"/>
                </a:solidFill>
                <a:latin typeface="Calibri" pitchFamily="32" charset="0"/>
                <a:cs typeface="Arial" charset="0"/>
              </a:rPr>
              <a:t>(μη συνδρομή λόγων αποκλεισμού και πλήρωσης κριτηρίων επιλογής τεχνικής και επαγγελματικής ικανότητας και χρηματοοικονομικής επάρκειας)  </a:t>
            </a:r>
            <a:r>
              <a:rPr lang="el-GR" altLang="el-GR" sz="2200" dirty="0" smtClean="0">
                <a:solidFill>
                  <a:srgbClr val="000000"/>
                </a:solidFill>
                <a:latin typeface="Calibri" pitchFamily="32" charset="0"/>
                <a:cs typeface="Arial" charset="0"/>
              </a:rPr>
              <a:t>και </a:t>
            </a:r>
            <a:r>
              <a:rPr lang="el-GR" altLang="el-GR" sz="2200" dirty="0">
                <a:solidFill>
                  <a:srgbClr val="000000"/>
                </a:solidFill>
                <a:latin typeface="Calibri" pitchFamily="32" charset="0"/>
                <a:cs typeface="Arial" charset="0"/>
              </a:rPr>
              <a:t>οι οποίοι, κατά την προηγηθείσα ανοικτή ή κλειστή διαδικασία, </a:t>
            </a:r>
            <a:r>
              <a:rPr lang="el-GR" altLang="el-GR" sz="2200" b="1" dirty="0">
                <a:solidFill>
                  <a:srgbClr val="000000"/>
                </a:solidFill>
                <a:latin typeface="Calibri" pitchFamily="32" charset="0"/>
                <a:cs typeface="Arial" charset="0"/>
              </a:rPr>
              <a:t>υπέβαλαν προσφορές σύμφωνες προς τις τυπικές απαιτήσεις της διαδικασίας σύναψης σύμβασης.</a:t>
            </a:r>
            <a:r>
              <a:rPr lang="el-GR" altLang="el-GR" sz="2200" dirty="0">
                <a:solidFill>
                  <a:srgbClr val="000000"/>
                </a:solidFill>
                <a:latin typeface="Calibri" pitchFamily="32" charset="0"/>
                <a:cs typeface="Arial" charset="0"/>
              </a:rPr>
              <a:t> </a:t>
            </a:r>
            <a:endParaRPr lang="el-GR" altLang="el-GR" sz="2200" dirty="0" smtClean="0">
              <a:solidFill>
                <a:srgbClr val="000000"/>
              </a:solidFill>
              <a:latin typeface="Calibri" pitchFamily="32" charset="0"/>
              <a:cs typeface="Arial" charset="0"/>
            </a:endParaRPr>
          </a:p>
          <a:p>
            <a:pPr algn="just" defTabSz="449263" eaLnBrk="0" fontAlgn="base" hangingPunct="0">
              <a:spcBef>
                <a:spcPct val="0"/>
              </a:spcBef>
              <a:spcAft>
                <a:spcPct val="0"/>
              </a:spcAft>
              <a:buSzPct val="100000"/>
              <a:defRPr/>
            </a:pPr>
            <a:r>
              <a:rPr lang="el-GR" altLang="el-GR" sz="2200" b="1" dirty="0">
                <a:solidFill>
                  <a:srgbClr val="FF0000"/>
                </a:solidFill>
                <a:latin typeface="Calibri" pitchFamily="32" charset="0"/>
                <a:cs typeface="Arial" charset="0"/>
              </a:rPr>
              <a:t>Για συμβάσεις άνω των ορίων απαιτείται προηγούμενη σύμφωνη γνώμη της Ε.Α.ΔΗ.ΣΥ.</a:t>
            </a:r>
          </a:p>
          <a:p>
            <a:pPr marL="342900" indent="-342900" algn="just" defTabSz="449263" eaLnBrk="0" fontAlgn="base" hangingPunct="0">
              <a:spcBef>
                <a:spcPct val="0"/>
              </a:spcBef>
              <a:spcAft>
                <a:spcPct val="0"/>
              </a:spcAft>
              <a:buSzPct val="100000"/>
              <a:buFont typeface="Wingdings" panose="05000000000000000000" pitchFamily="2" charset="2"/>
              <a:buChar char="Ø"/>
              <a:defRPr/>
            </a:pPr>
            <a:endParaRPr lang="el-GR" altLang="el-GR" sz="2200" dirty="0">
              <a:solidFill>
                <a:srgbClr val="000000"/>
              </a:solidFill>
              <a:latin typeface="Calibri" pitchFamily="32" charset="0"/>
              <a:cs typeface="Arial" charset="0"/>
            </a:endParaRPr>
          </a:p>
          <a:p>
            <a:pPr marL="342900" indent="-342900" algn="just" defTabSz="449263" eaLnBrk="0" fontAlgn="base" hangingPunct="0">
              <a:spcBef>
                <a:spcPct val="0"/>
              </a:spcBef>
              <a:spcAft>
                <a:spcPct val="0"/>
              </a:spcAft>
              <a:buSzPct val="100000"/>
              <a:buFont typeface="Wingdings" panose="05000000000000000000" pitchFamily="2" charset="2"/>
              <a:buChar char="Ø"/>
              <a:defRPr/>
            </a:pPr>
            <a:endParaRPr lang="el-GR" altLang="el-GR" sz="2200" dirty="0">
              <a:solidFill>
                <a:srgbClr val="000000"/>
              </a:solidFill>
              <a:latin typeface="Calibri" pitchFamily="32" charset="0"/>
              <a:cs typeface="Arial" charset="0"/>
            </a:endParaRPr>
          </a:p>
        </p:txBody>
      </p:sp>
      <p:sp>
        <p:nvSpPr>
          <p:cNvPr id="120838" name="Text Box 5"/>
          <p:cNvSpPr txBox="1">
            <a:spLocks noChangeArrowheads="1"/>
          </p:cNvSpPr>
          <p:nvPr/>
        </p:nvSpPr>
        <p:spPr bwMode="auto">
          <a:xfrm>
            <a:off x="7981951" y="6356350"/>
            <a:ext cx="2024063"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defTabSz="449263" eaLnBrk="0" fontAlgn="base" hangingPunct="0">
              <a:lnSpc>
                <a:spcPct val="100000"/>
              </a:lnSpc>
              <a:spcBef>
                <a:spcPct val="0"/>
              </a:spcBef>
              <a:spcAft>
                <a:spcPct val="0"/>
              </a:spcAft>
              <a:buClrTx/>
            </a:pPr>
            <a:fld id="{A2D82F29-D004-40CD-BC43-7E26C1FE4A5B}" type="slidenum">
              <a:rPr lang="el-GR" altLang="el-GR" sz="2000">
                <a:solidFill>
                  <a:srgbClr val="FFFFFF"/>
                </a:solidFill>
                <a:latin typeface="Arial" panose="020B0604020202020204" pitchFamily="34" charset="0"/>
                <a:cs typeface="Arial" panose="020B0604020202020204" pitchFamily="34" charset="0"/>
              </a:rPr>
              <a:pPr defTabSz="449263" eaLnBrk="0" fontAlgn="base" hangingPunct="0">
                <a:lnSpc>
                  <a:spcPct val="100000"/>
                </a:lnSpc>
                <a:spcBef>
                  <a:spcPct val="0"/>
                </a:spcBef>
                <a:spcAft>
                  <a:spcPct val="0"/>
                </a:spcAft>
                <a:buClrTx/>
              </a:pPr>
              <a:t>15</a:t>
            </a:fld>
            <a:endParaRPr lang="el-GR" altLang="el-GR" sz="2000">
              <a:solidFill>
                <a:srgbClr val="FFFF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92019028"/>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1858" name="Text Box 1"/>
          <p:cNvSpPr txBox="1">
            <a:spLocks noChangeArrowheads="1"/>
          </p:cNvSpPr>
          <p:nvPr/>
        </p:nvSpPr>
        <p:spPr bwMode="auto">
          <a:xfrm>
            <a:off x="7192963" y="4714876"/>
            <a:ext cx="3295650" cy="728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algn="r" defTabSz="449263" fontAlgn="base">
              <a:lnSpc>
                <a:spcPct val="100000"/>
              </a:lnSpc>
              <a:spcBef>
                <a:spcPct val="0"/>
              </a:spcBef>
              <a:spcAft>
                <a:spcPts val="700"/>
              </a:spcAft>
              <a:buClrTx/>
            </a:pPr>
            <a:endParaRPr lang="el-GR"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p:txBody>
      </p:sp>
      <p:sp>
        <p:nvSpPr>
          <p:cNvPr id="121859" name="Text Box 2"/>
          <p:cNvSpPr txBox="1">
            <a:spLocks noChangeArrowheads="1"/>
          </p:cNvSpPr>
          <p:nvPr/>
        </p:nvSpPr>
        <p:spPr bwMode="auto">
          <a:xfrm>
            <a:off x="1544639" y="347664"/>
            <a:ext cx="8715375" cy="993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fontAlgn="base">
              <a:spcBef>
                <a:spcPct val="0"/>
              </a:spcBef>
              <a:spcAft>
                <a:spcPct val="0"/>
              </a:spcAft>
              <a:buClr>
                <a:srgbClr val="000000"/>
              </a:buClr>
              <a:buSzPct val="100000"/>
            </a:pPr>
            <a:endParaRPr lang="el-GR" altLang="el-GR" sz="2000">
              <a:solidFill>
                <a:srgbClr val="FFFFFF"/>
              </a:solidFill>
              <a:latin typeface="Arial" panose="020B0604020202020204" pitchFamily="34" charset="0"/>
              <a:ea typeface="Microsoft YaHei" panose="020B0503020204020204" pitchFamily="34" charset="-122"/>
            </a:endParaRPr>
          </a:p>
        </p:txBody>
      </p:sp>
      <p:sp>
        <p:nvSpPr>
          <p:cNvPr id="121860" name="Rectangle 3"/>
          <p:cNvSpPr>
            <a:spLocks noChangeArrowheads="1"/>
          </p:cNvSpPr>
          <p:nvPr/>
        </p:nvSpPr>
        <p:spPr bwMode="auto">
          <a:xfrm>
            <a:off x="304801" y="500065"/>
            <a:ext cx="11379200" cy="5254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sz="1300">
                <a:solidFill>
                  <a:srgbClr val="000000"/>
                </a:solidFill>
                <a:latin typeface="Calibri" panose="020F0502020204030204" pitchFamily="34" charset="0"/>
                <a:ea typeface="Microsoft YaHei" panose="020B0503020204020204" pitchFamily="34" charset="-122"/>
              </a:defRPr>
            </a:lvl9pPr>
          </a:lstStyle>
          <a:p>
            <a:pPr algn="ctr" defTabSz="449263" eaLnBrk="0" fontAlgn="base" hangingPunct="0">
              <a:lnSpc>
                <a:spcPct val="100000"/>
              </a:lnSpc>
              <a:spcBef>
                <a:spcPct val="0"/>
              </a:spcBef>
              <a:spcAft>
                <a:spcPct val="0"/>
              </a:spcAft>
              <a:buClrTx/>
            </a:pPr>
            <a:r>
              <a:rPr lang="el-GR" altLang="el-GR" sz="2800" b="1" dirty="0">
                <a:cs typeface="Arial" panose="020B0604020202020204" pitchFamily="34" charset="0"/>
              </a:rPr>
              <a:t>Ανταγωνιστική διαδικασία με </a:t>
            </a:r>
            <a:r>
              <a:rPr lang="el-GR" altLang="el-GR" sz="2800" b="1" dirty="0" smtClean="0">
                <a:cs typeface="Arial" panose="020B0604020202020204" pitchFamily="34" charset="0"/>
              </a:rPr>
              <a:t>διαπραγμάτευση / Ανταγωνιστικός Διάλογος</a:t>
            </a:r>
            <a:endParaRPr lang="el-GR" altLang="el-GR" sz="2800" b="1" dirty="0">
              <a:cs typeface="Arial" panose="020B0604020202020204" pitchFamily="34" charset="0"/>
            </a:endParaRPr>
          </a:p>
        </p:txBody>
      </p:sp>
      <p:sp>
        <p:nvSpPr>
          <p:cNvPr id="121861" name="Rectangle 4"/>
          <p:cNvSpPr>
            <a:spLocks noChangeArrowheads="1"/>
          </p:cNvSpPr>
          <p:nvPr/>
        </p:nvSpPr>
        <p:spPr bwMode="auto">
          <a:xfrm>
            <a:off x="304800" y="1412876"/>
            <a:ext cx="11553371" cy="4126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defTabSz="449263" eaLnBrk="0" fontAlgn="base" hangingPunct="0">
              <a:lnSpc>
                <a:spcPct val="100000"/>
              </a:lnSpc>
              <a:spcBef>
                <a:spcPct val="0"/>
              </a:spcBef>
              <a:spcAft>
                <a:spcPct val="0"/>
              </a:spcAft>
              <a:buClrTx/>
            </a:pPr>
            <a:endParaRPr lang="el-GR" altLang="el-GR" sz="2000" b="1" u="sng" dirty="0">
              <a:cs typeface="Arial" panose="020B0604020202020204" pitchFamily="34" charset="0"/>
            </a:endParaRPr>
          </a:p>
          <a:p>
            <a:pPr algn="just" defTabSz="449263" eaLnBrk="0" fontAlgn="base" hangingPunct="0">
              <a:lnSpc>
                <a:spcPct val="100000"/>
              </a:lnSpc>
              <a:spcBef>
                <a:spcPct val="0"/>
              </a:spcBef>
              <a:spcAft>
                <a:spcPct val="0"/>
              </a:spcAft>
              <a:buClrTx/>
            </a:pPr>
            <a:r>
              <a:rPr lang="el-GR" altLang="el-GR" sz="2200" b="1" u="sng" dirty="0">
                <a:cs typeface="Arial" panose="020B0604020202020204" pitchFamily="34" charset="0"/>
              </a:rPr>
              <a:t>Μη κανονικές προσφορές: </a:t>
            </a:r>
          </a:p>
          <a:p>
            <a:pPr algn="just" defTabSz="449263" eaLnBrk="0" fontAlgn="base" hangingPunct="0">
              <a:lnSpc>
                <a:spcPct val="100000"/>
              </a:lnSpc>
              <a:spcBef>
                <a:spcPct val="0"/>
              </a:spcBef>
              <a:spcAft>
                <a:spcPct val="0"/>
              </a:spcAft>
              <a:buClrTx/>
            </a:pPr>
            <a:r>
              <a:rPr lang="el-GR" altLang="el-GR" sz="2200" dirty="0">
                <a:cs typeface="Arial" panose="020B0604020202020204" pitchFamily="34" charset="0"/>
              </a:rPr>
              <a:t>α) όσες δεν πληρούν τις προϋποθέσεις των εγγράφων της σύμβασης </a:t>
            </a:r>
          </a:p>
          <a:p>
            <a:pPr algn="just" defTabSz="449263" eaLnBrk="0" fontAlgn="base" hangingPunct="0">
              <a:lnSpc>
                <a:spcPct val="100000"/>
              </a:lnSpc>
              <a:spcBef>
                <a:spcPct val="0"/>
              </a:spcBef>
              <a:spcAft>
                <a:spcPct val="0"/>
              </a:spcAft>
              <a:buClrTx/>
            </a:pPr>
            <a:r>
              <a:rPr lang="el-GR" altLang="el-GR" sz="2200" dirty="0">
                <a:cs typeface="Arial" panose="020B0604020202020204" pitchFamily="34" charset="0"/>
              </a:rPr>
              <a:t>β) όσες παρελήφθησαν εκπρόθεσμα </a:t>
            </a:r>
          </a:p>
          <a:p>
            <a:pPr algn="just" defTabSz="449263" eaLnBrk="0" fontAlgn="base" hangingPunct="0">
              <a:lnSpc>
                <a:spcPct val="100000"/>
              </a:lnSpc>
              <a:spcBef>
                <a:spcPct val="0"/>
              </a:spcBef>
              <a:spcAft>
                <a:spcPct val="0"/>
              </a:spcAft>
              <a:buClrTx/>
            </a:pPr>
            <a:r>
              <a:rPr lang="el-GR" altLang="el-GR" sz="2200" dirty="0">
                <a:cs typeface="Arial" panose="020B0604020202020204" pitchFamily="34" charset="0"/>
              </a:rPr>
              <a:t>γ) όταν υπάρχουν αποδεικτικά στοιχεία αθέμιτης πρακτικής (συμπαιγνία ή διαφθορά) </a:t>
            </a:r>
          </a:p>
          <a:p>
            <a:pPr algn="just" defTabSz="449263" eaLnBrk="0" fontAlgn="base" hangingPunct="0">
              <a:lnSpc>
                <a:spcPct val="100000"/>
              </a:lnSpc>
              <a:spcBef>
                <a:spcPct val="0"/>
              </a:spcBef>
              <a:spcAft>
                <a:spcPct val="0"/>
              </a:spcAft>
              <a:buClrTx/>
            </a:pPr>
            <a:r>
              <a:rPr lang="el-GR" altLang="el-GR" sz="2200" dirty="0">
                <a:cs typeface="Arial" panose="020B0604020202020204" pitchFamily="34" charset="0"/>
              </a:rPr>
              <a:t>δ) όσες κρίνονται από την </a:t>
            </a:r>
            <a:r>
              <a:rPr lang="el-GR" altLang="el-GR" sz="2200" dirty="0" err="1">
                <a:cs typeface="Arial" panose="020B0604020202020204" pitchFamily="34" charset="0"/>
              </a:rPr>
              <a:t>α.α.</a:t>
            </a:r>
            <a:r>
              <a:rPr lang="el-GR" altLang="el-GR" sz="2200" dirty="0">
                <a:cs typeface="Arial" panose="020B0604020202020204" pitchFamily="34" charset="0"/>
              </a:rPr>
              <a:t> ασυνήθιστα χαμηλές. </a:t>
            </a:r>
          </a:p>
          <a:p>
            <a:pPr algn="just" defTabSz="449263" eaLnBrk="0" fontAlgn="base" hangingPunct="0">
              <a:lnSpc>
                <a:spcPct val="100000"/>
              </a:lnSpc>
              <a:spcBef>
                <a:spcPct val="0"/>
              </a:spcBef>
              <a:spcAft>
                <a:spcPct val="0"/>
              </a:spcAft>
              <a:buClrTx/>
            </a:pPr>
            <a:r>
              <a:rPr lang="el-GR" altLang="el-GR" sz="2200" dirty="0">
                <a:cs typeface="Arial" panose="020B0604020202020204" pitchFamily="34" charset="0"/>
              </a:rPr>
              <a:t> </a:t>
            </a:r>
            <a:br>
              <a:rPr lang="el-GR" altLang="el-GR" sz="2200" dirty="0">
                <a:cs typeface="Arial" panose="020B0604020202020204" pitchFamily="34" charset="0"/>
              </a:rPr>
            </a:br>
            <a:r>
              <a:rPr lang="el-GR" altLang="el-GR" sz="2200" b="1" u="sng" dirty="0">
                <a:cs typeface="Arial" panose="020B0604020202020204" pitchFamily="34" charset="0"/>
              </a:rPr>
              <a:t>Απαράδεκτες προσφορές</a:t>
            </a:r>
            <a:r>
              <a:rPr lang="el-GR" altLang="el-GR" sz="2200" dirty="0">
                <a:cs typeface="Arial" panose="020B0604020202020204" pitchFamily="34" charset="0"/>
              </a:rPr>
              <a:t>: </a:t>
            </a:r>
          </a:p>
          <a:p>
            <a:pPr algn="just" defTabSz="449263" eaLnBrk="0" fontAlgn="base" hangingPunct="0">
              <a:lnSpc>
                <a:spcPct val="100000"/>
              </a:lnSpc>
              <a:spcBef>
                <a:spcPct val="0"/>
              </a:spcBef>
              <a:spcAft>
                <a:spcPct val="0"/>
              </a:spcAft>
              <a:buClrTx/>
            </a:pPr>
            <a:r>
              <a:rPr lang="el-GR" altLang="el-GR" sz="2200" dirty="0">
                <a:cs typeface="Arial" panose="020B0604020202020204" pitchFamily="34" charset="0"/>
              </a:rPr>
              <a:t>α) όσες υποβάλλονται από προσφέροντες οι οποίοι δεν διαθέτουν τα απαιτούμενα προσόντα και </a:t>
            </a:r>
          </a:p>
          <a:p>
            <a:pPr algn="just" defTabSz="449263" eaLnBrk="0" fontAlgn="base" hangingPunct="0">
              <a:lnSpc>
                <a:spcPct val="100000"/>
              </a:lnSpc>
              <a:spcBef>
                <a:spcPct val="0"/>
              </a:spcBef>
              <a:spcAft>
                <a:spcPct val="0"/>
              </a:spcAft>
              <a:buClrTx/>
            </a:pPr>
            <a:r>
              <a:rPr lang="el-GR" altLang="el-GR" sz="2200" dirty="0">
                <a:cs typeface="Arial" panose="020B0604020202020204" pitchFamily="34" charset="0"/>
              </a:rPr>
              <a:t>β) όσων η τιμή υπερβαίνει τον προϋπολογισμό  </a:t>
            </a:r>
          </a:p>
          <a:p>
            <a:pPr algn="just" defTabSz="449263" eaLnBrk="0" fontAlgn="base" hangingPunct="0">
              <a:lnSpc>
                <a:spcPct val="100000"/>
              </a:lnSpc>
              <a:spcBef>
                <a:spcPct val="0"/>
              </a:spcBef>
              <a:spcAft>
                <a:spcPct val="0"/>
              </a:spcAft>
              <a:buClrTx/>
            </a:pPr>
            <a:endParaRPr lang="el-GR" altLang="el-GR" sz="2200" dirty="0">
              <a:cs typeface="Arial" panose="020B0604020202020204" pitchFamily="34" charset="0"/>
            </a:endParaRPr>
          </a:p>
          <a:p>
            <a:pPr algn="just" defTabSz="449263" eaLnBrk="0" fontAlgn="base" hangingPunct="0">
              <a:lnSpc>
                <a:spcPct val="100000"/>
              </a:lnSpc>
              <a:spcBef>
                <a:spcPct val="0"/>
              </a:spcBef>
              <a:spcAft>
                <a:spcPct val="0"/>
              </a:spcAft>
              <a:buClrTx/>
            </a:pPr>
            <a:r>
              <a:rPr lang="el-GR" altLang="el-GR" sz="2200" b="1" dirty="0">
                <a:solidFill>
                  <a:srgbClr val="0070C0"/>
                </a:solidFill>
                <a:cs typeface="Arial" panose="020B0604020202020204" pitchFamily="34" charset="0"/>
              </a:rPr>
              <a:t>Βλ. Κατευθυντήρια Οδηγία 21/2017 ΕΑΑΔΗΣΥ (ΑΔΑ 69ΦΑΟΞΤΒ-ΨΩ0)</a:t>
            </a:r>
          </a:p>
        </p:txBody>
      </p:sp>
      <p:sp>
        <p:nvSpPr>
          <p:cNvPr id="121862" name="Text Box 5"/>
          <p:cNvSpPr txBox="1">
            <a:spLocks noChangeArrowheads="1"/>
          </p:cNvSpPr>
          <p:nvPr/>
        </p:nvSpPr>
        <p:spPr bwMode="auto">
          <a:xfrm>
            <a:off x="7981951" y="6356350"/>
            <a:ext cx="2024063"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defTabSz="449263" eaLnBrk="0" fontAlgn="base" hangingPunct="0">
              <a:lnSpc>
                <a:spcPct val="100000"/>
              </a:lnSpc>
              <a:spcBef>
                <a:spcPct val="0"/>
              </a:spcBef>
              <a:spcAft>
                <a:spcPct val="0"/>
              </a:spcAft>
              <a:buClrTx/>
            </a:pPr>
            <a:fld id="{5577081F-A6FA-45B7-8B4A-4D2017166D81}" type="slidenum">
              <a:rPr lang="el-GR" altLang="el-GR" sz="2000">
                <a:solidFill>
                  <a:srgbClr val="FFFFFF"/>
                </a:solidFill>
                <a:latin typeface="Arial" panose="020B0604020202020204" pitchFamily="34" charset="0"/>
                <a:cs typeface="Arial" panose="020B0604020202020204" pitchFamily="34" charset="0"/>
              </a:rPr>
              <a:pPr defTabSz="449263" eaLnBrk="0" fontAlgn="base" hangingPunct="0">
                <a:lnSpc>
                  <a:spcPct val="100000"/>
                </a:lnSpc>
                <a:spcBef>
                  <a:spcPct val="0"/>
                </a:spcBef>
                <a:spcAft>
                  <a:spcPct val="0"/>
                </a:spcAft>
                <a:buClrTx/>
              </a:pPr>
              <a:t>16</a:t>
            </a:fld>
            <a:endParaRPr lang="el-GR" altLang="el-GR" sz="2000">
              <a:solidFill>
                <a:srgbClr val="FFFF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57582968"/>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2882" name="Text Box 1"/>
          <p:cNvSpPr txBox="1">
            <a:spLocks noChangeArrowheads="1"/>
          </p:cNvSpPr>
          <p:nvPr/>
        </p:nvSpPr>
        <p:spPr bwMode="auto">
          <a:xfrm>
            <a:off x="7192963" y="4714876"/>
            <a:ext cx="3295650" cy="728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algn="r" defTabSz="449263" fontAlgn="base">
              <a:lnSpc>
                <a:spcPct val="100000"/>
              </a:lnSpc>
              <a:spcBef>
                <a:spcPct val="0"/>
              </a:spcBef>
              <a:spcAft>
                <a:spcPts val="700"/>
              </a:spcAft>
              <a:buClrTx/>
            </a:pPr>
            <a:endParaRPr lang="el-GR"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p:txBody>
      </p:sp>
      <p:sp>
        <p:nvSpPr>
          <p:cNvPr id="110594" name="Rectangle 2"/>
          <p:cNvSpPr>
            <a:spLocks noChangeArrowheads="1"/>
          </p:cNvSpPr>
          <p:nvPr/>
        </p:nvSpPr>
        <p:spPr bwMode="auto">
          <a:xfrm>
            <a:off x="174171" y="1125537"/>
            <a:ext cx="11611428" cy="5118966"/>
          </a:xfrm>
          <a:prstGeom prst="rect">
            <a:avLst/>
          </a:prstGeom>
          <a:noFill/>
          <a:ln>
            <a:noFill/>
          </a:ln>
          <a:effectLst/>
        </p:spPr>
        <p:txBody>
          <a:bodyPr wrap="square" lIns="90000" tIns="46800" rIns="90000" bIns="46800">
            <a:spAutoFit/>
          </a:bodyPr>
          <a:lstStyle>
            <a:lvl1pPr marL="285750" indent="-247650">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sz="2000">
                <a:solidFill>
                  <a:srgbClr val="FFFFFF"/>
                </a:solidFill>
                <a:latin typeface="Arial" charset="0"/>
                <a:ea typeface="Microsoft YaHei" pitchFamily="32" charset="-122"/>
              </a:defRPr>
            </a:lvl1pPr>
            <a:lvl2pPr>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sz="2000">
                <a:solidFill>
                  <a:srgbClr val="FFFFFF"/>
                </a:solidFill>
                <a:latin typeface="Arial" charset="0"/>
                <a:ea typeface="Microsoft YaHei" pitchFamily="32" charset="-122"/>
              </a:defRPr>
            </a:lvl2pPr>
            <a:lvl3pPr>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sz="2000">
                <a:solidFill>
                  <a:srgbClr val="FFFFFF"/>
                </a:solidFill>
                <a:latin typeface="Arial" charset="0"/>
                <a:ea typeface="Microsoft YaHei" pitchFamily="32" charset="-122"/>
              </a:defRPr>
            </a:lvl3pPr>
            <a:lvl4pPr>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sz="2000">
                <a:solidFill>
                  <a:srgbClr val="FFFFFF"/>
                </a:solidFill>
                <a:latin typeface="Arial" charset="0"/>
                <a:ea typeface="Microsoft YaHei" pitchFamily="32" charset="-122"/>
              </a:defRPr>
            </a:lvl4pPr>
            <a:lvl5pPr>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sz="2000">
                <a:solidFill>
                  <a:srgbClr val="FFFFFF"/>
                </a:solidFill>
                <a:latin typeface="Arial" charset="0"/>
                <a:ea typeface="Microsoft YaHei" pitchFamily="32" charset="-122"/>
              </a:defRPr>
            </a:lvl5pPr>
            <a:lvl6pPr marL="2514600" indent="-228600" defTabSz="449263" fontAlgn="base">
              <a:spcBef>
                <a:spcPct val="0"/>
              </a:spcBef>
              <a:spcAft>
                <a:spcPct val="0"/>
              </a:spcAft>
              <a:buClr>
                <a:srgbClr val="000000"/>
              </a:buClr>
              <a:buSzPct val="100000"/>
              <a:buFont typeface="Times New Roman" pitchFamily="16" charset="0"/>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sz="2000">
                <a:solidFill>
                  <a:srgbClr val="FFFFFF"/>
                </a:solidFill>
                <a:latin typeface="Arial" charset="0"/>
                <a:ea typeface="Microsoft YaHei" pitchFamily="32" charset="-122"/>
              </a:defRPr>
            </a:lvl6pPr>
            <a:lvl7pPr marL="2971800" indent="-228600" defTabSz="449263" fontAlgn="base">
              <a:spcBef>
                <a:spcPct val="0"/>
              </a:spcBef>
              <a:spcAft>
                <a:spcPct val="0"/>
              </a:spcAft>
              <a:buClr>
                <a:srgbClr val="000000"/>
              </a:buClr>
              <a:buSzPct val="100000"/>
              <a:buFont typeface="Times New Roman" pitchFamily="16" charset="0"/>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sz="2000">
                <a:solidFill>
                  <a:srgbClr val="FFFFFF"/>
                </a:solidFill>
                <a:latin typeface="Arial" charset="0"/>
                <a:ea typeface="Microsoft YaHei" pitchFamily="32" charset="-122"/>
              </a:defRPr>
            </a:lvl7pPr>
            <a:lvl8pPr marL="3429000" indent="-228600" defTabSz="449263" fontAlgn="base">
              <a:spcBef>
                <a:spcPct val="0"/>
              </a:spcBef>
              <a:spcAft>
                <a:spcPct val="0"/>
              </a:spcAft>
              <a:buClr>
                <a:srgbClr val="000000"/>
              </a:buClr>
              <a:buSzPct val="100000"/>
              <a:buFont typeface="Times New Roman" pitchFamily="16" charset="0"/>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sz="2000">
                <a:solidFill>
                  <a:srgbClr val="FFFFFF"/>
                </a:solidFill>
                <a:latin typeface="Arial" charset="0"/>
                <a:ea typeface="Microsoft YaHei" pitchFamily="32" charset="-122"/>
              </a:defRPr>
            </a:lvl8pPr>
            <a:lvl9pPr marL="3886200" indent="-228600" defTabSz="449263" fontAlgn="base">
              <a:spcBef>
                <a:spcPct val="0"/>
              </a:spcBef>
              <a:spcAft>
                <a:spcPct val="0"/>
              </a:spcAft>
              <a:buClr>
                <a:srgbClr val="000000"/>
              </a:buClr>
              <a:buSzPct val="100000"/>
              <a:buFont typeface="Times New Roman" pitchFamily="16" charset="0"/>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sz="2000">
                <a:solidFill>
                  <a:srgbClr val="FFFFFF"/>
                </a:solidFill>
                <a:latin typeface="Arial" charset="0"/>
                <a:ea typeface="Microsoft YaHei" pitchFamily="32" charset="-122"/>
              </a:defRPr>
            </a:lvl9pPr>
          </a:lstStyle>
          <a:p>
            <a:pPr defTabSz="449263" fontAlgn="base">
              <a:spcBef>
                <a:spcPct val="0"/>
              </a:spcBef>
              <a:spcAft>
                <a:spcPts val="300"/>
              </a:spcAft>
              <a:buSzPct val="100000"/>
              <a:defRPr/>
            </a:pPr>
            <a:r>
              <a:rPr lang="el-GR" altLang="el-GR" sz="2200" b="1" u="sng" dirty="0" smtClean="0">
                <a:solidFill>
                  <a:srgbClr val="000000"/>
                </a:solidFill>
                <a:latin typeface="Calibri" pitchFamily="32" charset="0"/>
              </a:rPr>
              <a:t>Α Στάδιο: Εκδήλωση ενδιαφέροντος</a:t>
            </a:r>
            <a:endParaRPr lang="el-GR" altLang="el-GR" sz="2200" b="1" u="sng" dirty="0">
              <a:solidFill>
                <a:srgbClr val="000000"/>
              </a:solidFill>
              <a:latin typeface="Calibri" pitchFamily="32" charset="0"/>
            </a:endParaRPr>
          </a:p>
          <a:p>
            <a:pPr algn="just" defTabSz="449263" fontAlgn="base">
              <a:spcBef>
                <a:spcPct val="0"/>
              </a:spcBef>
              <a:spcAft>
                <a:spcPts val="300"/>
              </a:spcAft>
              <a:buSzPct val="100000"/>
              <a:defRPr/>
            </a:pPr>
            <a:r>
              <a:rPr lang="el-GR" altLang="el-GR" sz="2200" b="1" dirty="0" smtClean="0">
                <a:solidFill>
                  <a:srgbClr val="000000"/>
                </a:solidFill>
                <a:latin typeface="Calibri" pitchFamily="32" charset="0"/>
              </a:rPr>
              <a:t>1</a:t>
            </a:r>
            <a:r>
              <a:rPr lang="el-GR" altLang="el-GR" sz="2200" b="1" dirty="0">
                <a:solidFill>
                  <a:srgbClr val="000000"/>
                </a:solidFill>
                <a:latin typeface="Calibri" pitchFamily="32" charset="0"/>
              </a:rPr>
              <a:t>. Προκήρυξη διαγωνισμού από α.α. Η α.α. καθορίζει στα έγγραφα της σύμβασης</a:t>
            </a:r>
          </a:p>
          <a:p>
            <a:pPr marL="284163" defTabSz="449263" fontAlgn="base">
              <a:spcBef>
                <a:spcPct val="0"/>
              </a:spcBef>
              <a:spcAft>
                <a:spcPts val="300"/>
              </a:spcAft>
              <a:buClr>
                <a:srgbClr val="000000"/>
              </a:buClr>
              <a:buSzPct val="45000"/>
              <a:buFont typeface="Wingdings" charset="2"/>
              <a:buChar char=""/>
              <a:defRPr/>
            </a:pPr>
            <a:r>
              <a:rPr lang="el-GR" altLang="el-GR" sz="2200" dirty="0">
                <a:solidFill>
                  <a:srgbClr val="000000"/>
                </a:solidFill>
                <a:latin typeface="Calibri" pitchFamily="32" charset="0"/>
              </a:rPr>
              <a:t>το αντικείμενο της σύμβασης, περιγράφει ανάγκες και απαιτούμενα χαρακτηριστικά </a:t>
            </a:r>
          </a:p>
          <a:p>
            <a:pPr marL="284163" defTabSz="449263" fontAlgn="base">
              <a:spcBef>
                <a:spcPct val="0"/>
              </a:spcBef>
              <a:spcAft>
                <a:spcPts val="300"/>
              </a:spcAft>
              <a:buClr>
                <a:srgbClr val="000000"/>
              </a:buClr>
              <a:buSzPct val="45000"/>
              <a:buFont typeface="Wingdings" charset="2"/>
              <a:buChar char=""/>
              <a:defRPr/>
            </a:pPr>
            <a:r>
              <a:rPr lang="el-GR" altLang="el-GR" sz="2200" dirty="0">
                <a:solidFill>
                  <a:srgbClr val="000000"/>
                </a:solidFill>
                <a:latin typeface="Calibri" pitchFamily="32" charset="0"/>
              </a:rPr>
              <a:t>τα κριτήρια </a:t>
            </a:r>
            <a:r>
              <a:rPr lang="el-GR" altLang="el-GR" sz="2200" dirty="0" smtClean="0">
                <a:solidFill>
                  <a:srgbClr val="000000"/>
                </a:solidFill>
                <a:latin typeface="Calibri" pitchFamily="32" charset="0"/>
              </a:rPr>
              <a:t>επιλογής των οικονομικών φορέων</a:t>
            </a:r>
            <a:endParaRPr lang="el-GR" altLang="el-GR" sz="2200" dirty="0">
              <a:solidFill>
                <a:srgbClr val="000000"/>
              </a:solidFill>
              <a:latin typeface="Calibri" pitchFamily="32" charset="0"/>
            </a:endParaRPr>
          </a:p>
          <a:p>
            <a:pPr marL="36513" indent="0" defTabSz="449263" fontAlgn="base">
              <a:spcBef>
                <a:spcPct val="0"/>
              </a:spcBef>
              <a:spcAft>
                <a:spcPts val="300"/>
              </a:spcAft>
              <a:buClr>
                <a:srgbClr val="000000"/>
              </a:buClr>
              <a:buSzPct val="45000"/>
              <a:defRPr/>
            </a:pPr>
            <a:r>
              <a:rPr lang="el-GR" altLang="el-GR" sz="2200" b="1" dirty="0" smtClean="0">
                <a:solidFill>
                  <a:srgbClr val="000000"/>
                </a:solidFill>
                <a:latin typeface="Calibri" pitchFamily="32" charset="0"/>
              </a:rPr>
              <a:t>2</a:t>
            </a:r>
            <a:r>
              <a:rPr lang="el-GR" altLang="el-GR" sz="2200" dirty="0">
                <a:solidFill>
                  <a:srgbClr val="000000"/>
                </a:solidFill>
                <a:latin typeface="Calibri" pitchFamily="32" charset="0"/>
              </a:rPr>
              <a:t>. </a:t>
            </a:r>
            <a:r>
              <a:rPr lang="el-GR" altLang="el-GR" sz="2200" b="1" dirty="0">
                <a:solidFill>
                  <a:srgbClr val="000000"/>
                </a:solidFill>
                <a:latin typeface="Calibri" pitchFamily="32" charset="0"/>
              </a:rPr>
              <a:t>Υποβολή αιτήσεων συμμετοχής </a:t>
            </a:r>
            <a:endParaRPr lang="el-GR" altLang="el-GR" sz="2200" b="1" dirty="0" smtClean="0">
              <a:solidFill>
                <a:srgbClr val="000000"/>
              </a:solidFill>
              <a:latin typeface="Calibri" pitchFamily="32" charset="0"/>
            </a:endParaRPr>
          </a:p>
          <a:p>
            <a:pPr marL="284163" algn="just" defTabSz="449263" fontAlgn="base">
              <a:spcBef>
                <a:spcPct val="0"/>
              </a:spcBef>
              <a:spcAft>
                <a:spcPts val="300"/>
              </a:spcAft>
              <a:buClr>
                <a:srgbClr val="000000"/>
              </a:buClr>
              <a:buSzPct val="45000"/>
              <a:buFont typeface="Wingdings" charset="2"/>
              <a:buChar char=""/>
              <a:defRPr/>
            </a:pPr>
            <a:r>
              <a:rPr lang="el-GR" altLang="el-GR" sz="2200" dirty="0">
                <a:solidFill>
                  <a:srgbClr val="000000"/>
                </a:solidFill>
                <a:latin typeface="Calibri" pitchFamily="32" charset="0"/>
              </a:rPr>
              <a:t>από οποιονδήποτε ενδιαφερόμενο ο.φ. με υποβολή στοιχείων για την  κάλυψη κριτηρίων ποιοτικής επιλογής. </a:t>
            </a:r>
            <a:endParaRPr lang="el-GR" altLang="el-GR" sz="2200" dirty="0" smtClean="0">
              <a:solidFill>
                <a:srgbClr val="000000"/>
              </a:solidFill>
              <a:latin typeface="Calibri" pitchFamily="32" charset="0"/>
            </a:endParaRPr>
          </a:p>
          <a:p>
            <a:pPr marL="284163" algn="just" defTabSz="449263" fontAlgn="base">
              <a:spcBef>
                <a:spcPct val="0"/>
              </a:spcBef>
              <a:spcAft>
                <a:spcPts val="300"/>
              </a:spcAft>
              <a:buClr>
                <a:srgbClr val="000000"/>
              </a:buClr>
              <a:buSzPct val="45000"/>
              <a:buFont typeface="Wingdings" charset="2"/>
              <a:buChar char=""/>
              <a:defRPr/>
            </a:pPr>
            <a:r>
              <a:rPr lang="el-GR" altLang="el-GR" sz="2200" b="1" dirty="0">
                <a:solidFill>
                  <a:srgbClr val="000000"/>
                </a:solidFill>
                <a:latin typeface="Calibri" pitchFamily="32" charset="0"/>
              </a:rPr>
              <a:t>Δυνατότητα περιορισμού υποψηφίων - κατ’ ελάχιστον 3 (αρ.84)</a:t>
            </a:r>
          </a:p>
          <a:p>
            <a:pPr algn="just" defTabSz="449263" fontAlgn="base">
              <a:spcBef>
                <a:spcPct val="0"/>
              </a:spcBef>
              <a:spcAft>
                <a:spcPct val="0"/>
              </a:spcAft>
              <a:buSzPct val="100000"/>
              <a:defRPr/>
            </a:pPr>
            <a:r>
              <a:rPr lang="el-GR" altLang="el-GR" sz="2200" b="1" u="sng" dirty="0">
                <a:solidFill>
                  <a:srgbClr val="000000"/>
                </a:solidFill>
                <a:latin typeface="Calibri" pitchFamily="32" charset="0"/>
              </a:rPr>
              <a:t>Β’ Στάδιο Υποβολή προσφορών στους οικ. φορείς που έχουν επιλεγεί</a:t>
            </a:r>
          </a:p>
          <a:p>
            <a:pPr marL="284163" algn="just" defTabSz="449263" fontAlgn="base">
              <a:spcBef>
                <a:spcPct val="0"/>
              </a:spcBef>
              <a:spcAft>
                <a:spcPts val="300"/>
              </a:spcAft>
              <a:buClr>
                <a:srgbClr val="000000"/>
              </a:buClr>
              <a:buSzPct val="45000"/>
              <a:buFont typeface="Wingdings" charset="2"/>
              <a:buChar char=""/>
              <a:defRPr/>
            </a:pPr>
            <a:r>
              <a:rPr lang="el-GR" altLang="el-GR" sz="2200" dirty="0">
                <a:solidFill>
                  <a:srgbClr val="000000"/>
                </a:solidFill>
                <a:latin typeface="Calibri" pitchFamily="32" charset="0"/>
              </a:rPr>
              <a:t>Υποβολή αρχικών προσφορών (βάση της διαπραγμάτευσης) </a:t>
            </a:r>
          </a:p>
          <a:p>
            <a:pPr marL="284163" algn="just" defTabSz="449263" fontAlgn="base">
              <a:spcBef>
                <a:spcPct val="0"/>
              </a:spcBef>
              <a:spcAft>
                <a:spcPts val="300"/>
              </a:spcAft>
              <a:buClr>
                <a:srgbClr val="000000"/>
              </a:buClr>
              <a:buSzPct val="45000"/>
              <a:buFont typeface="Wingdings" charset="2"/>
              <a:buChar char=""/>
              <a:defRPr/>
            </a:pPr>
            <a:r>
              <a:rPr lang="el-GR" altLang="el-GR" sz="2200" dirty="0">
                <a:solidFill>
                  <a:srgbClr val="000000"/>
                </a:solidFill>
                <a:latin typeface="Calibri" pitchFamily="32" charset="0"/>
              </a:rPr>
              <a:t>Δυνατότητα διεξαγωγή διαπραγμάτευσης σε διαδοχικές </a:t>
            </a:r>
            <a:r>
              <a:rPr lang="el-GR" altLang="el-GR" sz="2200" dirty="0" smtClean="0">
                <a:solidFill>
                  <a:srgbClr val="000000"/>
                </a:solidFill>
                <a:latin typeface="Calibri" pitchFamily="32" charset="0"/>
              </a:rPr>
              <a:t>φάσεις</a:t>
            </a:r>
          </a:p>
          <a:p>
            <a:pPr marL="284163" algn="just" defTabSz="449263" fontAlgn="base">
              <a:spcBef>
                <a:spcPct val="0"/>
              </a:spcBef>
              <a:spcAft>
                <a:spcPts val="300"/>
              </a:spcAft>
              <a:buClr>
                <a:srgbClr val="000000"/>
              </a:buClr>
              <a:buSzPct val="45000"/>
              <a:buFont typeface="Wingdings" charset="2"/>
              <a:buChar char=""/>
              <a:defRPr/>
            </a:pPr>
            <a:r>
              <a:rPr lang="el-GR" altLang="el-GR" sz="2200" dirty="0" smtClean="0">
                <a:solidFill>
                  <a:srgbClr val="000000"/>
                </a:solidFill>
                <a:latin typeface="Calibri" pitchFamily="32" charset="0"/>
              </a:rPr>
              <a:t>Όταν η </a:t>
            </a:r>
            <a:r>
              <a:rPr lang="el-GR" altLang="el-GR" sz="2200" dirty="0" err="1" smtClean="0">
                <a:solidFill>
                  <a:srgbClr val="000000"/>
                </a:solidFill>
                <a:latin typeface="Calibri" pitchFamily="32" charset="0"/>
              </a:rPr>
              <a:t>α.α.</a:t>
            </a:r>
            <a:r>
              <a:rPr lang="el-GR" altLang="el-GR" sz="2200" dirty="0" smtClean="0">
                <a:solidFill>
                  <a:srgbClr val="000000"/>
                </a:solidFill>
                <a:latin typeface="Calibri" pitchFamily="32" charset="0"/>
              </a:rPr>
              <a:t> κρίνει ότι ολοκληρώθηκαν οι διαπραγματεύσεις</a:t>
            </a:r>
            <a:r>
              <a:rPr lang="el-GR" altLang="el-GR" sz="2200" dirty="0">
                <a:solidFill>
                  <a:srgbClr val="000000"/>
                </a:solidFill>
                <a:latin typeface="Calibri" pitchFamily="32" charset="0"/>
              </a:rPr>
              <a:t>, </a:t>
            </a:r>
            <a:r>
              <a:rPr lang="el-GR" altLang="el-GR" sz="2200" dirty="0" smtClean="0">
                <a:solidFill>
                  <a:srgbClr val="000000"/>
                </a:solidFill>
                <a:latin typeface="Calibri" pitchFamily="32" charset="0"/>
              </a:rPr>
              <a:t>ενημερώνει </a:t>
            </a:r>
            <a:r>
              <a:rPr lang="el-GR" altLang="el-GR" sz="2200" dirty="0">
                <a:solidFill>
                  <a:srgbClr val="000000"/>
                </a:solidFill>
                <a:latin typeface="Calibri" pitchFamily="32" charset="0"/>
              </a:rPr>
              <a:t>τους προσφέροντες και ορίζει κοινή </a:t>
            </a:r>
            <a:r>
              <a:rPr lang="el-GR" altLang="el-GR" sz="2200" dirty="0" smtClean="0">
                <a:solidFill>
                  <a:srgbClr val="000000"/>
                </a:solidFill>
                <a:latin typeface="Calibri" pitchFamily="32" charset="0"/>
              </a:rPr>
              <a:t>προθεσμία </a:t>
            </a:r>
            <a:r>
              <a:rPr lang="el-GR" altLang="el-GR" sz="2200" dirty="0">
                <a:solidFill>
                  <a:srgbClr val="000000"/>
                </a:solidFill>
                <a:latin typeface="Calibri" pitchFamily="32" charset="0"/>
              </a:rPr>
              <a:t>για την υποβολή τελικών προσφορών.</a:t>
            </a:r>
          </a:p>
          <a:p>
            <a:pPr algn="just" defTabSz="449263" fontAlgn="base">
              <a:spcBef>
                <a:spcPct val="0"/>
              </a:spcBef>
              <a:spcAft>
                <a:spcPct val="0"/>
              </a:spcAft>
              <a:buSzPct val="100000"/>
              <a:defRPr/>
            </a:pPr>
            <a:endParaRPr lang="el-GR" altLang="el-GR" sz="1800" dirty="0">
              <a:solidFill>
                <a:srgbClr val="000000"/>
              </a:solidFill>
              <a:latin typeface="Calibri" pitchFamily="32" charset="0"/>
            </a:endParaRPr>
          </a:p>
        </p:txBody>
      </p:sp>
      <p:sp>
        <p:nvSpPr>
          <p:cNvPr id="122884" name="Text Box 3"/>
          <p:cNvSpPr txBox="1">
            <a:spLocks noChangeArrowheads="1"/>
          </p:cNvSpPr>
          <p:nvPr/>
        </p:nvSpPr>
        <p:spPr bwMode="auto">
          <a:xfrm>
            <a:off x="304800" y="449942"/>
            <a:ext cx="10871200" cy="67559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algn="ctr" defTabSz="449263" eaLnBrk="0" fontAlgn="base" hangingPunct="0">
              <a:lnSpc>
                <a:spcPct val="100000"/>
              </a:lnSpc>
              <a:spcBef>
                <a:spcPct val="0"/>
              </a:spcBef>
              <a:spcAft>
                <a:spcPct val="0"/>
              </a:spcAft>
              <a:buClrTx/>
            </a:pPr>
            <a:r>
              <a:rPr lang="el-GR" altLang="el-GR" sz="2800" b="1" dirty="0">
                <a:cs typeface="Arial" panose="020B0604020202020204" pitchFamily="34" charset="0"/>
              </a:rPr>
              <a:t>Ανταγωνιστική διαδικασία με </a:t>
            </a:r>
            <a:r>
              <a:rPr lang="el-GR" altLang="el-GR" sz="2800" b="1" dirty="0" smtClean="0">
                <a:cs typeface="Arial" panose="020B0604020202020204" pitchFamily="34" charset="0"/>
              </a:rPr>
              <a:t>διαπραγμάτευση (</a:t>
            </a:r>
            <a:r>
              <a:rPr lang="el-GR" altLang="el-GR" sz="2800" b="1" dirty="0">
                <a:cs typeface="Arial" panose="020B0604020202020204" pitchFamily="34" charset="0"/>
              </a:rPr>
              <a:t>Άρθρο 29)</a:t>
            </a:r>
          </a:p>
        </p:txBody>
      </p:sp>
      <p:sp>
        <p:nvSpPr>
          <p:cNvPr id="122885" name="Text Box 4"/>
          <p:cNvSpPr txBox="1">
            <a:spLocks noChangeArrowheads="1"/>
          </p:cNvSpPr>
          <p:nvPr/>
        </p:nvSpPr>
        <p:spPr bwMode="auto">
          <a:xfrm>
            <a:off x="7981951" y="6356350"/>
            <a:ext cx="2024063"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algn="r" defTabSz="449263" fontAlgn="base" hangingPunct="0">
              <a:lnSpc>
                <a:spcPct val="100000"/>
              </a:lnSpc>
              <a:spcBef>
                <a:spcPct val="0"/>
              </a:spcBef>
              <a:spcAft>
                <a:spcPct val="0"/>
              </a:spcAft>
              <a:buClrTx/>
            </a:pPr>
            <a:fld id="{C1FF7CF5-BAC2-4DE1-9F11-F1AB2595463F}" type="slidenum">
              <a:rPr lang="el-GR" altLang="el-GR" sz="900">
                <a:solidFill>
                  <a:srgbClr val="898989"/>
                </a:solidFill>
                <a:latin typeface="Times New Roman" panose="02020603050405020304" pitchFamily="18" charset="0"/>
                <a:cs typeface="Segoe UI" panose="020B0502040204020203" pitchFamily="34" charset="0"/>
              </a:rPr>
              <a:pPr algn="r" defTabSz="449263" fontAlgn="base" hangingPunct="0">
                <a:lnSpc>
                  <a:spcPct val="100000"/>
                </a:lnSpc>
                <a:spcBef>
                  <a:spcPct val="0"/>
                </a:spcBef>
                <a:spcAft>
                  <a:spcPct val="0"/>
                </a:spcAft>
                <a:buClrTx/>
              </a:pPr>
              <a:t>17</a:t>
            </a:fld>
            <a:endParaRPr lang="el-GR" altLang="el-GR" sz="900">
              <a:solidFill>
                <a:srgbClr val="898989"/>
              </a:solidFill>
              <a:latin typeface="Times New Roman" panose="02020603050405020304" pitchFamily="18" charset="0"/>
              <a:cs typeface="Segoe UI" panose="020B0502040204020203" pitchFamily="34" charset="0"/>
            </a:endParaRPr>
          </a:p>
        </p:txBody>
      </p:sp>
    </p:spTree>
    <p:extLst>
      <p:ext uri="{BB962C8B-B14F-4D97-AF65-F5344CB8AC3E}">
        <p14:creationId xmlns:p14="http://schemas.microsoft.com/office/powerpoint/2010/main" val="3205124330"/>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2882" name="Text Box 1"/>
          <p:cNvSpPr txBox="1">
            <a:spLocks noChangeArrowheads="1"/>
          </p:cNvSpPr>
          <p:nvPr/>
        </p:nvSpPr>
        <p:spPr bwMode="auto">
          <a:xfrm>
            <a:off x="7192963" y="4714876"/>
            <a:ext cx="3295650" cy="728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el-GR"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a:p>
            <a:pPr marL="0" marR="0" lvl="0" indent="0" algn="r" defTabSz="449263" rtl="0" eaLnBrk="1" fontAlgn="base" latinLnBrk="0" hangingPunct="1">
              <a:lnSpc>
                <a:spcPct val="100000"/>
              </a:lnSpc>
              <a:spcBef>
                <a:spcPct val="0"/>
              </a:spcBef>
              <a:spcAft>
                <a:spcPts val="70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de-DE" altLang="el-GR" sz="1400" b="0" i="0" u="none" strike="noStrike" kern="1200" cap="none" spc="0" normalizeH="0" baseline="0" noProof="0">
              <a:ln>
                <a:noFill/>
              </a:ln>
              <a:solidFill>
                <a:srgbClr val="FFFFFF"/>
              </a:solidFill>
              <a:effectLst/>
              <a:uLnTx/>
              <a:uFillTx/>
              <a:latin typeface="Book Antiqua" panose="02040602050305030304" pitchFamily="18" charset="0"/>
              <a:ea typeface="Microsoft YaHei" panose="020B0503020204020204" pitchFamily="34" charset="-122"/>
              <a:cs typeface="Arial" panose="020B0604020202020204" pitchFamily="34" charset="0"/>
            </a:endParaRPr>
          </a:p>
        </p:txBody>
      </p:sp>
      <p:sp>
        <p:nvSpPr>
          <p:cNvPr id="110594" name="Rectangle 2"/>
          <p:cNvSpPr>
            <a:spLocks noChangeArrowheads="1"/>
          </p:cNvSpPr>
          <p:nvPr/>
        </p:nvSpPr>
        <p:spPr bwMode="auto">
          <a:xfrm>
            <a:off x="304800" y="1306287"/>
            <a:ext cx="11538856" cy="5965352"/>
          </a:xfrm>
          <a:prstGeom prst="rect">
            <a:avLst/>
          </a:prstGeom>
          <a:noFill/>
          <a:ln>
            <a:noFill/>
          </a:ln>
          <a:effectLst/>
        </p:spPr>
        <p:txBody>
          <a:bodyPr wrap="square" lIns="90000" tIns="46800" rIns="90000" bIns="46800">
            <a:spAutoFit/>
          </a:bodyPr>
          <a:lstStyle>
            <a:lvl1pPr marL="285750" indent="-247650">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sz="2000">
                <a:solidFill>
                  <a:srgbClr val="FFFFFF"/>
                </a:solidFill>
                <a:latin typeface="Arial" charset="0"/>
                <a:ea typeface="Microsoft YaHei" pitchFamily="32" charset="-122"/>
              </a:defRPr>
            </a:lvl1pPr>
            <a:lvl2pPr>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sz="2000">
                <a:solidFill>
                  <a:srgbClr val="FFFFFF"/>
                </a:solidFill>
                <a:latin typeface="Arial" charset="0"/>
                <a:ea typeface="Microsoft YaHei" pitchFamily="32" charset="-122"/>
              </a:defRPr>
            </a:lvl2pPr>
            <a:lvl3pPr>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sz="2000">
                <a:solidFill>
                  <a:srgbClr val="FFFFFF"/>
                </a:solidFill>
                <a:latin typeface="Arial" charset="0"/>
                <a:ea typeface="Microsoft YaHei" pitchFamily="32" charset="-122"/>
              </a:defRPr>
            </a:lvl3pPr>
            <a:lvl4pPr>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sz="2000">
                <a:solidFill>
                  <a:srgbClr val="FFFFFF"/>
                </a:solidFill>
                <a:latin typeface="Arial" charset="0"/>
                <a:ea typeface="Microsoft YaHei" pitchFamily="32" charset="-122"/>
              </a:defRPr>
            </a:lvl4pPr>
            <a:lvl5pPr>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sz="2000">
                <a:solidFill>
                  <a:srgbClr val="FFFFFF"/>
                </a:solidFill>
                <a:latin typeface="Arial" charset="0"/>
                <a:ea typeface="Microsoft YaHei" pitchFamily="32" charset="-122"/>
              </a:defRPr>
            </a:lvl5pPr>
            <a:lvl6pPr marL="2514600" indent="-228600" defTabSz="449263" fontAlgn="base">
              <a:spcBef>
                <a:spcPct val="0"/>
              </a:spcBef>
              <a:spcAft>
                <a:spcPct val="0"/>
              </a:spcAft>
              <a:buClr>
                <a:srgbClr val="000000"/>
              </a:buClr>
              <a:buSzPct val="100000"/>
              <a:buFont typeface="Times New Roman" pitchFamily="16" charset="0"/>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sz="2000">
                <a:solidFill>
                  <a:srgbClr val="FFFFFF"/>
                </a:solidFill>
                <a:latin typeface="Arial" charset="0"/>
                <a:ea typeface="Microsoft YaHei" pitchFamily="32" charset="-122"/>
              </a:defRPr>
            </a:lvl6pPr>
            <a:lvl7pPr marL="2971800" indent="-228600" defTabSz="449263" fontAlgn="base">
              <a:spcBef>
                <a:spcPct val="0"/>
              </a:spcBef>
              <a:spcAft>
                <a:spcPct val="0"/>
              </a:spcAft>
              <a:buClr>
                <a:srgbClr val="000000"/>
              </a:buClr>
              <a:buSzPct val="100000"/>
              <a:buFont typeface="Times New Roman" pitchFamily="16" charset="0"/>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sz="2000">
                <a:solidFill>
                  <a:srgbClr val="FFFFFF"/>
                </a:solidFill>
                <a:latin typeface="Arial" charset="0"/>
                <a:ea typeface="Microsoft YaHei" pitchFamily="32" charset="-122"/>
              </a:defRPr>
            </a:lvl7pPr>
            <a:lvl8pPr marL="3429000" indent="-228600" defTabSz="449263" fontAlgn="base">
              <a:spcBef>
                <a:spcPct val="0"/>
              </a:spcBef>
              <a:spcAft>
                <a:spcPct val="0"/>
              </a:spcAft>
              <a:buClr>
                <a:srgbClr val="000000"/>
              </a:buClr>
              <a:buSzPct val="100000"/>
              <a:buFont typeface="Times New Roman" pitchFamily="16" charset="0"/>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sz="2000">
                <a:solidFill>
                  <a:srgbClr val="FFFFFF"/>
                </a:solidFill>
                <a:latin typeface="Arial" charset="0"/>
                <a:ea typeface="Microsoft YaHei" pitchFamily="32" charset="-122"/>
              </a:defRPr>
            </a:lvl8pPr>
            <a:lvl9pPr marL="3886200" indent="-228600" defTabSz="449263" fontAlgn="base">
              <a:spcBef>
                <a:spcPct val="0"/>
              </a:spcBef>
              <a:spcAft>
                <a:spcPct val="0"/>
              </a:spcAft>
              <a:buClr>
                <a:srgbClr val="000000"/>
              </a:buClr>
              <a:buSzPct val="100000"/>
              <a:buFont typeface="Times New Roman" pitchFamily="16" charset="0"/>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sz="2000">
                <a:solidFill>
                  <a:srgbClr val="FFFFFF"/>
                </a:solidFill>
                <a:latin typeface="Arial" charset="0"/>
                <a:ea typeface="Microsoft YaHei" pitchFamily="32" charset="-122"/>
              </a:defRPr>
            </a:lvl9pPr>
          </a:lstStyle>
          <a:p>
            <a:pPr marL="285750" marR="0" lvl="0" indent="-247650" algn="l" defTabSz="449263" rtl="0" eaLnBrk="1" fontAlgn="base" latinLnBrk="0" hangingPunct="1">
              <a:lnSpc>
                <a:spcPct val="100000"/>
              </a:lnSpc>
              <a:spcBef>
                <a:spcPct val="0"/>
              </a:spcBef>
              <a:spcAft>
                <a:spcPts val="300"/>
              </a:spcAft>
              <a:buClrTx/>
              <a:buSzPct val="100000"/>
              <a:buFontTx/>
              <a:buNone/>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a:pPr>
            <a:r>
              <a:rPr kumimoji="0" lang="el-GR" altLang="el-GR" sz="2400" b="1" i="0" u="sng"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rPr>
              <a:t>Α Στάδιο: Εκδήλωση ενδιαφέροντος</a:t>
            </a:r>
            <a:endParaRPr kumimoji="0" lang="el-GR" altLang="el-GR" sz="2400" b="1" i="0" u="sng" strike="noStrike" kern="1200" cap="none" spc="0" normalizeH="0" baseline="0" noProof="0" dirty="0">
              <a:ln>
                <a:noFill/>
              </a:ln>
              <a:solidFill>
                <a:srgbClr val="000000"/>
              </a:solidFill>
              <a:effectLst/>
              <a:uLnTx/>
              <a:uFillTx/>
              <a:latin typeface="Calibri" pitchFamily="32" charset="0"/>
              <a:ea typeface="Microsoft YaHei" pitchFamily="32" charset="-122"/>
              <a:cs typeface="+mn-cs"/>
            </a:endParaRPr>
          </a:p>
          <a:p>
            <a:pPr marL="285750" marR="0" lvl="0" indent="-247650" algn="just" defTabSz="449263" rtl="0" eaLnBrk="1" fontAlgn="base" latinLnBrk="0" hangingPunct="1">
              <a:lnSpc>
                <a:spcPct val="100000"/>
              </a:lnSpc>
              <a:spcBef>
                <a:spcPct val="0"/>
              </a:spcBef>
              <a:spcAft>
                <a:spcPts val="300"/>
              </a:spcAft>
              <a:buClrTx/>
              <a:buSzPct val="100000"/>
              <a:buFontTx/>
              <a:buNone/>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a:pPr>
            <a:r>
              <a:rPr kumimoji="0" lang="el-GR" altLang="el-GR" sz="2200" b="1"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rPr>
              <a:t>1</a:t>
            </a: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 Προκήρυξη διαγωνισμού από α.α. Η α.α. καθορίζει στα έγγραφα της σύμβασης</a:t>
            </a:r>
          </a:p>
          <a:p>
            <a:pPr marL="284163" marR="0" lvl="0" indent="-247650" algn="l" defTabSz="449263" rtl="0" eaLnBrk="1" fontAlgn="base" latinLnBrk="0" hangingPunct="1">
              <a:lnSpc>
                <a:spcPct val="100000"/>
              </a:lnSpc>
              <a:spcBef>
                <a:spcPct val="0"/>
              </a:spcBef>
              <a:spcAft>
                <a:spcPts val="300"/>
              </a:spcAft>
              <a:buClr>
                <a:srgbClr val="000000"/>
              </a:buClr>
              <a:buSzPct val="45000"/>
              <a:buFont typeface="Wingdings" charset="2"/>
              <a:buChar char=""/>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a:pP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το αντικείμενο της σύμβασης, περιγράφει ανάγκες και απαιτούμενα χαρακτηριστικά </a:t>
            </a:r>
          </a:p>
          <a:p>
            <a:pPr marL="284163" marR="0" lvl="0" indent="-247650" algn="just" defTabSz="449263" rtl="0" eaLnBrk="1" fontAlgn="base" latinLnBrk="0" hangingPunct="1">
              <a:lnSpc>
                <a:spcPct val="100000"/>
              </a:lnSpc>
              <a:spcBef>
                <a:spcPct val="0"/>
              </a:spcBef>
              <a:spcAft>
                <a:spcPts val="300"/>
              </a:spcAft>
              <a:buClr>
                <a:srgbClr val="000000"/>
              </a:buClr>
              <a:buSzPct val="45000"/>
              <a:buFont typeface="Wingdings" charset="2"/>
              <a:buChar char=""/>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a:pPr>
            <a:r>
              <a:rPr kumimoji="0" lang="el-GR" altLang="el-GR" sz="2200" b="0"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rPr>
              <a:t>κριτήρια επιλογής</a:t>
            </a:r>
            <a:endPar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endParaRPr>
          </a:p>
          <a:p>
            <a:pPr marL="285750" marR="0" lvl="0" indent="-247650" algn="just" defTabSz="449263" rtl="0" eaLnBrk="1" fontAlgn="base" latinLnBrk="0" hangingPunct="1">
              <a:lnSpc>
                <a:spcPct val="100000"/>
              </a:lnSpc>
              <a:spcBef>
                <a:spcPct val="0"/>
              </a:spcBef>
              <a:spcAft>
                <a:spcPct val="0"/>
              </a:spcAft>
              <a:buClrTx/>
              <a:buSzPct val="100000"/>
              <a:buFontTx/>
              <a:buNone/>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a:pPr>
            <a:r>
              <a:rPr kumimoji="0" lang="el-GR" altLang="el-GR" sz="2200" b="1"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rPr>
              <a:t>2</a:t>
            </a: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 Υποβολή αιτήσεων συμμετοχής </a:t>
            </a:r>
            <a:endParaRPr kumimoji="0" lang="el-GR" altLang="el-GR" sz="2200" b="1"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endParaRPr>
          </a:p>
          <a:p>
            <a:pPr marL="284163" marR="0" lvl="0" indent="-247650" algn="just" defTabSz="449263" rtl="0" eaLnBrk="1" fontAlgn="base" latinLnBrk="0" hangingPunct="1">
              <a:lnSpc>
                <a:spcPct val="100000"/>
              </a:lnSpc>
              <a:spcBef>
                <a:spcPct val="0"/>
              </a:spcBef>
              <a:spcAft>
                <a:spcPts val="300"/>
              </a:spcAft>
              <a:buClr>
                <a:srgbClr val="000000"/>
              </a:buClr>
              <a:buSzPct val="45000"/>
              <a:buFont typeface="Wingdings" charset="2"/>
              <a:buChar char=""/>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a:pPr>
            <a:r>
              <a:rPr kumimoji="0" lang="el-GR" altLang="el-GR" sz="2200" b="0"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από οποιονδήποτε ενδιαφερόμενο ο.φ. με υποβολή στοιχείων για την  κάλυψη κριτηρίων ποιοτικής </a:t>
            </a:r>
            <a:r>
              <a:rPr kumimoji="0" lang="el-GR" altLang="el-GR" sz="2200" b="0"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rPr>
              <a:t>επιλογής</a:t>
            </a:r>
          </a:p>
          <a:p>
            <a:pPr marL="284163" marR="0" lvl="0" indent="-247650" algn="just" defTabSz="449263" rtl="0" eaLnBrk="1" fontAlgn="base" latinLnBrk="0" hangingPunct="1">
              <a:lnSpc>
                <a:spcPct val="100000"/>
              </a:lnSpc>
              <a:spcBef>
                <a:spcPct val="0"/>
              </a:spcBef>
              <a:spcAft>
                <a:spcPts val="300"/>
              </a:spcAft>
              <a:buClr>
                <a:srgbClr val="000000"/>
              </a:buClr>
              <a:buSzPct val="45000"/>
              <a:buFont typeface="Wingdings" charset="2"/>
              <a:buChar char=""/>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a:pPr>
            <a:r>
              <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rPr>
              <a:t>Δυνατότητα περιορισμού υποψηφίων - κατ’ ελάχιστον 3 (αρ.84</a:t>
            </a:r>
            <a:r>
              <a:rPr kumimoji="0" lang="el-GR" altLang="el-GR" sz="2200" b="1" i="0" u="none" strike="noStrike" kern="1200" cap="none" spc="0" normalizeH="0" baseline="0" noProof="0" dirty="0" smtClean="0">
                <a:ln>
                  <a:noFill/>
                </a:ln>
                <a:solidFill>
                  <a:srgbClr val="000000"/>
                </a:solidFill>
                <a:effectLst/>
                <a:uLnTx/>
                <a:uFillTx/>
                <a:latin typeface="Calibri" pitchFamily="32" charset="0"/>
                <a:ea typeface="Microsoft YaHei" pitchFamily="32" charset="-122"/>
                <a:cs typeface="+mn-cs"/>
              </a:rPr>
              <a:t>)</a:t>
            </a:r>
          </a:p>
          <a:p>
            <a:pPr marL="36513" lvl="0" indent="0" algn="just" defTabSz="449263" fontAlgn="base">
              <a:spcBef>
                <a:spcPct val="0"/>
              </a:spcBef>
              <a:spcAft>
                <a:spcPts val="300"/>
              </a:spcAft>
              <a:buClr>
                <a:srgbClr val="000000"/>
              </a:buClr>
              <a:buSzPct val="45000"/>
              <a:defRPr/>
            </a:pPr>
            <a:r>
              <a:rPr lang="el-GR" altLang="el-GR" sz="2200" b="1" dirty="0">
                <a:solidFill>
                  <a:srgbClr val="000000"/>
                </a:solidFill>
                <a:latin typeface="Calibri" pitchFamily="32" charset="0"/>
              </a:rPr>
              <a:t>Β Στάδιο: Πρόσκληση για συμμετοχή σε διάλογο  στους οικ. φορείς που έχουν επιλεγεί</a:t>
            </a:r>
          </a:p>
          <a:p>
            <a:pPr marL="284163" algn="just" defTabSz="449263" fontAlgn="base">
              <a:spcBef>
                <a:spcPct val="0"/>
              </a:spcBef>
              <a:spcAft>
                <a:spcPts val="300"/>
              </a:spcAft>
              <a:buClr>
                <a:srgbClr val="000000"/>
              </a:buClr>
              <a:buSzPct val="45000"/>
              <a:buFont typeface="Wingdings" charset="2"/>
              <a:buChar char=""/>
              <a:defRPr/>
            </a:pPr>
            <a:r>
              <a:rPr lang="el-GR" altLang="el-GR" sz="2200" b="1" dirty="0">
                <a:solidFill>
                  <a:srgbClr val="000000"/>
                </a:solidFill>
                <a:latin typeface="Calibri" pitchFamily="32" charset="0"/>
              </a:rPr>
              <a:t>Διεξαγωγή διαλόγου σε διαδοχικές </a:t>
            </a:r>
            <a:r>
              <a:rPr lang="el-GR" altLang="el-GR" sz="2200" b="1" dirty="0" smtClean="0">
                <a:solidFill>
                  <a:srgbClr val="000000"/>
                </a:solidFill>
                <a:latin typeface="Calibri" pitchFamily="32" charset="0"/>
              </a:rPr>
              <a:t>φάσεις για </a:t>
            </a:r>
            <a:r>
              <a:rPr lang="el-GR" altLang="el-GR" sz="2200" b="1" dirty="0">
                <a:solidFill>
                  <a:srgbClr val="000000"/>
                </a:solidFill>
                <a:latin typeface="Calibri" pitchFamily="32" charset="0"/>
              </a:rPr>
              <a:t>όλες τις πτυχές της σύμβασης </a:t>
            </a:r>
            <a:r>
              <a:rPr lang="el-GR" altLang="el-GR" sz="2200" dirty="0">
                <a:solidFill>
                  <a:srgbClr val="000000"/>
                </a:solidFill>
                <a:latin typeface="Calibri" pitchFamily="32" charset="0"/>
              </a:rPr>
              <a:t>– σκοπός ο προσδιορισμός μέσων για την κάλυψη αναγκών της </a:t>
            </a:r>
            <a:r>
              <a:rPr lang="el-GR" altLang="el-GR" sz="2200" dirty="0" err="1">
                <a:solidFill>
                  <a:srgbClr val="000000"/>
                </a:solidFill>
                <a:latin typeface="Calibri" pitchFamily="32" charset="0"/>
              </a:rPr>
              <a:t>α.α.</a:t>
            </a:r>
            <a:endParaRPr lang="el-GR" altLang="el-GR" sz="2200" dirty="0">
              <a:solidFill>
                <a:srgbClr val="000000"/>
              </a:solidFill>
              <a:latin typeface="Calibri" pitchFamily="32" charset="0"/>
            </a:endParaRPr>
          </a:p>
          <a:p>
            <a:pPr marL="284163" algn="just" defTabSz="449263" fontAlgn="base">
              <a:spcBef>
                <a:spcPct val="0"/>
              </a:spcBef>
              <a:spcAft>
                <a:spcPts val="300"/>
              </a:spcAft>
              <a:buClr>
                <a:srgbClr val="000000"/>
              </a:buClr>
              <a:buSzPct val="45000"/>
              <a:buFont typeface="Wingdings" charset="2"/>
              <a:buChar char=""/>
              <a:defRPr/>
            </a:pPr>
            <a:r>
              <a:rPr lang="el-GR" altLang="el-GR" sz="2200" dirty="0" smtClean="0">
                <a:solidFill>
                  <a:srgbClr val="000000"/>
                </a:solidFill>
                <a:latin typeface="Calibri" pitchFamily="32" charset="0"/>
              </a:rPr>
              <a:t>Η </a:t>
            </a:r>
            <a:r>
              <a:rPr lang="el-GR" altLang="el-GR" sz="2200" dirty="0" err="1" smtClean="0">
                <a:solidFill>
                  <a:srgbClr val="000000"/>
                </a:solidFill>
                <a:latin typeface="Calibri" pitchFamily="32" charset="0"/>
              </a:rPr>
              <a:t>α.α</a:t>
            </a:r>
            <a:r>
              <a:rPr lang="el-GR" altLang="el-GR" sz="2200" dirty="0" err="1">
                <a:solidFill>
                  <a:srgbClr val="000000"/>
                </a:solidFill>
                <a:latin typeface="Calibri" pitchFamily="32" charset="0"/>
              </a:rPr>
              <a:t>.</a:t>
            </a:r>
            <a:r>
              <a:rPr lang="el-GR" altLang="el-GR" sz="2200" dirty="0">
                <a:solidFill>
                  <a:srgbClr val="000000"/>
                </a:solidFill>
                <a:latin typeface="Calibri" pitchFamily="32" charset="0"/>
              </a:rPr>
              <a:t> συνεχίζει το </a:t>
            </a:r>
            <a:r>
              <a:rPr lang="el-GR" altLang="el-GR" sz="2200" b="1" dirty="0">
                <a:solidFill>
                  <a:srgbClr val="000000"/>
                </a:solidFill>
                <a:latin typeface="Calibri" pitchFamily="32" charset="0"/>
              </a:rPr>
              <a:t>διάλογο έως ότου μπορέσει να προσδιορίσει τις λύσεις </a:t>
            </a:r>
            <a:r>
              <a:rPr lang="el-GR" altLang="el-GR" sz="2200" dirty="0">
                <a:solidFill>
                  <a:srgbClr val="000000"/>
                </a:solidFill>
                <a:latin typeface="Calibri" pitchFamily="32" charset="0"/>
              </a:rPr>
              <a:t>που ανταποκρίνονται στις ανάγκες της</a:t>
            </a:r>
            <a:r>
              <a:rPr lang="el-GR" altLang="el-GR" sz="2200" dirty="0" smtClean="0">
                <a:solidFill>
                  <a:srgbClr val="000000"/>
                </a:solidFill>
                <a:latin typeface="Calibri" pitchFamily="32" charset="0"/>
              </a:rPr>
              <a:t>.</a:t>
            </a:r>
          </a:p>
          <a:p>
            <a:pPr marL="284163" algn="just" defTabSz="449263" fontAlgn="base">
              <a:spcBef>
                <a:spcPct val="0"/>
              </a:spcBef>
              <a:spcAft>
                <a:spcPts val="300"/>
              </a:spcAft>
              <a:buClr>
                <a:srgbClr val="000000"/>
              </a:buClr>
              <a:buSzPct val="45000"/>
              <a:buFont typeface="Wingdings" charset="2"/>
              <a:buChar char=""/>
              <a:defRPr/>
            </a:pPr>
            <a:r>
              <a:rPr lang="el-GR" altLang="el-GR" sz="2200" b="1" dirty="0">
                <a:solidFill>
                  <a:srgbClr val="000000"/>
                </a:solidFill>
                <a:latin typeface="Calibri" pitchFamily="32" charset="0"/>
              </a:rPr>
              <a:t>Λήξη του διαλόγου </a:t>
            </a:r>
            <a:r>
              <a:rPr lang="el-GR" altLang="el-GR" sz="2200" dirty="0" smtClean="0">
                <a:solidFill>
                  <a:srgbClr val="000000"/>
                </a:solidFill>
                <a:latin typeface="Calibri" pitchFamily="32" charset="0"/>
                <a:sym typeface="Wingdings" panose="05000000000000000000" pitchFamily="2" charset="2"/>
              </a:rPr>
              <a:t> </a:t>
            </a:r>
            <a:r>
              <a:rPr lang="el-GR" altLang="el-GR" sz="2200" dirty="0" smtClean="0">
                <a:solidFill>
                  <a:srgbClr val="000000"/>
                </a:solidFill>
                <a:latin typeface="Calibri" pitchFamily="32" charset="0"/>
              </a:rPr>
              <a:t>Υποβολή τελικής προσφοράς </a:t>
            </a:r>
            <a:r>
              <a:rPr lang="el-GR" altLang="el-GR" sz="2200" dirty="0">
                <a:solidFill>
                  <a:srgbClr val="000000"/>
                </a:solidFill>
                <a:latin typeface="Calibri" pitchFamily="32" charset="0"/>
              </a:rPr>
              <a:t>βάσει των λύσεων που προσδιορίστηκαν</a:t>
            </a:r>
          </a:p>
          <a:p>
            <a:pPr marL="36513" lvl="0" indent="0" algn="just" defTabSz="449263" fontAlgn="base">
              <a:spcBef>
                <a:spcPct val="0"/>
              </a:spcBef>
              <a:spcAft>
                <a:spcPts val="300"/>
              </a:spcAft>
              <a:buClr>
                <a:srgbClr val="000000"/>
              </a:buClr>
              <a:buSzPct val="45000"/>
              <a:defRPr/>
            </a:pPr>
            <a:r>
              <a:rPr lang="el-GR" altLang="el-GR" sz="2200" b="1" dirty="0">
                <a:solidFill>
                  <a:srgbClr val="002060"/>
                </a:solidFill>
                <a:latin typeface="Calibri" pitchFamily="32" charset="0"/>
              </a:rPr>
              <a:t>Βλ. Κατευθυντήρια Οδηγία 21/2017 ΕΑΑΔΗΣΥ (ΑΔΑ 69ΦΑΟΞΤΒ-ΨΩ0)</a:t>
            </a:r>
          </a:p>
          <a:p>
            <a:pPr marL="36513" marR="0" lvl="0" indent="0" algn="just" defTabSz="449263" rtl="0" eaLnBrk="1" fontAlgn="base" latinLnBrk="0" hangingPunct="1">
              <a:lnSpc>
                <a:spcPct val="100000"/>
              </a:lnSpc>
              <a:spcBef>
                <a:spcPct val="0"/>
              </a:spcBef>
              <a:spcAft>
                <a:spcPts val="300"/>
              </a:spcAft>
              <a:buClr>
                <a:srgbClr val="000000"/>
              </a:buClr>
              <a:buSzPct val="45000"/>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a:pPr>
            <a:endParaRPr kumimoji="0" lang="el-GR" altLang="el-GR" sz="2200" b="1" i="0" u="none" strike="noStrike" kern="1200" cap="none" spc="0" normalizeH="0" baseline="0" noProof="0" dirty="0">
              <a:ln>
                <a:noFill/>
              </a:ln>
              <a:solidFill>
                <a:srgbClr val="000000"/>
              </a:solidFill>
              <a:effectLst/>
              <a:uLnTx/>
              <a:uFillTx/>
              <a:latin typeface="Calibri" pitchFamily="32" charset="0"/>
              <a:ea typeface="Microsoft YaHei" pitchFamily="32" charset="-122"/>
              <a:cs typeface="+mn-cs"/>
            </a:endParaRPr>
          </a:p>
        </p:txBody>
      </p:sp>
      <p:sp>
        <p:nvSpPr>
          <p:cNvPr id="122884" name="Text Box 3"/>
          <p:cNvSpPr txBox="1">
            <a:spLocks noChangeArrowheads="1"/>
          </p:cNvSpPr>
          <p:nvPr/>
        </p:nvSpPr>
        <p:spPr bwMode="auto">
          <a:xfrm>
            <a:off x="304800" y="449942"/>
            <a:ext cx="10871200" cy="67559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marL="0" marR="0" lvl="0" indent="0" algn="ctr" defTabSz="449263" rtl="0" eaLnBrk="0" fontAlgn="base" latinLnBrk="0" hangingPunct="0">
              <a:lnSpc>
                <a:spcPct val="100000"/>
              </a:lnSpc>
              <a:spcBef>
                <a:spcPct val="0"/>
              </a:spcBef>
              <a:spcAft>
                <a:spcPct val="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l-GR" altLang="el-GR" sz="2800" b="1" i="0" u="none" strike="noStrike" kern="1200" cap="none" spc="0" normalizeH="0" baseline="0" noProof="0" dirty="0" smtClean="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rPr>
              <a:t>Ανταγωνιστικός διάλογος (Άρθρο 30)</a:t>
            </a:r>
            <a:endParaRPr kumimoji="0" lang="el-GR" altLang="el-GR" sz="2800" b="1" i="0" u="none" strike="noStrike" kern="1200" cap="none" spc="0" normalizeH="0" baseline="0" noProof="0" dirty="0">
              <a:ln>
                <a:noFill/>
              </a:ln>
              <a:solidFill>
                <a:srgbClr val="000000"/>
              </a:solidFill>
              <a:effectLst/>
              <a:uLnTx/>
              <a:uFillTx/>
              <a:latin typeface="Calibri" panose="020F0502020204030204" pitchFamily="34" charset="0"/>
              <a:ea typeface="Microsoft YaHei" panose="020B0503020204020204" pitchFamily="34" charset="-122"/>
              <a:cs typeface="Arial" panose="020B0604020202020204" pitchFamily="34" charset="0"/>
            </a:endParaRPr>
          </a:p>
        </p:txBody>
      </p:sp>
      <p:sp>
        <p:nvSpPr>
          <p:cNvPr id="122885" name="Text Box 4"/>
          <p:cNvSpPr txBox="1">
            <a:spLocks noChangeArrowheads="1"/>
          </p:cNvSpPr>
          <p:nvPr/>
        </p:nvSpPr>
        <p:spPr bwMode="auto">
          <a:xfrm>
            <a:off x="7981951" y="6356350"/>
            <a:ext cx="2024063"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marL="0" marR="0" lvl="0" indent="0" algn="r" defTabSz="449263" rtl="0" eaLnBrk="1" fontAlgn="base" latinLnBrk="0" hangingPunct="0">
              <a:lnSpc>
                <a:spcPct val="100000"/>
              </a:lnSpc>
              <a:spcBef>
                <a:spcPct val="0"/>
              </a:spcBef>
              <a:spcAft>
                <a:spcPct val="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C1FF7CF5-BAC2-4DE1-9F11-F1AB2595463F}" type="slidenum">
              <a:rPr kumimoji="0" lang="el-GR" altLang="el-GR" sz="900" b="0" i="0" u="none" strike="noStrike" kern="1200" cap="none" spc="0" normalizeH="0" baseline="0" noProof="0">
                <a:ln>
                  <a:noFill/>
                </a:ln>
                <a:solidFill>
                  <a:srgbClr val="898989"/>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0" marR="0" lvl="0" indent="0" algn="r" defTabSz="449263" rtl="0" eaLnBrk="1" fontAlgn="base" latinLnBrk="0" hangingPunct="0">
                <a:lnSpc>
                  <a:spcPct val="100000"/>
                </a:lnSpc>
                <a:spcBef>
                  <a:spcPct val="0"/>
                </a:spcBef>
                <a:spcAft>
                  <a:spcPct val="0"/>
                </a:spcAft>
                <a:buClrTx/>
                <a:buSzPct val="100000"/>
                <a:buFont typeface="Times New Roman" panose="02020603050405020304"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18</a:t>
            </a:fld>
            <a:endParaRPr kumimoji="0" lang="el-GR" altLang="el-GR" sz="900" b="0" i="0" u="none" strike="noStrike" kern="1200" cap="none" spc="0" normalizeH="0" baseline="0" noProof="0">
              <a:ln>
                <a:noFill/>
              </a:ln>
              <a:solidFill>
                <a:srgbClr val="898989"/>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Tree>
    <p:extLst>
      <p:ext uri="{BB962C8B-B14F-4D97-AF65-F5344CB8AC3E}">
        <p14:creationId xmlns:p14="http://schemas.microsoft.com/office/powerpoint/2010/main" val="241185583"/>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8002" name="Text Box 1"/>
          <p:cNvSpPr txBox="1">
            <a:spLocks noChangeArrowheads="1"/>
          </p:cNvSpPr>
          <p:nvPr/>
        </p:nvSpPr>
        <p:spPr bwMode="auto">
          <a:xfrm>
            <a:off x="7192963" y="4714876"/>
            <a:ext cx="3295650" cy="728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algn="r" defTabSz="449263" fontAlgn="base">
              <a:lnSpc>
                <a:spcPct val="100000"/>
              </a:lnSpc>
              <a:spcBef>
                <a:spcPct val="0"/>
              </a:spcBef>
              <a:spcAft>
                <a:spcPts val="700"/>
              </a:spcAft>
              <a:buClrTx/>
            </a:pPr>
            <a:endParaRPr lang="el-GR"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p:txBody>
      </p:sp>
      <p:sp>
        <p:nvSpPr>
          <p:cNvPr id="2" name="Rectangle 2"/>
          <p:cNvSpPr>
            <a:spLocks noChangeArrowheads="1"/>
          </p:cNvSpPr>
          <p:nvPr/>
        </p:nvSpPr>
        <p:spPr bwMode="auto">
          <a:xfrm>
            <a:off x="246743" y="1611086"/>
            <a:ext cx="11509827" cy="2772170"/>
          </a:xfrm>
          <a:prstGeom prst="rect">
            <a:avLst/>
          </a:prstGeom>
          <a:noFill/>
          <a:ln>
            <a:noFill/>
          </a:ln>
          <a:effectLst/>
        </p:spPr>
        <p:txBody>
          <a:bodyPr wrap="square" lIns="90000" tIns="46800" rIns="90000" bIns="46800">
            <a:spAutoFit/>
          </a:bodyPr>
          <a:lstStyle>
            <a:lvl1pPr marL="304800" indent="-30480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1pPr>
            <a:lvl2pPr>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2pPr>
            <a:lvl3pPr>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3pPr>
            <a:lvl4pPr>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4pPr>
            <a:lvl5pPr>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5pPr>
            <a:lvl6pPr marL="2514600" indent="-228600" defTabSz="449263" fontAlgn="base">
              <a:spcBef>
                <a:spcPct val="0"/>
              </a:spcBef>
              <a:spcAft>
                <a:spcPct val="0"/>
              </a:spcAft>
              <a:buClr>
                <a:srgbClr val="000000"/>
              </a:buClr>
              <a:buSzPct val="100000"/>
              <a:buFont typeface="Times New Roman" pitchFamily="16"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6pPr>
            <a:lvl7pPr marL="2971800" indent="-228600" defTabSz="449263" fontAlgn="base">
              <a:spcBef>
                <a:spcPct val="0"/>
              </a:spcBef>
              <a:spcAft>
                <a:spcPct val="0"/>
              </a:spcAft>
              <a:buClr>
                <a:srgbClr val="000000"/>
              </a:buClr>
              <a:buSzPct val="100000"/>
              <a:buFont typeface="Times New Roman" pitchFamily="16"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7pPr>
            <a:lvl8pPr marL="3429000" indent="-228600" defTabSz="449263" fontAlgn="base">
              <a:spcBef>
                <a:spcPct val="0"/>
              </a:spcBef>
              <a:spcAft>
                <a:spcPct val="0"/>
              </a:spcAft>
              <a:buClr>
                <a:srgbClr val="000000"/>
              </a:buClr>
              <a:buSzPct val="100000"/>
              <a:buFont typeface="Times New Roman" pitchFamily="16"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8pPr>
            <a:lvl9pPr marL="3886200" indent="-228600" defTabSz="449263" fontAlgn="base">
              <a:spcBef>
                <a:spcPct val="0"/>
              </a:spcBef>
              <a:spcAft>
                <a:spcPct val="0"/>
              </a:spcAft>
              <a:buClr>
                <a:srgbClr val="000000"/>
              </a:buClr>
              <a:buSzPct val="100000"/>
              <a:buFont typeface="Times New Roman" pitchFamily="16"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9pPr>
          </a:lstStyle>
          <a:p>
            <a:pPr algn="just" defTabSz="449263" fontAlgn="base">
              <a:spcBef>
                <a:spcPct val="0"/>
              </a:spcBef>
              <a:spcAft>
                <a:spcPct val="0"/>
              </a:spcAft>
              <a:buClr>
                <a:srgbClr val="000000"/>
              </a:buClr>
              <a:buSzPct val="100000"/>
              <a:buFont typeface="Wingdings" charset="2"/>
              <a:buChar char=""/>
              <a:defRPr/>
            </a:pPr>
            <a:r>
              <a:rPr lang="el-GR" altLang="el-GR" sz="2200" b="1" dirty="0" smtClean="0">
                <a:solidFill>
                  <a:srgbClr val="000000"/>
                </a:solidFill>
                <a:latin typeface="Calibri" pitchFamily="32" charset="0"/>
              </a:rPr>
              <a:t>Ορισμός καινοτομίας: </a:t>
            </a:r>
            <a:r>
              <a:rPr lang="el-GR" altLang="el-GR" sz="2200" b="1" dirty="0">
                <a:solidFill>
                  <a:srgbClr val="000000"/>
                </a:solidFill>
                <a:latin typeface="Calibri" pitchFamily="32" charset="0"/>
              </a:rPr>
              <a:t> ως «καινοτομία» νοείται η υλοποίηση νέου ή σημαντικά βελτιωμένου προϊόντος, υπηρεσίας ή διαδικασίας, </a:t>
            </a:r>
            <a:r>
              <a:rPr lang="el-GR" altLang="el-GR" sz="2200" dirty="0">
                <a:solidFill>
                  <a:srgbClr val="000000"/>
                </a:solidFill>
                <a:latin typeface="Calibri" pitchFamily="32" charset="0"/>
              </a:rPr>
              <a:t>που περιλαμβάνει, αλλά δεν περιορίζεται στις </a:t>
            </a:r>
            <a:r>
              <a:rPr lang="el-GR" altLang="el-GR" sz="2200" b="1" dirty="0">
                <a:solidFill>
                  <a:srgbClr val="000000"/>
                </a:solidFill>
                <a:latin typeface="Calibri" pitchFamily="32" charset="0"/>
              </a:rPr>
              <a:t>διαδικασίες παραγωγής, ανοικοδόμησης ή κατασκευής, νέα μέθοδο εμπορίας ή νέα μέθοδο οργάνωσης στις επιχειρηματικές πρακτικές, οργάνωσης του χώρου εργασίας ή των εξωτερικών σχέσεων μεταξύ άλλων, </a:t>
            </a:r>
            <a:r>
              <a:rPr lang="el-GR" altLang="el-GR" sz="2200" dirty="0">
                <a:solidFill>
                  <a:srgbClr val="000000"/>
                </a:solidFill>
                <a:latin typeface="Calibri" pitchFamily="32" charset="0"/>
              </a:rPr>
              <a:t>με σκοπό τη συμβολή στην αντιμετώπιση των κοινωνικών προκλήσεων ή την υποστήριξη της </a:t>
            </a:r>
            <a:r>
              <a:rPr lang="el-GR" altLang="el-GR" sz="2200" b="1" dirty="0">
                <a:solidFill>
                  <a:srgbClr val="000000"/>
                </a:solidFill>
                <a:latin typeface="Calibri" pitchFamily="32" charset="0"/>
              </a:rPr>
              <a:t>στρατηγικής «Ευρώπη 2030» για έξυπνη, βιώσιμη και χωρίς αποκλεισμούς ανάπτυξη</a:t>
            </a:r>
            <a:endParaRPr lang="el-GR" altLang="el-GR" sz="2200" b="1" dirty="0" smtClean="0">
              <a:solidFill>
                <a:srgbClr val="000000"/>
              </a:solidFill>
              <a:latin typeface="Calibri" pitchFamily="32" charset="0"/>
            </a:endParaRPr>
          </a:p>
          <a:p>
            <a:pPr marL="306388" defTabSz="449263" fontAlgn="base">
              <a:spcBef>
                <a:spcPct val="0"/>
              </a:spcBef>
              <a:spcAft>
                <a:spcPct val="0"/>
              </a:spcAft>
              <a:buSzPct val="100000"/>
              <a:defRPr/>
            </a:pPr>
            <a:endParaRPr lang="el-GR" altLang="el-GR" dirty="0">
              <a:solidFill>
                <a:srgbClr val="000000"/>
              </a:solidFill>
              <a:latin typeface="Calibri" pitchFamily="32" charset="0"/>
            </a:endParaRPr>
          </a:p>
        </p:txBody>
      </p:sp>
      <p:sp>
        <p:nvSpPr>
          <p:cNvPr id="128004" name="Text Box 3"/>
          <p:cNvSpPr txBox="1">
            <a:spLocks noChangeArrowheads="1"/>
          </p:cNvSpPr>
          <p:nvPr/>
        </p:nvSpPr>
        <p:spPr bwMode="auto">
          <a:xfrm>
            <a:off x="1465943" y="188913"/>
            <a:ext cx="8794071" cy="1008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algn="ctr" defTabSz="449263" eaLnBrk="0" fontAlgn="base" hangingPunct="0">
              <a:lnSpc>
                <a:spcPct val="100000"/>
              </a:lnSpc>
              <a:spcBef>
                <a:spcPct val="0"/>
              </a:spcBef>
              <a:spcAft>
                <a:spcPct val="0"/>
              </a:spcAft>
              <a:buClrTx/>
            </a:pPr>
            <a:endParaRPr lang="en-US" altLang="el-GR" sz="2000" b="1" dirty="0">
              <a:solidFill>
                <a:srgbClr val="FFFFFF"/>
              </a:solidFill>
              <a:latin typeface="Arial" panose="020B0604020202020204" pitchFamily="34" charset="0"/>
              <a:cs typeface="Arial" panose="020B0604020202020204" pitchFamily="34" charset="0"/>
            </a:endParaRPr>
          </a:p>
          <a:p>
            <a:pPr algn="ctr" defTabSz="449263" eaLnBrk="0" fontAlgn="base" hangingPunct="0">
              <a:lnSpc>
                <a:spcPct val="100000"/>
              </a:lnSpc>
              <a:spcBef>
                <a:spcPct val="0"/>
              </a:spcBef>
              <a:spcAft>
                <a:spcPct val="0"/>
              </a:spcAft>
              <a:buClrTx/>
            </a:pPr>
            <a:r>
              <a:rPr lang="el-GR" altLang="el-GR" sz="2800" b="1" dirty="0">
                <a:cs typeface="Arial" panose="020B0604020202020204" pitchFamily="34" charset="0"/>
              </a:rPr>
              <a:t>Συμπράξεις </a:t>
            </a:r>
            <a:r>
              <a:rPr lang="el-GR" altLang="el-GR" sz="2800" b="1" dirty="0" smtClean="0">
                <a:cs typeface="Arial" panose="020B0604020202020204" pitchFamily="34" charset="0"/>
              </a:rPr>
              <a:t>καινοτομίας (</a:t>
            </a:r>
            <a:r>
              <a:rPr lang="el-GR" altLang="el-GR" sz="2800" b="1" dirty="0">
                <a:cs typeface="Arial" panose="020B0604020202020204" pitchFamily="34" charset="0"/>
              </a:rPr>
              <a:t>Άρθρο 31)</a:t>
            </a:r>
          </a:p>
          <a:p>
            <a:pPr algn="ctr" defTabSz="449263" fontAlgn="base">
              <a:lnSpc>
                <a:spcPct val="100000"/>
              </a:lnSpc>
              <a:spcBef>
                <a:spcPct val="0"/>
              </a:spcBef>
              <a:spcAft>
                <a:spcPct val="0"/>
              </a:spcAft>
              <a:buClrTx/>
            </a:pPr>
            <a:endParaRPr lang="el-GR" altLang="el-GR" sz="2800" b="1" dirty="0">
              <a:cs typeface="Arial" panose="020B0604020202020204" pitchFamily="34" charset="0"/>
            </a:endParaRPr>
          </a:p>
        </p:txBody>
      </p:sp>
      <p:sp>
        <p:nvSpPr>
          <p:cNvPr id="128005" name="Text Box 4"/>
          <p:cNvSpPr txBox="1">
            <a:spLocks noChangeArrowheads="1"/>
          </p:cNvSpPr>
          <p:nvPr/>
        </p:nvSpPr>
        <p:spPr bwMode="auto">
          <a:xfrm>
            <a:off x="7981951" y="6356350"/>
            <a:ext cx="2024063"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algn="r" defTabSz="449263" fontAlgn="base" hangingPunct="0">
              <a:lnSpc>
                <a:spcPct val="100000"/>
              </a:lnSpc>
              <a:spcBef>
                <a:spcPct val="0"/>
              </a:spcBef>
              <a:spcAft>
                <a:spcPct val="0"/>
              </a:spcAft>
              <a:buClrTx/>
            </a:pPr>
            <a:fld id="{9FA52F8A-0856-49FB-8370-26E3BA0C7D1B}" type="slidenum">
              <a:rPr lang="el-GR" altLang="el-GR" sz="900">
                <a:solidFill>
                  <a:srgbClr val="898989"/>
                </a:solidFill>
                <a:latin typeface="Times New Roman" panose="02020603050405020304" pitchFamily="18" charset="0"/>
                <a:cs typeface="Segoe UI" panose="020B0502040204020203" pitchFamily="34" charset="0"/>
              </a:rPr>
              <a:pPr algn="r" defTabSz="449263" fontAlgn="base" hangingPunct="0">
                <a:lnSpc>
                  <a:spcPct val="100000"/>
                </a:lnSpc>
                <a:spcBef>
                  <a:spcPct val="0"/>
                </a:spcBef>
                <a:spcAft>
                  <a:spcPct val="0"/>
                </a:spcAft>
                <a:buClrTx/>
              </a:pPr>
              <a:t>19</a:t>
            </a:fld>
            <a:endParaRPr lang="el-GR" altLang="el-GR" sz="900">
              <a:solidFill>
                <a:srgbClr val="898989"/>
              </a:solidFill>
              <a:latin typeface="Times New Roman" panose="02020603050405020304" pitchFamily="18" charset="0"/>
              <a:cs typeface="Segoe UI" panose="020B0502040204020203" pitchFamily="34" charset="0"/>
            </a:endParaRPr>
          </a:p>
        </p:txBody>
      </p:sp>
    </p:spTree>
    <p:extLst>
      <p:ext uri="{BB962C8B-B14F-4D97-AF65-F5344CB8AC3E}">
        <p14:creationId xmlns:p14="http://schemas.microsoft.com/office/powerpoint/2010/main" val="2255179682"/>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09896" y="653143"/>
            <a:ext cx="10772503" cy="1149531"/>
          </a:xfrm>
        </p:spPr>
        <p:txBody>
          <a:bodyPr>
            <a:normAutofit/>
          </a:bodyPr>
          <a:lstStyle/>
          <a:p>
            <a:pPr algn="ctr"/>
            <a:r>
              <a:rPr lang="el-GR" b="1" dirty="0"/>
              <a:t>3</a:t>
            </a:r>
            <a:r>
              <a:rPr lang="el-GR" b="1" dirty="0" smtClean="0"/>
              <a:t>η διδακτική ενότητα – Θεματικές ενότητες</a:t>
            </a:r>
            <a:endParaRPr lang="el-GR" b="1" dirty="0"/>
          </a:p>
        </p:txBody>
      </p:sp>
      <p:sp>
        <p:nvSpPr>
          <p:cNvPr id="3" name="Θέση περιεχομένου 2"/>
          <p:cNvSpPr>
            <a:spLocks noGrp="1"/>
          </p:cNvSpPr>
          <p:nvPr>
            <p:ph idx="1"/>
          </p:nvPr>
        </p:nvSpPr>
        <p:spPr/>
        <p:txBody>
          <a:bodyPr>
            <a:normAutofit/>
          </a:bodyPr>
          <a:lstStyle/>
          <a:p>
            <a:pPr algn="just">
              <a:spcBef>
                <a:spcPts val="600"/>
              </a:spcBef>
            </a:pPr>
            <a:r>
              <a:rPr lang="el-GR" b="1" dirty="0" smtClean="0"/>
              <a:t>Διαδικασίες ανάθεσης δημοσίων συμβάσεων</a:t>
            </a:r>
          </a:p>
          <a:p>
            <a:pPr algn="just">
              <a:spcBef>
                <a:spcPts val="600"/>
              </a:spcBef>
            </a:pPr>
            <a:r>
              <a:rPr lang="el-GR" b="1" dirty="0" smtClean="0"/>
              <a:t>Επιλογή </a:t>
            </a:r>
            <a:r>
              <a:rPr lang="el-GR" b="1" dirty="0"/>
              <a:t>της κατάλληλης </a:t>
            </a:r>
            <a:r>
              <a:rPr lang="el-GR" b="1" dirty="0" smtClean="0"/>
              <a:t>διαδικασίας</a:t>
            </a:r>
          </a:p>
          <a:p>
            <a:pPr algn="just">
              <a:spcBef>
                <a:spcPts val="600"/>
              </a:spcBef>
            </a:pPr>
            <a:r>
              <a:rPr lang="el-GR" b="1" dirty="0" smtClean="0"/>
              <a:t>Τεχνικές και εργαλεία</a:t>
            </a:r>
            <a:endParaRPr lang="el-GR" dirty="0"/>
          </a:p>
        </p:txBody>
      </p:sp>
    </p:spTree>
    <p:extLst>
      <p:ext uri="{BB962C8B-B14F-4D97-AF65-F5344CB8AC3E}">
        <p14:creationId xmlns:p14="http://schemas.microsoft.com/office/powerpoint/2010/main" val="8886815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8002" name="Text Box 1"/>
          <p:cNvSpPr txBox="1">
            <a:spLocks noChangeArrowheads="1"/>
          </p:cNvSpPr>
          <p:nvPr/>
        </p:nvSpPr>
        <p:spPr bwMode="auto">
          <a:xfrm>
            <a:off x="7192963" y="4714876"/>
            <a:ext cx="3295650" cy="728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algn="r" defTabSz="449263" fontAlgn="base">
              <a:lnSpc>
                <a:spcPct val="100000"/>
              </a:lnSpc>
              <a:spcBef>
                <a:spcPct val="0"/>
              </a:spcBef>
              <a:spcAft>
                <a:spcPts val="700"/>
              </a:spcAft>
              <a:buClrTx/>
            </a:pPr>
            <a:endParaRPr lang="el-GR"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p:txBody>
      </p:sp>
      <p:sp>
        <p:nvSpPr>
          <p:cNvPr id="2" name="Rectangle 2"/>
          <p:cNvSpPr>
            <a:spLocks noChangeArrowheads="1"/>
          </p:cNvSpPr>
          <p:nvPr/>
        </p:nvSpPr>
        <p:spPr bwMode="auto">
          <a:xfrm>
            <a:off x="246743" y="1611086"/>
            <a:ext cx="11509827" cy="4434164"/>
          </a:xfrm>
          <a:prstGeom prst="rect">
            <a:avLst/>
          </a:prstGeom>
          <a:noFill/>
          <a:ln>
            <a:noFill/>
          </a:ln>
          <a:effectLst/>
        </p:spPr>
        <p:txBody>
          <a:bodyPr wrap="square" lIns="90000" tIns="46800" rIns="90000" bIns="46800">
            <a:spAutoFit/>
          </a:bodyPr>
          <a:lstStyle>
            <a:lvl1pPr marL="304800" indent="-30480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1pPr>
            <a:lvl2pPr>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2pPr>
            <a:lvl3pPr>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3pPr>
            <a:lvl4pPr>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4pPr>
            <a:lvl5pPr>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5pPr>
            <a:lvl6pPr marL="2514600" indent="-228600" defTabSz="449263" fontAlgn="base">
              <a:spcBef>
                <a:spcPct val="0"/>
              </a:spcBef>
              <a:spcAft>
                <a:spcPct val="0"/>
              </a:spcAft>
              <a:buClr>
                <a:srgbClr val="000000"/>
              </a:buClr>
              <a:buSzPct val="100000"/>
              <a:buFont typeface="Times New Roman" pitchFamily="16"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6pPr>
            <a:lvl7pPr marL="2971800" indent="-228600" defTabSz="449263" fontAlgn="base">
              <a:spcBef>
                <a:spcPct val="0"/>
              </a:spcBef>
              <a:spcAft>
                <a:spcPct val="0"/>
              </a:spcAft>
              <a:buClr>
                <a:srgbClr val="000000"/>
              </a:buClr>
              <a:buSzPct val="100000"/>
              <a:buFont typeface="Times New Roman" pitchFamily="16"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7pPr>
            <a:lvl8pPr marL="3429000" indent="-228600" defTabSz="449263" fontAlgn="base">
              <a:spcBef>
                <a:spcPct val="0"/>
              </a:spcBef>
              <a:spcAft>
                <a:spcPct val="0"/>
              </a:spcAft>
              <a:buClr>
                <a:srgbClr val="000000"/>
              </a:buClr>
              <a:buSzPct val="100000"/>
              <a:buFont typeface="Times New Roman" pitchFamily="16"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8pPr>
            <a:lvl9pPr marL="3886200" indent="-228600" defTabSz="449263" fontAlgn="base">
              <a:spcBef>
                <a:spcPct val="0"/>
              </a:spcBef>
              <a:spcAft>
                <a:spcPct val="0"/>
              </a:spcAft>
              <a:buClr>
                <a:srgbClr val="000000"/>
              </a:buClr>
              <a:buSzPct val="100000"/>
              <a:buFont typeface="Times New Roman" pitchFamily="16"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9pPr>
          </a:lstStyle>
          <a:p>
            <a:pPr algn="just" defTabSz="449263" fontAlgn="base">
              <a:spcBef>
                <a:spcPct val="0"/>
              </a:spcBef>
              <a:spcAft>
                <a:spcPts val="600"/>
              </a:spcAft>
              <a:buClr>
                <a:srgbClr val="000000"/>
              </a:buClr>
              <a:buSzPct val="100000"/>
              <a:buFont typeface="Wingdings" charset="2"/>
              <a:buChar char=""/>
              <a:defRPr/>
            </a:pPr>
            <a:r>
              <a:rPr lang="el-GR" altLang="el-GR" sz="2200" b="1" dirty="0" smtClean="0">
                <a:solidFill>
                  <a:srgbClr val="000000"/>
                </a:solidFill>
                <a:latin typeface="Calibri" pitchFamily="32" charset="0"/>
              </a:rPr>
              <a:t>Η σύμπραξη καινοτομίας εκτελείται μέσω διαδικασίας ανάθεσης  δημόσιας σύμβασης 3 σταδίων (προεπιλογή, διαπραγμάτευση, εκτέλεση) </a:t>
            </a:r>
          </a:p>
          <a:p>
            <a:pPr algn="just" defTabSz="449263" fontAlgn="base">
              <a:spcBef>
                <a:spcPct val="0"/>
              </a:spcBef>
              <a:spcAft>
                <a:spcPts val="600"/>
              </a:spcAft>
              <a:buClr>
                <a:srgbClr val="000000"/>
              </a:buClr>
              <a:buSzPct val="100000"/>
              <a:buFont typeface="Wingdings" charset="2"/>
              <a:buChar char=""/>
              <a:defRPr/>
            </a:pPr>
            <a:r>
              <a:rPr lang="el-GR" altLang="el-GR" sz="2200" b="1" dirty="0" smtClean="0">
                <a:solidFill>
                  <a:srgbClr val="000000"/>
                </a:solidFill>
                <a:latin typeface="Calibri" pitchFamily="32" charset="0"/>
              </a:rPr>
              <a:t>Η </a:t>
            </a:r>
            <a:r>
              <a:rPr lang="el-GR" altLang="el-GR" sz="2200" b="1" dirty="0">
                <a:solidFill>
                  <a:srgbClr val="000000"/>
                </a:solidFill>
                <a:latin typeface="Calibri" pitchFamily="32" charset="0"/>
              </a:rPr>
              <a:t>αναθέτουσα αρχή </a:t>
            </a:r>
            <a:r>
              <a:rPr lang="el-GR" altLang="el-GR" sz="2200" b="1" u="sng" dirty="0">
                <a:solidFill>
                  <a:srgbClr val="000000"/>
                </a:solidFill>
                <a:effectLst>
                  <a:outerShdw blurRad="38100" dist="38100" dir="2700000" algn="tl">
                    <a:srgbClr val="000000">
                      <a:alpha val="43137"/>
                    </a:srgbClr>
                  </a:outerShdw>
                </a:effectLst>
                <a:latin typeface="Calibri" pitchFamily="32" charset="0"/>
              </a:rPr>
              <a:t>αγοράζει τόσο τις υπηρεσίες </a:t>
            </a:r>
            <a:r>
              <a:rPr lang="el-GR" altLang="el-GR" sz="2200" b="1" u="sng" dirty="0" smtClean="0">
                <a:solidFill>
                  <a:srgbClr val="000000"/>
                </a:solidFill>
                <a:effectLst>
                  <a:outerShdw blurRad="38100" dist="38100" dir="2700000" algn="tl">
                    <a:srgbClr val="000000">
                      <a:alpha val="43137"/>
                    </a:srgbClr>
                  </a:outerShdw>
                </a:effectLst>
                <a:latin typeface="Calibri" pitchFamily="32" charset="0"/>
              </a:rPr>
              <a:t>Έρευνας και Ανάπτυξης (Ε&amp;Α) </a:t>
            </a:r>
            <a:r>
              <a:rPr lang="el-GR" altLang="el-GR" sz="2200" b="1" dirty="0">
                <a:solidFill>
                  <a:srgbClr val="000000"/>
                </a:solidFill>
                <a:latin typeface="Calibri" pitchFamily="32" charset="0"/>
              </a:rPr>
              <a:t>για την ανάπτυξη μιας καινοτόμου λύσης </a:t>
            </a:r>
            <a:r>
              <a:rPr lang="el-GR" altLang="el-GR" sz="2200" b="1" u="sng" dirty="0">
                <a:solidFill>
                  <a:srgbClr val="000000"/>
                </a:solidFill>
                <a:effectLst>
                  <a:outerShdw blurRad="38100" dist="38100" dir="2700000" algn="tl">
                    <a:srgbClr val="000000">
                      <a:alpha val="43137"/>
                    </a:srgbClr>
                  </a:outerShdw>
                </a:effectLst>
                <a:latin typeface="Calibri" pitchFamily="32" charset="0"/>
              </a:rPr>
              <a:t>όσο και τα καινοτόμα προϊόντα, τις υπηρεσίες ή τα έργα </a:t>
            </a:r>
            <a:r>
              <a:rPr lang="el-GR" altLang="el-GR" sz="2200" b="1" dirty="0">
                <a:solidFill>
                  <a:srgbClr val="000000"/>
                </a:solidFill>
                <a:latin typeface="Calibri" pitchFamily="32" charset="0"/>
              </a:rPr>
              <a:t>που προκύπτουν.</a:t>
            </a:r>
          </a:p>
          <a:p>
            <a:pPr algn="just" defTabSz="449263" fontAlgn="base">
              <a:spcBef>
                <a:spcPct val="0"/>
              </a:spcBef>
              <a:spcAft>
                <a:spcPts val="600"/>
              </a:spcAft>
              <a:buClr>
                <a:srgbClr val="000000"/>
              </a:buClr>
              <a:buSzPct val="100000"/>
              <a:buFont typeface="Wingdings" charset="2"/>
              <a:buChar char=""/>
              <a:defRPr/>
            </a:pPr>
            <a:r>
              <a:rPr lang="el-GR" altLang="el-GR" sz="2200" b="1" u="sng" dirty="0" smtClean="0">
                <a:solidFill>
                  <a:srgbClr val="000000"/>
                </a:solidFill>
                <a:latin typeface="Calibri" pitchFamily="32" charset="0"/>
              </a:rPr>
              <a:t>Οι </a:t>
            </a:r>
            <a:r>
              <a:rPr lang="el-GR" altLang="el-GR" sz="2200" b="1" u="sng" dirty="0">
                <a:solidFill>
                  <a:srgbClr val="000000"/>
                </a:solidFill>
                <a:latin typeface="Calibri" pitchFamily="32" charset="0"/>
              </a:rPr>
              <a:t>προσφορές για την Ε&amp;Α και την παράδοση των λύσεων που προκύπτουν υποβάλλονται κατά την έναρξη της ανταγωνιστικής διαδικασίας</a:t>
            </a:r>
            <a:r>
              <a:rPr lang="el-GR" altLang="el-GR" sz="2200" dirty="0">
                <a:solidFill>
                  <a:srgbClr val="000000"/>
                </a:solidFill>
                <a:latin typeface="Calibri" pitchFamily="32" charset="0"/>
              </a:rPr>
              <a:t> </a:t>
            </a:r>
            <a:r>
              <a:rPr lang="el-GR" altLang="el-GR" sz="2200" dirty="0" smtClean="0">
                <a:solidFill>
                  <a:srgbClr val="000000"/>
                </a:solidFill>
                <a:latin typeface="Calibri" pitchFamily="32" charset="0"/>
                <a:sym typeface="Wingdings" panose="05000000000000000000" pitchFamily="2" charset="2"/>
              </a:rPr>
              <a:t>ωστόσο </a:t>
            </a:r>
            <a:r>
              <a:rPr lang="el-GR" altLang="el-GR" sz="2200" b="1" u="sng" dirty="0">
                <a:solidFill>
                  <a:srgbClr val="000000"/>
                </a:solidFill>
                <a:latin typeface="Calibri" pitchFamily="32" charset="0"/>
              </a:rPr>
              <a:t>οι λύσεις αναπτύσσονται </a:t>
            </a:r>
            <a:r>
              <a:rPr lang="el-GR" altLang="el-GR" sz="2200" b="1" dirty="0">
                <a:solidFill>
                  <a:srgbClr val="000000"/>
                </a:solidFill>
                <a:latin typeface="Calibri" pitchFamily="32" charset="0"/>
              </a:rPr>
              <a:t>περαιτέρω κατά την </a:t>
            </a:r>
            <a:r>
              <a:rPr lang="el-GR" altLang="el-GR" sz="2200" b="1" u="sng" dirty="0">
                <a:solidFill>
                  <a:srgbClr val="000000"/>
                </a:solidFill>
                <a:latin typeface="Calibri" pitchFamily="32" charset="0"/>
              </a:rPr>
              <a:t>εκτέλεση της σύμβασης</a:t>
            </a:r>
            <a:r>
              <a:rPr lang="el-GR" altLang="el-GR" sz="2200" dirty="0">
                <a:solidFill>
                  <a:srgbClr val="000000"/>
                </a:solidFill>
                <a:latin typeface="Calibri" pitchFamily="32" charset="0"/>
              </a:rPr>
              <a:t>.</a:t>
            </a:r>
          </a:p>
          <a:p>
            <a:pPr algn="just" defTabSz="449263" fontAlgn="base">
              <a:spcBef>
                <a:spcPct val="0"/>
              </a:spcBef>
              <a:spcAft>
                <a:spcPts val="600"/>
              </a:spcAft>
              <a:buClr>
                <a:srgbClr val="000000"/>
              </a:buClr>
              <a:buSzPct val="100000"/>
              <a:buFont typeface="Wingdings" charset="2"/>
              <a:buChar char=""/>
              <a:defRPr/>
            </a:pPr>
            <a:r>
              <a:rPr lang="el-GR" altLang="el-GR" sz="2200" b="1" dirty="0" smtClean="0">
                <a:solidFill>
                  <a:srgbClr val="000000"/>
                </a:solidFill>
                <a:latin typeface="Calibri" pitchFamily="32" charset="0"/>
              </a:rPr>
              <a:t>Μείζονα διαφορά σε σύγκριση με τη διαδικασία ανταγωνιστικού διαλόγου</a:t>
            </a:r>
            <a:r>
              <a:rPr lang="el-GR" altLang="el-GR" sz="2200" dirty="0" smtClean="0">
                <a:solidFill>
                  <a:srgbClr val="000000"/>
                </a:solidFill>
                <a:latin typeface="Calibri" pitchFamily="32" charset="0"/>
              </a:rPr>
              <a:t>, στο πλαίσιο της οποίας </a:t>
            </a:r>
            <a:r>
              <a:rPr lang="el-GR" altLang="el-GR" sz="2200" b="1" u="sng" dirty="0" smtClean="0">
                <a:solidFill>
                  <a:srgbClr val="000000"/>
                </a:solidFill>
                <a:effectLst>
                  <a:outerShdw blurRad="38100" dist="38100" dir="2700000" algn="tl">
                    <a:srgbClr val="000000">
                      <a:alpha val="43137"/>
                    </a:srgbClr>
                  </a:outerShdw>
                </a:effectLst>
                <a:latin typeface="Calibri" pitchFamily="32" charset="0"/>
              </a:rPr>
              <a:t>ο διάλογος συνεχίζεται μέχρις ότου η αναθέτουσα αρχή εντοπίσει τη λύση</a:t>
            </a:r>
            <a:r>
              <a:rPr lang="el-GR" altLang="el-GR" sz="2200" dirty="0" smtClean="0">
                <a:solidFill>
                  <a:srgbClr val="000000"/>
                </a:solidFill>
                <a:latin typeface="Calibri" pitchFamily="32" charset="0"/>
              </a:rPr>
              <a:t> που ικανοποιεί κατά τον καλύτερο τρόπο τις ανάγκες της.</a:t>
            </a:r>
          </a:p>
          <a:p>
            <a:pPr marL="306388" defTabSz="449263" fontAlgn="base">
              <a:spcBef>
                <a:spcPct val="0"/>
              </a:spcBef>
              <a:spcAft>
                <a:spcPct val="0"/>
              </a:spcAft>
              <a:buSzPct val="100000"/>
              <a:defRPr/>
            </a:pPr>
            <a:endParaRPr lang="el-GR" altLang="el-GR" dirty="0">
              <a:solidFill>
                <a:srgbClr val="000000"/>
              </a:solidFill>
              <a:latin typeface="Calibri" pitchFamily="32" charset="0"/>
            </a:endParaRPr>
          </a:p>
        </p:txBody>
      </p:sp>
      <p:sp>
        <p:nvSpPr>
          <p:cNvPr id="128004" name="Text Box 3"/>
          <p:cNvSpPr txBox="1">
            <a:spLocks noChangeArrowheads="1"/>
          </p:cNvSpPr>
          <p:nvPr/>
        </p:nvSpPr>
        <p:spPr bwMode="auto">
          <a:xfrm>
            <a:off x="1847851" y="188913"/>
            <a:ext cx="8412163" cy="1008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algn="ctr" defTabSz="449263" eaLnBrk="0" fontAlgn="base" hangingPunct="0">
              <a:lnSpc>
                <a:spcPct val="100000"/>
              </a:lnSpc>
              <a:spcBef>
                <a:spcPct val="0"/>
              </a:spcBef>
              <a:spcAft>
                <a:spcPct val="0"/>
              </a:spcAft>
              <a:buClrTx/>
            </a:pPr>
            <a:endParaRPr lang="en-US" altLang="el-GR" sz="2000" b="1" dirty="0">
              <a:solidFill>
                <a:srgbClr val="FFFFFF"/>
              </a:solidFill>
              <a:latin typeface="Arial" panose="020B0604020202020204" pitchFamily="34" charset="0"/>
              <a:cs typeface="Arial" panose="020B0604020202020204" pitchFamily="34" charset="0"/>
            </a:endParaRPr>
          </a:p>
          <a:p>
            <a:pPr algn="ctr" defTabSz="449263" eaLnBrk="0" fontAlgn="base" hangingPunct="0">
              <a:lnSpc>
                <a:spcPct val="100000"/>
              </a:lnSpc>
              <a:spcBef>
                <a:spcPct val="0"/>
              </a:spcBef>
              <a:spcAft>
                <a:spcPct val="0"/>
              </a:spcAft>
              <a:buClrTx/>
            </a:pPr>
            <a:r>
              <a:rPr lang="el-GR" altLang="el-GR" sz="2800" b="1" dirty="0">
                <a:cs typeface="Arial" panose="020B0604020202020204" pitchFamily="34" charset="0"/>
              </a:rPr>
              <a:t>Συμπράξεις </a:t>
            </a:r>
            <a:r>
              <a:rPr lang="el-GR" altLang="el-GR" sz="2800" b="1" dirty="0" smtClean="0">
                <a:cs typeface="Arial" panose="020B0604020202020204" pitchFamily="34" charset="0"/>
              </a:rPr>
              <a:t>καινοτομίας (</a:t>
            </a:r>
            <a:r>
              <a:rPr lang="el-GR" altLang="el-GR" sz="2800" b="1" dirty="0">
                <a:cs typeface="Arial" panose="020B0604020202020204" pitchFamily="34" charset="0"/>
              </a:rPr>
              <a:t>Άρθρο 31)</a:t>
            </a:r>
          </a:p>
          <a:p>
            <a:pPr algn="ctr" defTabSz="449263" fontAlgn="base">
              <a:lnSpc>
                <a:spcPct val="100000"/>
              </a:lnSpc>
              <a:spcBef>
                <a:spcPct val="0"/>
              </a:spcBef>
              <a:spcAft>
                <a:spcPct val="0"/>
              </a:spcAft>
              <a:buClrTx/>
            </a:pPr>
            <a:endParaRPr lang="el-GR" altLang="el-GR" sz="2800" b="1" dirty="0">
              <a:cs typeface="Arial" panose="020B0604020202020204" pitchFamily="34" charset="0"/>
            </a:endParaRPr>
          </a:p>
        </p:txBody>
      </p:sp>
      <p:sp>
        <p:nvSpPr>
          <p:cNvPr id="128005" name="Text Box 4"/>
          <p:cNvSpPr txBox="1">
            <a:spLocks noChangeArrowheads="1"/>
          </p:cNvSpPr>
          <p:nvPr/>
        </p:nvSpPr>
        <p:spPr bwMode="auto">
          <a:xfrm>
            <a:off x="7981951" y="6356350"/>
            <a:ext cx="2024063"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algn="r" defTabSz="449263" fontAlgn="base" hangingPunct="0">
              <a:lnSpc>
                <a:spcPct val="100000"/>
              </a:lnSpc>
              <a:spcBef>
                <a:spcPct val="0"/>
              </a:spcBef>
              <a:spcAft>
                <a:spcPct val="0"/>
              </a:spcAft>
              <a:buClrTx/>
            </a:pPr>
            <a:fld id="{9FA52F8A-0856-49FB-8370-26E3BA0C7D1B}" type="slidenum">
              <a:rPr lang="el-GR" altLang="el-GR" sz="900">
                <a:solidFill>
                  <a:srgbClr val="898989"/>
                </a:solidFill>
                <a:latin typeface="Times New Roman" panose="02020603050405020304" pitchFamily="18" charset="0"/>
                <a:cs typeface="Segoe UI" panose="020B0502040204020203" pitchFamily="34" charset="0"/>
              </a:rPr>
              <a:pPr algn="r" defTabSz="449263" fontAlgn="base" hangingPunct="0">
                <a:lnSpc>
                  <a:spcPct val="100000"/>
                </a:lnSpc>
                <a:spcBef>
                  <a:spcPct val="0"/>
                </a:spcBef>
                <a:spcAft>
                  <a:spcPct val="0"/>
                </a:spcAft>
                <a:buClrTx/>
              </a:pPr>
              <a:t>20</a:t>
            </a:fld>
            <a:endParaRPr lang="el-GR" altLang="el-GR" sz="900">
              <a:solidFill>
                <a:srgbClr val="898989"/>
              </a:solidFill>
              <a:latin typeface="Times New Roman" panose="02020603050405020304" pitchFamily="18" charset="0"/>
              <a:cs typeface="Segoe UI" panose="020B0502040204020203" pitchFamily="34" charset="0"/>
            </a:endParaRPr>
          </a:p>
        </p:txBody>
      </p:sp>
    </p:spTree>
    <p:extLst>
      <p:ext uri="{BB962C8B-B14F-4D97-AF65-F5344CB8AC3E}">
        <p14:creationId xmlns:p14="http://schemas.microsoft.com/office/powerpoint/2010/main" val="50553031"/>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9026" name="Text Box 1"/>
          <p:cNvSpPr txBox="1">
            <a:spLocks noChangeArrowheads="1"/>
          </p:cNvSpPr>
          <p:nvPr/>
        </p:nvSpPr>
        <p:spPr bwMode="auto">
          <a:xfrm>
            <a:off x="7192963" y="4714876"/>
            <a:ext cx="3295650" cy="728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algn="r" defTabSz="449263" fontAlgn="base">
              <a:lnSpc>
                <a:spcPct val="100000"/>
              </a:lnSpc>
              <a:spcBef>
                <a:spcPct val="0"/>
              </a:spcBef>
              <a:spcAft>
                <a:spcPts val="700"/>
              </a:spcAft>
              <a:buClrTx/>
            </a:pPr>
            <a:endParaRPr lang="el-GR"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p:txBody>
      </p:sp>
      <p:sp>
        <p:nvSpPr>
          <p:cNvPr id="2" name="Rectangle 2"/>
          <p:cNvSpPr>
            <a:spLocks noChangeArrowheads="1"/>
          </p:cNvSpPr>
          <p:nvPr/>
        </p:nvSpPr>
        <p:spPr bwMode="auto">
          <a:xfrm>
            <a:off x="420914" y="1196975"/>
            <a:ext cx="11393715" cy="5142050"/>
          </a:xfrm>
          <a:prstGeom prst="rect">
            <a:avLst/>
          </a:prstGeom>
          <a:noFill/>
          <a:ln>
            <a:noFill/>
          </a:ln>
          <a:effectLst/>
        </p:spPr>
        <p:txBody>
          <a:bodyPr wrap="square" lIns="90000" tIns="46800" rIns="90000" bIns="46800">
            <a:spAutoFit/>
          </a:bodyPr>
          <a:lstStyle>
            <a:lvl1pPr marL="304800" indent="-30480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1pPr>
            <a:lvl2pPr>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2pPr>
            <a:lvl3pPr>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3pPr>
            <a:lvl4pPr>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4pPr>
            <a:lvl5pPr>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5pPr>
            <a:lvl6pPr marL="2514600" indent="-228600" defTabSz="449263" fontAlgn="base">
              <a:spcBef>
                <a:spcPct val="0"/>
              </a:spcBef>
              <a:spcAft>
                <a:spcPct val="0"/>
              </a:spcAft>
              <a:buClr>
                <a:srgbClr val="000000"/>
              </a:buClr>
              <a:buSzPct val="100000"/>
              <a:buFont typeface="Times New Roman" pitchFamily="16"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6pPr>
            <a:lvl7pPr marL="2971800" indent="-228600" defTabSz="449263" fontAlgn="base">
              <a:spcBef>
                <a:spcPct val="0"/>
              </a:spcBef>
              <a:spcAft>
                <a:spcPct val="0"/>
              </a:spcAft>
              <a:buClr>
                <a:srgbClr val="000000"/>
              </a:buClr>
              <a:buSzPct val="100000"/>
              <a:buFont typeface="Times New Roman" pitchFamily="16"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7pPr>
            <a:lvl8pPr marL="3429000" indent="-228600" defTabSz="449263" fontAlgn="base">
              <a:spcBef>
                <a:spcPct val="0"/>
              </a:spcBef>
              <a:spcAft>
                <a:spcPct val="0"/>
              </a:spcAft>
              <a:buClr>
                <a:srgbClr val="000000"/>
              </a:buClr>
              <a:buSzPct val="100000"/>
              <a:buFont typeface="Times New Roman" pitchFamily="16"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8pPr>
            <a:lvl9pPr marL="3886200" indent="-228600" defTabSz="449263" fontAlgn="base">
              <a:spcBef>
                <a:spcPct val="0"/>
              </a:spcBef>
              <a:spcAft>
                <a:spcPct val="0"/>
              </a:spcAft>
              <a:buClr>
                <a:srgbClr val="000000"/>
              </a:buClr>
              <a:buSzPct val="100000"/>
              <a:buFont typeface="Times New Roman" pitchFamily="16"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9pPr>
          </a:lstStyle>
          <a:p>
            <a:pPr algn="just" defTabSz="449263" fontAlgn="base">
              <a:spcBef>
                <a:spcPct val="0"/>
              </a:spcBef>
              <a:spcAft>
                <a:spcPts val="600"/>
              </a:spcAft>
              <a:buClr>
                <a:srgbClr val="000000"/>
              </a:buClr>
              <a:buSzPct val="100000"/>
              <a:buFont typeface="Wingdings" charset="2"/>
              <a:buChar char=""/>
              <a:defRPr/>
            </a:pPr>
            <a:r>
              <a:rPr lang="el-GR" altLang="el-GR" sz="2200" b="1" dirty="0">
                <a:solidFill>
                  <a:srgbClr val="000000"/>
                </a:solidFill>
                <a:latin typeface="Calibri" pitchFamily="32" charset="0"/>
              </a:rPr>
              <a:t>Α Στάδιο</a:t>
            </a:r>
            <a:r>
              <a:rPr lang="el-GR" altLang="el-GR" sz="2200" dirty="0">
                <a:solidFill>
                  <a:srgbClr val="000000"/>
                </a:solidFill>
                <a:latin typeface="Calibri" pitchFamily="32" charset="0"/>
              </a:rPr>
              <a:t>. </a:t>
            </a:r>
            <a:r>
              <a:rPr lang="el-GR" altLang="el-GR" sz="2200" b="1" dirty="0">
                <a:solidFill>
                  <a:srgbClr val="000000"/>
                </a:solidFill>
                <a:latin typeface="Calibri" pitchFamily="32" charset="0"/>
              </a:rPr>
              <a:t>Προκήρυξη διαγωνισμού </a:t>
            </a:r>
            <a:r>
              <a:rPr lang="el-GR" altLang="el-GR" sz="2200" dirty="0">
                <a:solidFill>
                  <a:srgbClr val="000000"/>
                </a:solidFill>
                <a:latin typeface="Calibri" pitchFamily="32" charset="0"/>
              </a:rPr>
              <a:t>- </a:t>
            </a:r>
            <a:r>
              <a:rPr lang="el-GR" altLang="el-GR" sz="2200" b="1" dirty="0">
                <a:solidFill>
                  <a:srgbClr val="000000"/>
                </a:solidFill>
                <a:latin typeface="Calibri" pitchFamily="32" charset="0"/>
              </a:rPr>
              <a:t>ελάχιστες απαιτήσεις καινοτόμου </a:t>
            </a:r>
            <a:r>
              <a:rPr lang="el-GR" altLang="el-GR" sz="2200" dirty="0">
                <a:solidFill>
                  <a:srgbClr val="000000"/>
                </a:solidFill>
                <a:latin typeface="Calibri" pitchFamily="32" charset="0"/>
              </a:rPr>
              <a:t>προϊόντος, υπηρεσίας ή έργου. Υποβολή αιτήσεων συμμετοχής από ο.φ.. Επιλέγονται υποψήφιοι που παρουσιάζουν την καλύτερη ικανότητα Ε&amp;Α και </a:t>
            </a:r>
            <a:r>
              <a:rPr lang="el-GR" altLang="el-GR" sz="2200" dirty="0" smtClean="0">
                <a:solidFill>
                  <a:srgbClr val="000000"/>
                </a:solidFill>
                <a:latin typeface="Calibri" pitchFamily="32" charset="0"/>
              </a:rPr>
              <a:t>οι οποίοι </a:t>
            </a:r>
            <a:r>
              <a:rPr lang="el-GR" altLang="el-GR" sz="2200" dirty="0">
                <a:solidFill>
                  <a:srgbClr val="000000"/>
                </a:solidFill>
                <a:latin typeface="Calibri" pitchFamily="32" charset="0"/>
              </a:rPr>
              <a:t>μπορεί να διασφαλίσουν την υλοποίηση των καινοτόμων λύσεων σε πραγματική κλίμακα.</a:t>
            </a:r>
          </a:p>
          <a:p>
            <a:pPr algn="just" defTabSz="449263" fontAlgn="base">
              <a:spcBef>
                <a:spcPct val="0"/>
              </a:spcBef>
              <a:spcAft>
                <a:spcPts val="600"/>
              </a:spcAft>
              <a:buClr>
                <a:srgbClr val="000000"/>
              </a:buClr>
              <a:buSzPct val="100000"/>
              <a:buFont typeface="Wingdings" charset="2"/>
              <a:buChar char=""/>
              <a:defRPr/>
            </a:pPr>
            <a:r>
              <a:rPr lang="el-GR" altLang="el-GR" sz="2200" b="1" dirty="0" smtClean="0">
                <a:solidFill>
                  <a:srgbClr val="000000"/>
                </a:solidFill>
                <a:latin typeface="Calibri" pitchFamily="32" charset="0"/>
              </a:rPr>
              <a:t>Β </a:t>
            </a:r>
            <a:r>
              <a:rPr lang="el-GR" altLang="el-GR" sz="2200" b="1" dirty="0">
                <a:solidFill>
                  <a:srgbClr val="000000"/>
                </a:solidFill>
                <a:latin typeface="Calibri" pitchFamily="32" charset="0"/>
              </a:rPr>
              <a:t>Στάδιο</a:t>
            </a:r>
            <a:r>
              <a:rPr lang="el-GR" altLang="el-GR" sz="2200" dirty="0">
                <a:solidFill>
                  <a:srgbClr val="000000"/>
                </a:solidFill>
                <a:latin typeface="Calibri" pitchFamily="32" charset="0"/>
              </a:rPr>
              <a:t>. Οι επιλεχθέντες υποψήφιοι </a:t>
            </a:r>
            <a:r>
              <a:rPr lang="el-GR" altLang="el-GR" sz="2200" b="1" dirty="0">
                <a:solidFill>
                  <a:srgbClr val="000000"/>
                </a:solidFill>
                <a:latin typeface="Calibri" pitchFamily="32" charset="0"/>
              </a:rPr>
              <a:t>(τουλάχιστον 3</a:t>
            </a:r>
            <a:r>
              <a:rPr lang="el-GR" altLang="el-GR" sz="2200" dirty="0">
                <a:solidFill>
                  <a:srgbClr val="000000"/>
                </a:solidFill>
                <a:latin typeface="Calibri" pitchFamily="32" charset="0"/>
              </a:rPr>
              <a:t>) θα κληθούν να υποβάλουν μια αρχική προσφορά υπό μορφή προσφοράς έργου έρευνας και καινοτομίας. Το αντικείμενο, οι ελάχιστες απαιτήσεις και τα κριτήρια ανάθεσης για το  εν λόγω έργο πρέπει να καθορίζονται στα τεύχη δημοπράτησης.</a:t>
            </a:r>
          </a:p>
          <a:p>
            <a:pPr algn="just" defTabSz="449263" fontAlgn="base">
              <a:spcBef>
                <a:spcPct val="0"/>
              </a:spcBef>
              <a:spcAft>
                <a:spcPts val="600"/>
              </a:spcAft>
              <a:buClr>
                <a:srgbClr val="000000"/>
              </a:buClr>
              <a:buSzPct val="100000"/>
              <a:buFont typeface="Wingdings" charset="2"/>
              <a:buChar char=""/>
              <a:defRPr/>
            </a:pPr>
            <a:r>
              <a:rPr lang="el-GR" altLang="el-GR" sz="2200" dirty="0" smtClean="0">
                <a:solidFill>
                  <a:srgbClr val="000000"/>
                </a:solidFill>
                <a:latin typeface="Calibri" pitchFamily="32" charset="0"/>
              </a:rPr>
              <a:t>Μετά </a:t>
            </a:r>
            <a:r>
              <a:rPr lang="el-GR" altLang="el-GR" sz="2200" dirty="0">
                <a:solidFill>
                  <a:srgbClr val="000000"/>
                </a:solidFill>
                <a:latin typeface="Calibri" pitchFamily="32" charset="0"/>
              </a:rPr>
              <a:t>την υποβολή των προσφορών, η αναθέτουσα αρχή </a:t>
            </a:r>
            <a:r>
              <a:rPr lang="el-GR" altLang="el-GR" sz="2200" b="1" dirty="0">
                <a:solidFill>
                  <a:srgbClr val="000000"/>
                </a:solidFill>
                <a:latin typeface="Calibri" pitchFamily="32" charset="0"/>
              </a:rPr>
              <a:t>διαπραγματεύεται</a:t>
            </a:r>
            <a:r>
              <a:rPr lang="el-GR" altLang="el-GR" sz="2200" dirty="0">
                <a:solidFill>
                  <a:srgbClr val="000000"/>
                </a:solidFill>
                <a:latin typeface="Calibri" pitchFamily="32" charset="0"/>
              </a:rPr>
              <a:t> τις αρχικές και όλες τις επακόλουθες προσφορές </a:t>
            </a:r>
            <a:r>
              <a:rPr lang="el-GR" altLang="el-GR" sz="2200" b="1" dirty="0">
                <a:solidFill>
                  <a:srgbClr val="000000"/>
                </a:solidFill>
                <a:latin typeface="Calibri" pitchFamily="32" charset="0"/>
              </a:rPr>
              <a:t>με τους </a:t>
            </a:r>
            <a:r>
              <a:rPr lang="el-GR" altLang="el-GR" sz="2200" b="1" dirty="0" smtClean="0">
                <a:solidFill>
                  <a:srgbClr val="000000"/>
                </a:solidFill>
                <a:latin typeface="Calibri" pitchFamily="32" charset="0"/>
              </a:rPr>
              <a:t>προσφέροντες</a:t>
            </a:r>
            <a:r>
              <a:rPr lang="el-GR" altLang="el-GR" sz="2200" dirty="0" smtClean="0">
                <a:solidFill>
                  <a:srgbClr val="000000"/>
                </a:solidFill>
                <a:latin typeface="Calibri" pitchFamily="32" charset="0"/>
              </a:rPr>
              <a:t>.</a:t>
            </a:r>
          </a:p>
          <a:p>
            <a:pPr algn="just" defTabSz="449263" fontAlgn="base">
              <a:spcBef>
                <a:spcPct val="0"/>
              </a:spcBef>
              <a:spcAft>
                <a:spcPts val="600"/>
              </a:spcAft>
              <a:buClr>
                <a:srgbClr val="000000"/>
              </a:buClr>
              <a:buSzPct val="100000"/>
              <a:buFont typeface="Wingdings" charset="2"/>
              <a:buChar char=""/>
              <a:defRPr/>
            </a:pPr>
            <a:r>
              <a:rPr lang="el-GR" altLang="el-GR" sz="2200" b="1" dirty="0">
                <a:solidFill>
                  <a:srgbClr val="000000"/>
                </a:solidFill>
                <a:latin typeface="Calibri" pitchFamily="32" charset="0"/>
              </a:rPr>
              <a:t>Μετά την ανάθεση της σύμβασης σε έναν ή περισσότερους προσφέροντες, η αναθέτουσα αρχή καταλήγει σε συμφωνία ως προς τους όρους της σύμβασης καινοτομίας και δρομολογεί τη διαδικασία καινοτομίας</a:t>
            </a:r>
            <a:r>
              <a:rPr lang="el-GR" altLang="el-GR" sz="2200" dirty="0">
                <a:solidFill>
                  <a:srgbClr val="000000"/>
                </a:solidFill>
                <a:latin typeface="Calibri" pitchFamily="32" charset="0"/>
              </a:rPr>
              <a:t>. </a:t>
            </a:r>
          </a:p>
          <a:p>
            <a:pPr algn="just" defTabSz="449263" fontAlgn="base">
              <a:spcBef>
                <a:spcPct val="0"/>
              </a:spcBef>
              <a:spcAft>
                <a:spcPct val="0"/>
              </a:spcAft>
              <a:buClr>
                <a:srgbClr val="000000"/>
              </a:buClr>
              <a:buSzPct val="100000"/>
              <a:buFont typeface="Wingdings" charset="2"/>
              <a:buChar char=""/>
              <a:defRPr/>
            </a:pPr>
            <a:endParaRPr lang="el-GR" altLang="el-GR" sz="2200" dirty="0">
              <a:solidFill>
                <a:srgbClr val="000000"/>
              </a:solidFill>
              <a:latin typeface="Calibri" pitchFamily="32" charset="0"/>
            </a:endParaRPr>
          </a:p>
        </p:txBody>
      </p:sp>
      <p:sp>
        <p:nvSpPr>
          <p:cNvPr id="129028" name="Text Box 3"/>
          <p:cNvSpPr txBox="1">
            <a:spLocks noChangeArrowheads="1"/>
          </p:cNvSpPr>
          <p:nvPr/>
        </p:nvSpPr>
        <p:spPr bwMode="auto">
          <a:xfrm>
            <a:off x="1847851" y="188913"/>
            <a:ext cx="8412163" cy="1008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algn="ctr" defTabSz="449263" eaLnBrk="0" fontAlgn="base" hangingPunct="0">
              <a:lnSpc>
                <a:spcPct val="100000"/>
              </a:lnSpc>
              <a:spcBef>
                <a:spcPct val="0"/>
              </a:spcBef>
              <a:spcAft>
                <a:spcPct val="0"/>
              </a:spcAft>
              <a:buClrTx/>
            </a:pPr>
            <a:endParaRPr lang="en-US" altLang="el-GR" sz="2000" b="1" dirty="0">
              <a:solidFill>
                <a:srgbClr val="FFFFFF"/>
              </a:solidFill>
              <a:latin typeface="Arial" panose="020B0604020202020204" pitchFamily="34" charset="0"/>
              <a:cs typeface="Arial" panose="020B0604020202020204" pitchFamily="34" charset="0"/>
            </a:endParaRPr>
          </a:p>
          <a:p>
            <a:pPr algn="ctr" defTabSz="449263" eaLnBrk="0" fontAlgn="base" hangingPunct="0">
              <a:lnSpc>
                <a:spcPct val="100000"/>
              </a:lnSpc>
              <a:spcBef>
                <a:spcPct val="0"/>
              </a:spcBef>
              <a:spcAft>
                <a:spcPct val="0"/>
              </a:spcAft>
              <a:buClrTx/>
            </a:pPr>
            <a:r>
              <a:rPr lang="el-GR" altLang="el-GR" sz="2800" b="1" dirty="0">
                <a:cs typeface="Arial" panose="020B0604020202020204" pitchFamily="34" charset="0"/>
              </a:rPr>
              <a:t>Συμπράξεις </a:t>
            </a:r>
            <a:r>
              <a:rPr lang="el-GR" altLang="el-GR" sz="2800" b="1" dirty="0" smtClean="0">
                <a:cs typeface="Arial" panose="020B0604020202020204" pitchFamily="34" charset="0"/>
              </a:rPr>
              <a:t>καινοτομίας (</a:t>
            </a:r>
            <a:r>
              <a:rPr lang="el-GR" altLang="el-GR" sz="2800" b="1" dirty="0">
                <a:cs typeface="Arial" panose="020B0604020202020204" pitchFamily="34" charset="0"/>
              </a:rPr>
              <a:t>Άρθρο 31)</a:t>
            </a:r>
          </a:p>
          <a:p>
            <a:pPr algn="ctr" defTabSz="449263" fontAlgn="base">
              <a:lnSpc>
                <a:spcPct val="100000"/>
              </a:lnSpc>
              <a:spcBef>
                <a:spcPct val="0"/>
              </a:spcBef>
              <a:spcAft>
                <a:spcPct val="0"/>
              </a:spcAft>
              <a:buClrTx/>
            </a:pPr>
            <a:endParaRPr lang="el-GR" altLang="el-GR" sz="2800" b="1" dirty="0">
              <a:cs typeface="Arial" panose="020B0604020202020204" pitchFamily="34" charset="0"/>
            </a:endParaRPr>
          </a:p>
        </p:txBody>
      </p:sp>
      <p:sp>
        <p:nvSpPr>
          <p:cNvPr id="129029" name="Text Box 4"/>
          <p:cNvSpPr txBox="1">
            <a:spLocks noChangeArrowheads="1"/>
          </p:cNvSpPr>
          <p:nvPr/>
        </p:nvSpPr>
        <p:spPr bwMode="auto">
          <a:xfrm>
            <a:off x="7981951" y="6356350"/>
            <a:ext cx="2024063"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algn="r" defTabSz="449263" fontAlgn="base" hangingPunct="0">
              <a:lnSpc>
                <a:spcPct val="100000"/>
              </a:lnSpc>
              <a:spcBef>
                <a:spcPct val="0"/>
              </a:spcBef>
              <a:spcAft>
                <a:spcPct val="0"/>
              </a:spcAft>
              <a:buClrTx/>
            </a:pPr>
            <a:fld id="{883D0AA5-16B1-4F6B-B8F3-7D61F067AD92}" type="slidenum">
              <a:rPr lang="el-GR" altLang="el-GR" sz="900">
                <a:solidFill>
                  <a:srgbClr val="898989"/>
                </a:solidFill>
                <a:latin typeface="Times New Roman" panose="02020603050405020304" pitchFamily="18" charset="0"/>
                <a:cs typeface="Segoe UI" panose="020B0502040204020203" pitchFamily="34" charset="0"/>
              </a:rPr>
              <a:pPr algn="r" defTabSz="449263" fontAlgn="base" hangingPunct="0">
                <a:lnSpc>
                  <a:spcPct val="100000"/>
                </a:lnSpc>
                <a:spcBef>
                  <a:spcPct val="0"/>
                </a:spcBef>
                <a:spcAft>
                  <a:spcPct val="0"/>
                </a:spcAft>
                <a:buClrTx/>
              </a:pPr>
              <a:t>21</a:t>
            </a:fld>
            <a:endParaRPr lang="el-GR" altLang="el-GR" sz="900">
              <a:solidFill>
                <a:srgbClr val="898989"/>
              </a:solidFill>
              <a:latin typeface="Times New Roman" panose="02020603050405020304" pitchFamily="18" charset="0"/>
              <a:cs typeface="Segoe UI" panose="020B0502040204020203" pitchFamily="34" charset="0"/>
            </a:endParaRPr>
          </a:p>
        </p:txBody>
      </p:sp>
    </p:spTree>
    <p:extLst>
      <p:ext uri="{BB962C8B-B14F-4D97-AF65-F5344CB8AC3E}">
        <p14:creationId xmlns:p14="http://schemas.microsoft.com/office/powerpoint/2010/main" val="3589496605"/>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0050" name="Text Box 1"/>
          <p:cNvSpPr txBox="1">
            <a:spLocks noChangeArrowheads="1"/>
          </p:cNvSpPr>
          <p:nvPr/>
        </p:nvSpPr>
        <p:spPr bwMode="auto">
          <a:xfrm>
            <a:off x="7192963" y="4714876"/>
            <a:ext cx="3295650" cy="728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algn="r" defTabSz="449263" fontAlgn="base">
              <a:lnSpc>
                <a:spcPct val="100000"/>
              </a:lnSpc>
              <a:spcBef>
                <a:spcPct val="0"/>
              </a:spcBef>
              <a:spcAft>
                <a:spcPts val="700"/>
              </a:spcAft>
              <a:buClrTx/>
            </a:pPr>
            <a:endParaRPr lang="el-GR"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p:txBody>
      </p:sp>
      <p:sp>
        <p:nvSpPr>
          <p:cNvPr id="2" name="Rectangle 2"/>
          <p:cNvSpPr>
            <a:spLocks noChangeArrowheads="1"/>
          </p:cNvSpPr>
          <p:nvPr/>
        </p:nvSpPr>
        <p:spPr bwMode="auto">
          <a:xfrm>
            <a:off x="404734" y="1196975"/>
            <a:ext cx="10074355" cy="3941721"/>
          </a:xfrm>
          <a:prstGeom prst="rect">
            <a:avLst/>
          </a:prstGeom>
          <a:noFill/>
          <a:ln>
            <a:noFill/>
          </a:ln>
          <a:effectLst/>
        </p:spPr>
        <p:txBody>
          <a:bodyPr wrap="square" lIns="90000" tIns="46800" rIns="90000" bIns="46800">
            <a:spAutoFit/>
          </a:bodyPr>
          <a:lstStyle>
            <a:lvl1pPr marL="304800" indent="-30480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1pPr>
            <a:lvl2pPr>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2pPr>
            <a:lvl3pPr>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3pPr>
            <a:lvl4pPr>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4pPr>
            <a:lvl5pPr>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5pPr>
            <a:lvl6pPr marL="2514600" indent="-228600" defTabSz="449263" fontAlgn="base">
              <a:spcBef>
                <a:spcPct val="0"/>
              </a:spcBef>
              <a:spcAft>
                <a:spcPct val="0"/>
              </a:spcAft>
              <a:buClr>
                <a:srgbClr val="000000"/>
              </a:buClr>
              <a:buSzPct val="100000"/>
              <a:buFont typeface="Times New Roman" pitchFamily="16"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6pPr>
            <a:lvl7pPr marL="2971800" indent="-228600" defTabSz="449263" fontAlgn="base">
              <a:spcBef>
                <a:spcPct val="0"/>
              </a:spcBef>
              <a:spcAft>
                <a:spcPct val="0"/>
              </a:spcAft>
              <a:buClr>
                <a:srgbClr val="000000"/>
              </a:buClr>
              <a:buSzPct val="100000"/>
              <a:buFont typeface="Times New Roman" pitchFamily="16"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7pPr>
            <a:lvl8pPr marL="3429000" indent="-228600" defTabSz="449263" fontAlgn="base">
              <a:spcBef>
                <a:spcPct val="0"/>
              </a:spcBef>
              <a:spcAft>
                <a:spcPct val="0"/>
              </a:spcAft>
              <a:buClr>
                <a:srgbClr val="000000"/>
              </a:buClr>
              <a:buSzPct val="100000"/>
              <a:buFont typeface="Times New Roman" pitchFamily="16"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8pPr>
            <a:lvl9pPr marL="3886200" indent="-228600" defTabSz="449263" fontAlgn="base">
              <a:spcBef>
                <a:spcPct val="0"/>
              </a:spcBef>
              <a:spcAft>
                <a:spcPct val="0"/>
              </a:spcAft>
              <a:buClr>
                <a:srgbClr val="000000"/>
              </a:buClr>
              <a:buSzPct val="100000"/>
              <a:buFont typeface="Times New Roman" pitchFamily="16"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9pPr>
          </a:lstStyle>
          <a:p>
            <a:pPr algn="just" defTabSz="449263" fontAlgn="base">
              <a:spcBef>
                <a:spcPct val="0"/>
              </a:spcBef>
              <a:spcAft>
                <a:spcPts val="600"/>
              </a:spcAft>
              <a:buClr>
                <a:srgbClr val="000000"/>
              </a:buClr>
              <a:buSzPct val="100000"/>
              <a:buFont typeface="Wingdings" charset="2"/>
              <a:buChar char=""/>
              <a:defRPr/>
            </a:pPr>
            <a:r>
              <a:rPr lang="el-GR" altLang="el-GR" sz="2200" b="1" dirty="0" smtClean="0">
                <a:solidFill>
                  <a:srgbClr val="000000"/>
                </a:solidFill>
                <a:latin typeface="Calibri" pitchFamily="32" charset="0"/>
              </a:rPr>
              <a:t>Γ</a:t>
            </a:r>
            <a:r>
              <a:rPr lang="el-GR" altLang="el-GR" sz="2200" b="1" dirty="0">
                <a:solidFill>
                  <a:srgbClr val="000000"/>
                </a:solidFill>
                <a:latin typeface="Calibri" pitchFamily="32" charset="0"/>
              </a:rPr>
              <a:t>. Στάδιο. </a:t>
            </a:r>
            <a:r>
              <a:rPr lang="el-GR" altLang="el-GR" sz="2200" dirty="0">
                <a:solidFill>
                  <a:srgbClr val="000000"/>
                </a:solidFill>
                <a:latin typeface="Calibri" pitchFamily="32" charset="0"/>
              </a:rPr>
              <a:t>Δεδομένου </a:t>
            </a:r>
            <a:r>
              <a:rPr lang="el-GR" altLang="el-GR" sz="2200" b="1" dirty="0">
                <a:solidFill>
                  <a:srgbClr val="000000"/>
                </a:solidFill>
                <a:latin typeface="Calibri" pitchFamily="32" charset="0"/>
              </a:rPr>
              <a:t>ότι η σύμπραξη καινοτομίας είναι σύμβαση τόσο για την ανάπτυξη όσο και για την παράδοση καινοτόμων λύσεων</a:t>
            </a:r>
            <a:r>
              <a:rPr lang="el-GR" altLang="el-GR" sz="2200" dirty="0">
                <a:solidFill>
                  <a:srgbClr val="000000"/>
                </a:solidFill>
                <a:latin typeface="Calibri" pitchFamily="32" charset="0"/>
              </a:rPr>
              <a:t>, η αναθέτουσα αρχή μπορεί να</a:t>
            </a:r>
            <a:r>
              <a:rPr lang="el-GR" altLang="el-GR" sz="2200" b="1" dirty="0">
                <a:solidFill>
                  <a:srgbClr val="000000"/>
                </a:solidFill>
                <a:latin typeface="Calibri" pitchFamily="32" charset="0"/>
              </a:rPr>
              <a:t> λύσει τη σύμβαση προτού προχωρήσει στην παράδοση των λύσεων μόνον </a:t>
            </a:r>
            <a:r>
              <a:rPr lang="el-GR" altLang="el-GR" sz="2200" b="1" u="sng" dirty="0">
                <a:solidFill>
                  <a:srgbClr val="000000"/>
                </a:solidFill>
                <a:latin typeface="Calibri" pitchFamily="32" charset="0"/>
              </a:rPr>
              <a:t>εάν κατά το στάδιο της Ε&amp;Α δεν έχουν επιτευχθεί οι στόχοι </a:t>
            </a:r>
            <a:r>
              <a:rPr lang="el-GR" altLang="el-GR" sz="2200" dirty="0">
                <a:solidFill>
                  <a:srgbClr val="000000"/>
                </a:solidFill>
                <a:latin typeface="Calibri" pitchFamily="32" charset="0"/>
              </a:rPr>
              <a:t>που είχε θέσει κατά την έναρξη της διαδικασίας όσον αφορά τα νεοδημιουργηθέντα καινοτόμα έργα, υπηρεσίες ή προϊόντα.</a:t>
            </a:r>
          </a:p>
          <a:p>
            <a:pPr marL="342900" indent="-342900" algn="just" defTabSz="449263" fontAlgn="base">
              <a:spcBef>
                <a:spcPct val="0"/>
              </a:spcBef>
              <a:spcAft>
                <a:spcPts val="600"/>
              </a:spcAft>
              <a:buClr>
                <a:srgbClr val="000000"/>
              </a:buClr>
              <a:buSzPct val="100000"/>
              <a:buFont typeface="Wingdings" panose="05000000000000000000" pitchFamily="2" charset="2"/>
              <a:buChar char="ü"/>
              <a:defRPr/>
            </a:pPr>
            <a:r>
              <a:rPr lang="el-GR" altLang="el-GR" sz="2200" b="1" dirty="0">
                <a:solidFill>
                  <a:srgbClr val="000000"/>
                </a:solidFill>
                <a:latin typeface="Calibri" pitchFamily="32" charset="0"/>
              </a:rPr>
              <a:t>Εάν οι στόχοι έχουν επιτευχθεί και έχουν εκπληρωθεί οι ελάχιστες απαιτήσεις, η διαδικασία δεν παρέχει στην αναθέτουσα αρχή το δικαίωμα να διακόψει τη διαδικασία για άλλους λόγους </a:t>
            </a:r>
            <a:r>
              <a:rPr lang="el-GR" altLang="el-GR" sz="2200" dirty="0">
                <a:solidFill>
                  <a:srgbClr val="000000"/>
                </a:solidFill>
                <a:latin typeface="Calibri" pitchFamily="32" charset="0"/>
              </a:rPr>
              <a:t>(π.χ. ούτε και σε περίπτωση που στο μεταξύ έχουν κάνει την εμφάνισή τους στην αγορά καλύτερες λύσεις).</a:t>
            </a:r>
          </a:p>
          <a:p>
            <a:pPr marL="306388" defTabSz="449263" fontAlgn="base">
              <a:spcBef>
                <a:spcPct val="0"/>
              </a:spcBef>
              <a:spcAft>
                <a:spcPct val="0"/>
              </a:spcAft>
              <a:buSzPct val="100000"/>
              <a:defRPr/>
            </a:pPr>
            <a:endParaRPr lang="el-GR" altLang="el-GR" dirty="0">
              <a:solidFill>
                <a:srgbClr val="000000"/>
              </a:solidFill>
              <a:latin typeface="Calibri" pitchFamily="32" charset="0"/>
            </a:endParaRPr>
          </a:p>
        </p:txBody>
      </p:sp>
      <p:sp>
        <p:nvSpPr>
          <p:cNvPr id="130052" name="Text Box 3"/>
          <p:cNvSpPr txBox="1">
            <a:spLocks noChangeArrowheads="1"/>
          </p:cNvSpPr>
          <p:nvPr/>
        </p:nvSpPr>
        <p:spPr bwMode="auto">
          <a:xfrm>
            <a:off x="1847851" y="188913"/>
            <a:ext cx="8412163" cy="1008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algn="ctr" defTabSz="449263" eaLnBrk="0" fontAlgn="base" hangingPunct="0">
              <a:lnSpc>
                <a:spcPct val="100000"/>
              </a:lnSpc>
              <a:spcBef>
                <a:spcPct val="0"/>
              </a:spcBef>
              <a:spcAft>
                <a:spcPct val="0"/>
              </a:spcAft>
              <a:buClrTx/>
            </a:pPr>
            <a:endParaRPr lang="en-US" altLang="el-GR" sz="2000" b="1" dirty="0">
              <a:solidFill>
                <a:srgbClr val="FFFFFF"/>
              </a:solidFill>
              <a:latin typeface="Arial" panose="020B0604020202020204" pitchFamily="34" charset="0"/>
              <a:cs typeface="Arial" panose="020B0604020202020204" pitchFamily="34" charset="0"/>
            </a:endParaRPr>
          </a:p>
          <a:p>
            <a:pPr algn="ctr" defTabSz="449263" eaLnBrk="0" fontAlgn="base" hangingPunct="0">
              <a:lnSpc>
                <a:spcPct val="100000"/>
              </a:lnSpc>
              <a:spcBef>
                <a:spcPct val="0"/>
              </a:spcBef>
              <a:spcAft>
                <a:spcPct val="0"/>
              </a:spcAft>
              <a:buClrTx/>
            </a:pPr>
            <a:r>
              <a:rPr lang="el-GR" altLang="el-GR" sz="2800" b="1" dirty="0">
                <a:cs typeface="Arial" panose="020B0604020202020204" pitchFamily="34" charset="0"/>
              </a:rPr>
              <a:t>Συμπράξεις </a:t>
            </a:r>
            <a:r>
              <a:rPr lang="el-GR" altLang="el-GR" sz="2800" b="1" dirty="0" smtClean="0">
                <a:cs typeface="Arial" panose="020B0604020202020204" pitchFamily="34" charset="0"/>
              </a:rPr>
              <a:t>καινοτομίας (</a:t>
            </a:r>
            <a:r>
              <a:rPr lang="el-GR" altLang="el-GR" sz="2800" b="1" dirty="0">
                <a:cs typeface="Arial" panose="020B0604020202020204" pitchFamily="34" charset="0"/>
              </a:rPr>
              <a:t>Άρθρο 31)</a:t>
            </a:r>
          </a:p>
          <a:p>
            <a:pPr algn="ctr" defTabSz="449263" fontAlgn="base">
              <a:lnSpc>
                <a:spcPct val="100000"/>
              </a:lnSpc>
              <a:spcBef>
                <a:spcPct val="0"/>
              </a:spcBef>
              <a:spcAft>
                <a:spcPct val="0"/>
              </a:spcAft>
              <a:buClrTx/>
            </a:pPr>
            <a:endParaRPr lang="el-GR" altLang="el-GR" sz="2800" b="1" dirty="0">
              <a:cs typeface="Arial" panose="020B0604020202020204" pitchFamily="34" charset="0"/>
            </a:endParaRPr>
          </a:p>
        </p:txBody>
      </p:sp>
      <p:sp>
        <p:nvSpPr>
          <p:cNvPr id="130053" name="Text Box 4"/>
          <p:cNvSpPr txBox="1">
            <a:spLocks noChangeArrowheads="1"/>
          </p:cNvSpPr>
          <p:nvPr/>
        </p:nvSpPr>
        <p:spPr bwMode="auto">
          <a:xfrm>
            <a:off x="7981951" y="6356350"/>
            <a:ext cx="2024063"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algn="r" defTabSz="449263" fontAlgn="base" hangingPunct="0">
              <a:lnSpc>
                <a:spcPct val="100000"/>
              </a:lnSpc>
              <a:spcBef>
                <a:spcPct val="0"/>
              </a:spcBef>
              <a:spcAft>
                <a:spcPct val="0"/>
              </a:spcAft>
              <a:buClrTx/>
            </a:pPr>
            <a:fld id="{145FF73A-9CDE-422F-AB41-F371DA47B81C}" type="slidenum">
              <a:rPr lang="el-GR" altLang="el-GR" sz="900">
                <a:solidFill>
                  <a:srgbClr val="898989"/>
                </a:solidFill>
                <a:latin typeface="Times New Roman" panose="02020603050405020304" pitchFamily="18" charset="0"/>
                <a:cs typeface="Segoe UI" panose="020B0502040204020203" pitchFamily="34" charset="0"/>
              </a:rPr>
              <a:pPr algn="r" defTabSz="449263" fontAlgn="base" hangingPunct="0">
                <a:lnSpc>
                  <a:spcPct val="100000"/>
                </a:lnSpc>
                <a:spcBef>
                  <a:spcPct val="0"/>
                </a:spcBef>
                <a:spcAft>
                  <a:spcPct val="0"/>
                </a:spcAft>
                <a:buClrTx/>
              </a:pPr>
              <a:t>22</a:t>
            </a:fld>
            <a:endParaRPr lang="el-GR" altLang="el-GR" sz="900">
              <a:solidFill>
                <a:srgbClr val="898989"/>
              </a:solidFill>
              <a:latin typeface="Times New Roman" panose="02020603050405020304" pitchFamily="18" charset="0"/>
              <a:cs typeface="Segoe UI" panose="020B0502040204020203" pitchFamily="34" charset="0"/>
            </a:endParaRPr>
          </a:p>
        </p:txBody>
      </p:sp>
    </p:spTree>
    <p:extLst>
      <p:ext uri="{BB962C8B-B14F-4D97-AF65-F5344CB8AC3E}">
        <p14:creationId xmlns:p14="http://schemas.microsoft.com/office/powerpoint/2010/main" val="2400504350"/>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1074" name="Text Box 1"/>
          <p:cNvSpPr txBox="1">
            <a:spLocks noChangeArrowheads="1"/>
          </p:cNvSpPr>
          <p:nvPr/>
        </p:nvSpPr>
        <p:spPr bwMode="auto">
          <a:xfrm>
            <a:off x="7192963" y="4714876"/>
            <a:ext cx="3295650" cy="728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algn="r" defTabSz="449263" fontAlgn="base">
              <a:lnSpc>
                <a:spcPct val="100000"/>
              </a:lnSpc>
              <a:spcBef>
                <a:spcPct val="0"/>
              </a:spcBef>
              <a:spcAft>
                <a:spcPts val="700"/>
              </a:spcAft>
              <a:buClrTx/>
            </a:pPr>
            <a:endParaRPr lang="el-GR"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p:txBody>
      </p:sp>
      <p:sp>
        <p:nvSpPr>
          <p:cNvPr id="2" name="Rectangle 2"/>
          <p:cNvSpPr>
            <a:spLocks noChangeArrowheads="1"/>
          </p:cNvSpPr>
          <p:nvPr/>
        </p:nvSpPr>
        <p:spPr bwMode="auto">
          <a:xfrm>
            <a:off x="0" y="1189038"/>
            <a:ext cx="11872686" cy="5465215"/>
          </a:xfrm>
          <a:prstGeom prst="rect">
            <a:avLst/>
          </a:prstGeom>
          <a:noFill/>
          <a:ln>
            <a:noFill/>
          </a:ln>
          <a:effectLst/>
        </p:spPr>
        <p:txBody>
          <a:bodyPr wrap="square" lIns="90000" tIns="46800" rIns="90000" bIns="46800">
            <a:spAutoFit/>
          </a:bodyPr>
          <a:lstStyle>
            <a:lvl1pPr marL="457200" indent="-419100">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000">
                <a:solidFill>
                  <a:srgbClr val="FFFFFF"/>
                </a:solidFill>
                <a:latin typeface="Arial" charset="0"/>
                <a:ea typeface="Microsoft YaHei" pitchFamily="32" charset="-122"/>
              </a:defRPr>
            </a:lvl1pPr>
            <a:lvl2pP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000">
                <a:solidFill>
                  <a:srgbClr val="FFFFFF"/>
                </a:solidFill>
                <a:latin typeface="Arial" charset="0"/>
                <a:ea typeface="Microsoft YaHei" pitchFamily="32" charset="-122"/>
              </a:defRPr>
            </a:lvl2pPr>
            <a:lvl3pP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000">
                <a:solidFill>
                  <a:srgbClr val="FFFFFF"/>
                </a:solidFill>
                <a:latin typeface="Arial" charset="0"/>
                <a:ea typeface="Microsoft YaHei" pitchFamily="32" charset="-122"/>
              </a:defRPr>
            </a:lvl3pPr>
            <a:lvl4pP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000">
                <a:solidFill>
                  <a:srgbClr val="FFFFFF"/>
                </a:solidFill>
                <a:latin typeface="Arial" charset="0"/>
                <a:ea typeface="Microsoft YaHei" pitchFamily="32" charset="-122"/>
              </a:defRPr>
            </a:lvl4pPr>
            <a:lvl5pP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000">
                <a:solidFill>
                  <a:srgbClr val="FFFFFF"/>
                </a:solidFill>
                <a:latin typeface="Arial" charset="0"/>
                <a:ea typeface="Microsoft YaHei" pitchFamily="32" charset="-122"/>
              </a:defRPr>
            </a:lvl5pPr>
            <a:lvl6pPr marL="2514600" indent="-228600" defTabSz="449263" fontAlgn="base">
              <a:spcBef>
                <a:spcPct val="0"/>
              </a:spcBef>
              <a:spcAft>
                <a:spcPct val="0"/>
              </a:spcAft>
              <a:buClr>
                <a:srgbClr val="000000"/>
              </a:buClr>
              <a:buSzPct val="100000"/>
              <a:buFont typeface="Times New Roman" pitchFamily="16" charset="0"/>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000">
                <a:solidFill>
                  <a:srgbClr val="FFFFFF"/>
                </a:solidFill>
                <a:latin typeface="Arial" charset="0"/>
                <a:ea typeface="Microsoft YaHei" pitchFamily="32" charset="-122"/>
              </a:defRPr>
            </a:lvl6pPr>
            <a:lvl7pPr marL="2971800" indent="-228600" defTabSz="449263" fontAlgn="base">
              <a:spcBef>
                <a:spcPct val="0"/>
              </a:spcBef>
              <a:spcAft>
                <a:spcPct val="0"/>
              </a:spcAft>
              <a:buClr>
                <a:srgbClr val="000000"/>
              </a:buClr>
              <a:buSzPct val="100000"/>
              <a:buFont typeface="Times New Roman" pitchFamily="16" charset="0"/>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000">
                <a:solidFill>
                  <a:srgbClr val="FFFFFF"/>
                </a:solidFill>
                <a:latin typeface="Arial" charset="0"/>
                <a:ea typeface="Microsoft YaHei" pitchFamily="32" charset="-122"/>
              </a:defRPr>
            </a:lvl7pPr>
            <a:lvl8pPr marL="3429000" indent="-228600" defTabSz="449263" fontAlgn="base">
              <a:spcBef>
                <a:spcPct val="0"/>
              </a:spcBef>
              <a:spcAft>
                <a:spcPct val="0"/>
              </a:spcAft>
              <a:buClr>
                <a:srgbClr val="000000"/>
              </a:buClr>
              <a:buSzPct val="100000"/>
              <a:buFont typeface="Times New Roman" pitchFamily="16" charset="0"/>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000">
                <a:solidFill>
                  <a:srgbClr val="FFFFFF"/>
                </a:solidFill>
                <a:latin typeface="Arial" charset="0"/>
                <a:ea typeface="Microsoft YaHei" pitchFamily="32" charset="-122"/>
              </a:defRPr>
            </a:lvl8pPr>
            <a:lvl9pPr marL="3886200" indent="-228600" defTabSz="449263" fontAlgn="base">
              <a:spcBef>
                <a:spcPct val="0"/>
              </a:spcBef>
              <a:spcAft>
                <a:spcPct val="0"/>
              </a:spcAft>
              <a:buClr>
                <a:srgbClr val="000000"/>
              </a:buClr>
              <a:buSzPct val="100000"/>
              <a:buFont typeface="Times New Roman" pitchFamily="16" charset="0"/>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000">
                <a:solidFill>
                  <a:srgbClr val="FFFFFF"/>
                </a:solidFill>
                <a:latin typeface="Arial" charset="0"/>
                <a:ea typeface="Microsoft YaHei" pitchFamily="32" charset="-122"/>
              </a:defRPr>
            </a:lvl9pPr>
          </a:lstStyle>
          <a:p>
            <a:pPr algn="ctr" defTabSz="449263" fontAlgn="base">
              <a:spcBef>
                <a:spcPct val="0"/>
              </a:spcBef>
              <a:spcAft>
                <a:spcPct val="0"/>
              </a:spcAft>
              <a:buSzPct val="100000"/>
              <a:defRPr/>
            </a:pPr>
            <a:r>
              <a:rPr lang="el-GR" altLang="el-GR" sz="1800" b="1" u="sng" dirty="0">
                <a:solidFill>
                  <a:srgbClr val="000000"/>
                </a:solidFill>
              </a:rPr>
              <a:t>ΕΞΑΙΡΕΤΙΚΗ  ΔΙΑΔΙΚΑΣΙΑ – ΕΦΑΡΜΟΖΕΤΑΙ ΠΕΡΙΟΡΙΣΤΙΚΑ </a:t>
            </a:r>
          </a:p>
          <a:p>
            <a:pPr defTabSz="449263" fontAlgn="base">
              <a:spcBef>
                <a:spcPct val="0"/>
              </a:spcBef>
              <a:spcAft>
                <a:spcPct val="0"/>
              </a:spcAft>
              <a:buSzPct val="100000"/>
              <a:defRPr/>
            </a:pPr>
            <a:endParaRPr lang="el-GR" altLang="el-GR" sz="1800" b="1" u="sng" dirty="0">
              <a:solidFill>
                <a:srgbClr val="000000"/>
              </a:solidFill>
            </a:endParaRPr>
          </a:p>
          <a:p>
            <a:pPr algn="just" defTabSz="449263" fontAlgn="base">
              <a:spcBef>
                <a:spcPct val="0"/>
              </a:spcBef>
              <a:spcAft>
                <a:spcPts val="600"/>
              </a:spcAft>
              <a:buSzPct val="100000"/>
              <a:buFont typeface="Wingdings" panose="05000000000000000000" pitchFamily="2" charset="2"/>
              <a:buChar char="q"/>
              <a:defRPr/>
            </a:pPr>
            <a:r>
              <a:rPr lang="el-GR" altLang="el-GR" sz="2200" b="1" dirty="0" smtClean="0">
                <a:solidFill>
                  <a:srgbClr val="000000"/>
                </a:solidFill>
                <a:latin typeface="Calibri"/>
              </a:rPr>
              <a:t>Εξαιρετική διαδικασία που επιτρέπεται μόνο στις ειδικές περιπτώσεις που προβλέπονται στο άρθρο 32 και οι οποίες πρέπει να αιτιολογούνται δεόντως.</a:t>
            </a:r>
          </a:p>
          <a:p>
            <a:pPr algn="just" defTabSz="449263" fontAlgn="base">
              <a:spcBef>
                <a:spcPct val="0"/>
              </a:spcBef>
              <a:spcAft>
                <a:spcPts val="600"/>
              </a:spcAft>
              <a:buSzPct val="100000"/>
              <a:buFont typeface="Wingdings" panose="05000000000000000000" pitchFamily="2" charset="2"/>
              <a:buChar char="q"/>
              <a:defRPr/>
            </a:pPr>
            <a:r>
              <a:rPr lang="el-GR" altLang="el-GR" sz="2200" b="1" dirty="0" smtClean="0">
                <a:solidFill>
                  <a:srgbClr val="000000"/>
                </a:solidFill>
                <a:latin typeface="Calibri"/>
              </a:rPr>
              <a:t>Το βάρος απόδειξης το έχει η αναθέτουσα αρχή</a:t>
            </a:r>
          </a:p>
          <a:p>
            <a:pPr algn="just" defTabSz="449263" fontAlgn="base">
              <a:spcBef>
                <a:spcPct val="0"/>
              </a:spcBef>
              <a:spcAft>
                <a:spcPts val="600"/>
              </a:spcAft>
              <a:buSzPct val="100000"/>
              <a:buFont typeface="Wingdings" panose="05000000000000000000" pitchFamily="2" charset="2"/>
              <a:buChar char="q"/>
              <a:defRPr/>
            </a:pPr>
            <a:r>
              <a:rPr lang="el-GR" altLang="el-GR" sz="2200" b="1" dirty="0" smtClean="0">
                <a:solidFill>
                  <a:srgbClr val="000000"/>
                </a:solidFill>
                <a:latin typeface="Calibri"/>
              </a:rPr>
              <a:t>Αποτελεί παρέκκλιση από τους γενικούς κανόνες ανάθεσης και την αρχή της διαφάνειας καθώς οι </a:t>
            </a:r>
            <a:r>
              <a:rPr lang="el-GR" altLang="el-GR" sz="2200" b="1" dirty="0" err="1" smtClean="0">
                <a:solidFill>
                  <a:srgbClr val="000000"/>
                </a:solidFill>
                <a:latin typeface="Calibri"/>
              </a:rPr>
              <a:t>α.α.</a:t>
            </a:r>
            <a:r>
              <a:rPr lang="el-GR" altLang="el-GR" sz="2200" b="1" dirty="0" smtClean="0">
                <a:solidFill>
                  <a:srgbClr val="000000"/>
                </a:solidFill>
                <a:latin typeface="Calibri"/>
              </a:rPr>
              <a:t> διαπραγματεύονται με έναν ή περισσότερους οικονομικούς φορείς τους όρους της σύμβασης, χωρίς να προβαίνουν σε δημοσίευση προκήρυξης ή διακήρυξης </a:t>
            </a:r>
          </a:p>
          <a:p>
            <a:pPr algn="just" defTabSz="449263" fontAlgn="base">
              <a:spcBef>
                <a:spcPct val="0"/>
              </a:spcBef>
              <a:spcAft>
                <a:spcPts val="600"/>
              </a:spcAft>
              <a:buSzPct val="100000"/>
              <a:buFont typeface="Wingdings" panose="05000000000000000000" pitchFamily="2" charset="2"/>
              <a:buChar char="q"/>
              <a:defRPr/>
            </a:pPr>
            <a:endParaRPr lang="el-GR" altLang="el-GR" sz="2200" b="1" dirty="0">
              <a:solidFill>
                <a:srgbClr val="000000"/>
              </a:solidFill>
              <a:latin typeface="Calibri"/>
            </a:endParaRPr>
          </a:p>
          <a:p>
            <a:pPr algn="just" defTabSz="449263" fontAlgn="base">
              <a:spcBef>
                <a:spcPct val="0"/>
              </a:spcBef>
              <a:spcAft>
                <a:spcPts val="600"/>
              </a:spcAft>
              <a:buSzPct val="100000"/>
              <a:buFont typeface="Wingdings" panose="05000000000000000000" pitchFamily="2" charset="2"/>
              <a:buChar char="q"/>
              <a:defRPr/>
            </a:pPr>
            <a:r>
              <a:rPr lang="el-GR" altLang="el-GR" sz="2200" b="1" dirty="0">
                <a:solidFill>
                  <a:srgbClr val="002060"/>
                </a:solidFill>
                <a:latin typeface="Calibri"/>
              </a:rPr>
              <a:t>ΚΟ 1 ΕΑΑΔΗΣΥ  ΑΔΑ: </a:t>
            </a:r>
            <a:r>
              <a:rPr lang="el-GR" altLang="el-GR" sz="2200" b="1" dirty="0" smtClean="0">
                <a:solidFill>
                  <a:srgbClr val="002060"/>
                </a:solidFill>
                <a:latin typeface="Calibri"/>
              </a:rPr>
              <a:t>ΒΙ6ΜΟΞΤΒ-ΔΚΦ</a:t>
            </a:r>
          </a:p>
          <a:p>
            <a:pPr algn="just" defTabSz="449263" fontAlgn="base">
              <a:spcBef>
                <a:spcPct val="0"/>
              </a:spcBef>
              <a:spcAft>
                <a:spcPts val="600"/>
              </a:spcAft>
              <a:buSzPct val="100000"/>
              <a:buFont typeface="Wingdings" panose="05000000000000000000" pitchFamily="2" charset="2"/>
              <a:buChar char="q"/>
              <a:defRPr/>
            </a:pPr>
            <a:r>
              <a:rPr lang="el-GR" altLang="el-GR" sz="2200" b="1" dirty="0" smtClean="0">
                <a:solidFill>
                  <a:srgbClr val="002060"/>
                </a:solidFill>
                <a:latin typeface="Calibri"/>
              </a:rPr>
              <a:t>ΚΟ 27/2021 </a:t>
            </a:r>
            <a:r>
              <a:rPr lang="el-GR" altLang="el-GR" sz="2200" b="1" dirty="0">
                <a:solidFill>
                  <a:srgbClr val="002060"/>
                </a:solidFill>
                <a:latin typeface="Calibri"/>
              </a:rPr>
              <a:t>ΕΑΑΔΗΣΥ ΑΔΑ Ψ8Σ4ΟΞΤΒ-ΨΔ3</a:t>
            </a:r>
          </a:p>
          <a:p>
            <a:pPr algn="just" defTabSz="449263" fontAlgn="base">
              <a:spcBef>
                <a:spcPct val="0"/>
              </a:spcBef>
              <a:spcAft>
                <a:spcPts val="600"/>
              </a:spcAft>
              <a:buSzPct val="100000"/>
              <a:buFont typeface="Wingdings" panose="05000000000000000000" pitchFamily="2" charset="2"/>
              <a:buChar char="q"/>
              <a:defRPr/>
            </a:pPr>
            <a:endParaRPr lang="el-GR" altLang="el-GR" sz="2200" b="1" dirty="0">
              <a:solidFill>
                <a:srgbClr val="000000"/>
              </a:solidFill>
              <a:latin typeface="Calibri"/>
            </a:endParaRPr>
          </a:p>
          <a:p>
            <a:pPr algn="just" defTabSz="449263" fontAlgn="base">
              <a:spcBef>
                <a:spcPct val="0"/>
              </a:spcBef>
              <a:spcAft>
                <a:spcPct val="0"/>
              </a:spcAft>
              <a:buSzPct val="100000"/>
              <a:buFont typeface="Wingdings" panose="05000000000000000000" pitchFamily="2" charset="2"/>
              <a:buChar char="q"/>
              <a:defRPr/>
            </a:pPr>
            <a:endParaRPr lang="el-GR" altLang="el-GR" sz="2200" b="1" dirty="0">
              <a:solidFill>
                <a:srgbClr val="000000"/>
              </a:solidFill>
              <a:latin typeface="Calibri"/>
            </a:endParaRPr>
          </a:p>
          <a:p>
            <a:pPr algn="just" defTabSz="449263" fontAlgn="base">
              <a:spcBef>
                <a:spcPct val="0"/>
              </a:spcBef>
              <a:spcAft>
                <a:spcPct val="0"/>
              </a:spcAft>
              <a:buSzPct val="100000"/>
              <a:defRPr/>
            </a:pPr>
            <a:endParaRPr lang="el-GR" altLang="el-GR" dirty="0">
              <a:solidFill>
                <a:srgbClr val="000000"/>
              </a:solidFill>
            </a:endParaRPr>
          </a:p>
          <a:p>
            <a:pPr defTabSz="449263" fontAlgn="base">
              <a:spcBef>
                <a:spcPct val="0"/>
              </a:spcBef>
              <a:spcAft>
                <a:spcPct val="0"/>
              </a:spcAft>
              <a:buSzPct val="100000"/>
              <a:defRPr/>
            </a:pPr>
            <a:endParaRPr lang="el-GR" altLang="el-GR" sz="1600" dirty="0">
              <a:solidFill>
                <a:srgbClr val="000000"/>
              </a:solidFill>
            </a:endParaRPr>
          </a:p>
        </p:txBody>
      </p:sp>
      <p:sp>
        <p:nvSpPr>
          <p:cNvPr id="131076" name="Text Box 3"/>
          <p:cNvSpPr txBox="1">
            <a:spLocks noChangeArrowheads="1"/>
          </p:cNvSpPr>
          <p:nvPr/>
        </p:nvSpPr>
        <p:spPr bwMode="auto">
          <a:xfrm>
            <a:off x="203200" y="115888"/>
            <a:ext cx="11669486" cy="1028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algn="ctr" defTabSz="449263" eaLnBrk="0" fontAlgn="base" hangingPunct="0">
              <a:lnSpc>
                <a:spcPct val="100000"/>
              </a:lnSpc>
              <a:spcBef>
                <a:spcPct val="0"/>
              </a:spcBef>
              <a:spcAft>
                <a:spcPct val="0"/>
              </a:spcAft>
              <a:buClrTx/>
            </a:pPr>
            <a:endParaRPr lang="en-US" altLang="el-GR" sz="2000" b="1" dirty="0">
              <a:solidFill>
                <a:srgbClr val="FFFFFF"/>
              </a:solidFill>
              <a:latin typeface="Arial" panose="020B0604020202020204" pitchFamily="34" charset="0"/>
              <a:cs typeface="Arial" panose="020B0604020202020204" pitchFamily="34" charset="0"/>
            </a:endParaRPr>
          </a:p>
          <a:p>
            <a:pPr algn="ctr" defTabSz="449263" eaLnBrk="0" fontAlgn="base" hangingPunct="0">
              <a:lnSpc>
                <a:spcPct val="100000"/>
              </a:lnSpc>
              <a:spcBef>
                <a:spcPct val="0"/>
              </a:spcBef>
              <a:spcAft>
                <a:spcPct val="0"/>
              </a:spcAft>
              <a:buClrTx/>
            </a:pPr>
            <a:endParaRPr lang="el-GR" altLang="el-GR" sz="3200" b="1" dirty="0">
              <a:cs typeface="Arial" panose="020B0604020202020204" pitchFamily="34" charset="0"/>
            </a:endParaRPr>
          </a:p>
          <a:p>
            <a:pPr algn="ctr" defTabSz="449263" eaLnBrk="0" fontAlgn="base" hangingPunct="0">
              <a:lnSpc>
                <a:spcPct val="100000"/>
              </a:lnSpc>
              <a:spcBef>
                <a:spcPct val="0"/>
              </a:spcBef>
              <a:spcAft>
                <a:spcPct val="0"/>
              </a:spcAft>
              <a:buClrTx/>
            </a:pPr>
            <a:r>
              <a:rPr lang="el-GR" altLang="el-GR" sz="2800" b="1" dirty="0" smtClean="0">
                <a:cs typeface="Arial" panose="020B0604020202020204" pitchFamily="34" charset="0"/>
              </a:rPr>
              <a:t>Προσφυγή στη διαδικασία διαπραγμάτευσης χωρίς προηγούμενη </a:t>
            </a:r>
            <a:r>
              <a:rPr lang="el-GR" altLang="el-GR" sz="2800" b="1" dirty="0">
                <a:cs typeface="Arial" panose="020B0604020202020204" pitchFamily="34" charset="0"/>
              </a:rPr>
              <a:t>δημοσίευση (Άρθρο 32)</a:t>
            </a:r>
          </a:p>
          <a:p>
            <a:pPr algn="ctr" defTabSz="449263" fontAlgn="base">
              <a:lnSpc>
                <a:spcPct val="100000"/>
              </a:lnSpc>
              <a:spcBef>
                <a:spcPct val="0"/>
              </a:spcBef>
              <a:spcAft>
                <a:spcPct val="0"/>
              </a:spcAft>
              <a:buClrTx/>
            </a:pPr>
            <a:endParaRPr lang="el-GR" altLang="el-GR" sz="2400" b="1" dirty="0">
              <a:latin typeface="Arial" panose="020B0604020202020204" pitchFamily="34" charset="0"/>
              <a:cs typeface="Arial" panose="020B0604020202020204" pitchFamily="34" charset="0"/>
            </a:endParaRPr>
          </a:p>
          <a:p>
            <a:pPr algn="ctr" defTabSz="449263" fontAlgn="base">
              <a:lnSpc>
                <a:spcPct val="100000"/>
              </a:lnSpc>
              <a:spcBef>
                <a:spcPct val="0"/>
              </a:spcBef>
              <a:spcAft>
                <a:spcPct val="0"/>
              </a:spcAft>
              <a:buClrTx/>
            </a:pPr>
            <a:endParaRPr lang="el-GR" altLang="el-GR" sz="2400" b="1" dirty="0">
              <a:latin typeface="Arial" panose="020B0604020202020204" pitchFamily="34" charset="0"/>
              <a:cs typeface="Arial" panose="020B0604020202020204" pitchFamily="34" charset="0"/>
            </a:endParaRPr>
          </a:p>
        </p:txBody>
      </p:sp>
      <p:sp>
        <p:nvSpPr>
          <p:cNvPr id="131077" name="Text Box 4"/>
          <p:cNvSpPr txBox="1">
            <a:spLocks noChangeArrowheads="1"/>
          </p:cNvSpPr>
          <p:nvPr/>
        </p:nvSpPr>
        <p:spPr bwMode="auto">
          <a:xfrm>
            <a:off x="7981951" y="6356350"/>
            <a:ext cx="2024063"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algn="r" defTabSz="449263" fontAlgn="base" hangingPunct="0">
              <a:lnSpc>
                <a:spcPct val="100000"/>
              </a:lnSpc>
              <a:spcBef>
                <a:spcPct val="0"/>
              </a:spcBef>
              <a:spcAft>
                <a:spcPct val="0"/>
              </a:spcAft>
              <a:buClrTx/>
            </a:pPr>
            <a:fld id="{ACBBE84D-3ECE-4940-9A86-A0861BC4136C}" type="slidenum">
              <a:rPr lang="el-GR" altLang="el-GR" sz="900">
                <a:solidFill>
                  <a:srgbClr val="898989"/>
                </a:solidFill>
                <a:latin typeface="Times New Roman" panose="02020603050405020304" pitchFamily="18" charset="0"/>
                <a:cs typeface="Segoe UI" panose="020B0502040204020203" pitchFamily="34" charset="0"/>
              </a:rPr>
              <a:pPr algn="r" defTabSz="449263" fontAlgn="base" hangingPunct="0">
                <a:lnSpc>
                  <a:spcPct val="100000"/>
                </a:lnSpc>
                <a:spcBef>
                  <a:spcPct val="0"/>
                </a:spcBef>
                <a:spcAft>
                  <a:spcPct val="0"/>
                </a:spcAft>
                <a:buClrTx/>
              </a:pPr>
              <a:t>23</a:t>
            </a:fld>
            <a:endParaRPr lang="el-GR" altLang="el-GR" sz="900">
              <a:solidFill>
                <a:srgbClr val="898989"/>
              </a:solidFill>
              <a:latin typeface="Times New Roman" panose="02020603050405020304" pitchFamily="18" charset="0"/>
              <a:cs typeface="Segoe UI" panose="020B0502040204020203" pitchFamily="34" charset="0"/>
            </a:endParaRPr>
          </a:p>
        </p:txBody>
      </p:sp>
    </p:spTree>
    <p:extLst>
      <p:ext uri="{BB962C8B-B14F-4D97-AF65-F5344CB8AC3E}">
        <p14:creationId xmlns:p14="http://schemas.microsoft.com/office/powerpoint/2010/main" val="1212667077"/>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1074" name="Text Box 1"/>
          <p:cNvSpPr txBox="1">
            <a:spLocks noChangeArrowheads="1"/>
          </p:cNvSpPr>
          <p:nvPr/>
        </p:nvSpPr>
        <p:spPr bwMode="auto">
          <a:xfrm>
            <a:off x="7192963" y="4714876"/>
            <a:ext cx="3295650" cy="728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algn="r" defTabSz="449263" fontAlgn="base">
              <a:lnSpc>
                <a:spcPct val="100000"/>
              </a:lnSpc>
              <a:spcBef>
                <a:spcPct val="0"/>
              </a:spcBef>
              <a:spcAft>
                <a:spcPts val="700"/>
              </a:spcAft>
              <a:buClrTx/>
            </a:pPr>
            <a:endParaRPr lang="el-GR"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p:txBody>
      </p:sp>
      <p:sp>
        <p:nvSpPr>
          <p:cNvPr id="2" name="Rectangle 2"/>
          <p:cNvSpPr>
            <a:spLocks noChangeArrowheads="1"/>
          </p:cNvSpPr>
          <p:nvPr/>
        </p:nvSpPr>
        <p:spPr bwMode="auto">
          <a:xfrm>
            <a:off x="0" y="1189038"/>
            <a:ext cx="11872686" cy="5849936"/>
          </a:xfrm>
          <a:prstGeom prst="rect">
            <a:avLst/>
          </a:prstGeom>
          <a:noFill/>
          <a:ln>
            <a:noFill/>
          </a:ln>
          <a:effectLst/>
        </p:spPr>
        <p:txBody>
          <a:bodyPr wrap="square" lIns="90000" tIns="46800" rIns="90000" bIns="46800">
            <a:spAutoFit/>
          </a:bodyPr>
          <a:lstStyle>
            <a:lvl1pPr marL="457200" indent="-419100">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000">
                <a:solidFill>
                  <a:srgbClr val="FFFFFF"/>
                </a:solidFill>
                <a:latin typeface="Arial" charset="0"/>
                <a:ea typeface="Microsoft YaHei" pitchFamily="32" charset="-122"/>
              </a:defRPr>
            </a:lvl1pPr>
            <a:lvl2pP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000">
                <a:solidFill>
                  <a:srgbClr val="FFFFFF"/>
                </a:solidFill>
                <a:latin typeface="Arial" charset="0"/>
                <a:ea typeface="Microsoft YaHei" pitchFamily="32" charset="-122"/>
              </a:defRPr>
            </a:lvl2pPr>
            <a:lvl3pP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000">
                <a:solidFill>
                  <a:srgbClr val="FFFFFF"/>
                </a:solidFill>
                <a:latin typeface="Arial" charset="0"/>
                <a:ea typeface="Microsoft YaHei" pitchFamily="32" charset="-122"/>
              </a:defRPr>
            </a:lvl3pPr>
            <a:lvl4pP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000">
                <a:solidFill>
                  <a:srgbClr val="FFFFFF"/>
                </a:solidFill>
                <a:latin typeface="Arial" charset="0"/>
                <a:ea typeface="Microsoft YaHei" pitchFamily="32" charset="-122"/>
              </a:defRPr>
            </a:lvl4pPr>
            <a:lvl5pP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000">
                <a:solidFill>
                  <a:srgbClr val="FFFFFF"/>
                </a:solidFill>
                <a:latin typeface="Arial" charset="0"/>
                <a:ea typeface="Microsoft YaHei" pitchFamily="32" charset="-122"/>
              </a:defRPr>
            </a:lvl5pPr>
            <a:lvl6pPr marL="2514600" indent="-228600" defTabSz="449263" fontAlgn="base">
              <a:spcBef>
                <a:spcPct val="0"/>
              </a:spcBef>
              <a:spcAft>
                <a:spcPct val="0"/>
              </a:spcAft>
              <a:buClr>
                <a:srgbClr val="000000"/>
              </a:buClr>
              <a:buSzPct val="100000"/>
              <a:buFont typeface="Times New Roman" pitchFamily="16" charset="0"/>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000">
                <a:solidFill>
                  <a:srgbClr val="FFFFFF"/>
                </a:solidFill>
                <a:latin typeface="Arial" charset="0"/>
                <a:ea typeface="Microsoft YaHei" pitchFamily="32" charset="-122"/>
              </a:defRPr>
            </a:lvl6pPr>
            <a:lvl7pPr marL="2971800" indent="-228600" defTabSz="449263" fontAlgn="base">
              <a:spcBef>
                <a:spcPct val="0"/>
              </a:spcBef>
              <a:spcAft>
                <a:spcPct val="0"/>
              </a:spcAft>
              <a:buClr>
                <a:srgbClr val="000000"/>
              </a:buClr>
              <a:buSzPct val="100000"/>
              <a:buFont typeface="Times New Roman" pitchFamily="16" charset="0"/>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000">
                <a:solidFill>
                  <a:srgbClr val="FFFFFF"/>
                </a:solidFill>
                <a:latin typeface="Arial" charset="0"/>
                <a:ea typeface="Microsoft YaHei" pitchFamily="32" charset="-122"/>
              </a:defRPr>
            </a:lvl7pPr>
            <a:lvl8pPr marL="3429000" indent="-228600" defTabSz="449263" fontAlgn="base">
              <a:spcBef>
                <a:spcPct val="0"/>
              </a:spcBef>
              <a:spcAft>
                <a:spcPct val="0"/>
              </a:spcAft>
              <a:buClr>
                <a:srgbClr val="000000"/>
              </a:buClr>
              <a:buSzPct val="100000"/>
              <a:buFont typeface="Times New Roman" pitchFamily="16" charset="0"/>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000">
                <a:solidFill>
                  <a:srgbClr val="FFFFFF"/>
                </a:solidFill>
                <a:latin typeface="Arial" charset="0"/>
                <a:ea typeface="Microsoft YaHei" pitchFamily="32" charset="-122"/>
              </a:defRPr>
            </a:lvl8pPr>
            <a:lvl9pPr marL="3886200" indent="-228600" defTabSz="449263" fontAlgn="base">
              <a:spcBef>
                <a:spcPct val="0"/>
              </a:spcBef>
              <a:spcAft>
                <a:spcPct val="0"/>
              </a:spcAft>
              <a:buClr>
                <a:srgbClr val="000000"/>
              </a:buClr>
              <a:buSzPct val="100000"/>
              <a:buFont typeface="Times New Roman" pitchFamily="16" charset="0"/>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000">
                <a:solidFill>
                  <a:srgbClr val="FFFFFF"/>
                </a:solidFill>
                <a:latin typeface="Arial" charset="0"/>
                <a:ea typeface="Microsoft YaHei" pitchFamily="32" charset="-122"/>
              </a:defRPr>
            </a:lvl9pPr>
          </a:lstStyle>
          <a:p>
            <a:pPr algn="ctr" defTabSz="449263" fontAlgn="base">
              <a:spcBef>
                <a:spcPct val="0"/>
              </a:spcBef>
              <a:spcAft>
                <a:spcPct val="0"/>
              </a:spcAft>
              <a:buSzPct val="100000"/>
              <a:defRPr/>
            </a:pPr>
            <a:r>
              <a:rPr lang="el-GR" altLang="el-GR" sz="1800" b="1" u="sng" dirty="0">
                <a:solidFill>
                  <a:srgbClr val="000000"/>
                </a:solidFill>
              </a:rPr>
              <a:t>ΕΞΑΙΡΕΤΙΚΗ  ΔΙΑΔΙΚΑΣΙΑ – ΕΦΑΡΜΟΖΕΤΑΙ ΠΕΡΙΟΡΙΣΤΙΚΑ </a:t>
            </a:r>
          </a:p>
          <a:p>
            <a:pPr defTabSz="449263" fontAlgn="base">
              <a:spcBef>
                <a:spcPct val="0"/>
              </a:spcBef>
              <a:spcAft>
                <a:spcPct val="0"/>
              </a:spcAft>
              <a:buSzPct val="100000"/>
              <a:defRPr/>
            </a:pPr>
            <a:endParaRPr lang="el-GR" altLang="el-GR" sz="1800" b="1" u="sng" dirty="0">
              <a:solidFill>
                <a:srgbClr val="000000"/>
              </a:solidFill>
            </a:endParaRPr>
          </a:p>
          <a:p>
            <a:pPr indent="-420688" algn="just" defTabSz="449263" fontAlgn="base">
              <a:spcBef>
                <a:spcPct val="0"/>
              </a:spcBef>
              <a:spcAft>
                <a:spcPts val="600"/>
              </a:spcAft>
              <a:buClr>
                <a:srgbClr val="000000"/>
              </a:buClr>
              <a:buSzPct val="100000"/>
              <a:buFont typeface="Times New Roman" pitchFamily="16" charset="0"/>
              <a:buAutoNum type="arabicPeriod"/>
              <a:defRPr/>
            </a:pPr>
            <a:r>
              <a:rPr lang="el-GR" altLang="el-GR" sz="2200" b="1" u="sng" dirty="0">
                <a:solidFill>
                  <a:srgbClr val="000000"/>
                </a:solidFill>
                <a:latin typeface="Calibri"/>
              </a:rPr>
              <a:t>Σε συμβάσεις προμηθειών, υπηρεσιών και έργων </a:t>
            </a:r>
            <a:r>
              <a:rPr lang="el-GR" altLang="el-GR" sz="2200" b="1" u="sng" dirty="0" smtClean="0">
                <a:solidFill>
                  <a:srgbClr val="000000"/>
                </a:solidFill>
                <a:latin typeface="Calibri"/>
              </a:rPr>
              <a:t>:</a:t>
            </a:r>
            <a:endParaRPr lang="el-GR" altLang="el-GR" sz="2200" b="1" u="sng" dirty="0">
              <a:solidFill>
                <a:srgbClr val="000000"/>
              </a:solidFill>
              <a:latin typeface="Calibri"/>
            </a:endParaRPr>
          </a:p>
          <a:p>
            <a:pPr algn="just" defTabSz="449263" fontAlgn="base">
              <a:spcBef>
                <a:spcPct val="0"/>
              </a:spcBef>
              <a:spcAft>
                <a:spcPts val="600"/>
              </a:spcAft>
              <a:buSzPct val="100000"/>
              <a:defRPr/>
            </a:pPr>
            <a:r>
              <a:rPr lang="el-GR" altLang="el-GR" sz="2200" b="1" dirty="0">
                <a:solidFill>
                  <a:srgbClr val="000000"/>
                </a:solidFill>
                <a:latin typeface="Calibri"/>
              </a:rPr>
              <a:t>	α.</a:t>
            </a:r>
            <a:r>
              <a:rPr lang="el-GR" altLang="el-GR" sz="2200" dirty="0">
                <a:solidFill>
                  <a:srgbClr val="000000"/>
                </a:solidFill>
                <a:latin typeface="Calibri"/>
              </a:rPr>
              <a:t> </a:t>
            </a:r>
            <a:r>
              <a:rPr lang="el-GR" altLang="el-GR" sz="2200" b="1" dirty="0" smtClean="0">
                <a:solidFill>
                  <a:srgbClr val="000000"/>
                </a:solidFill>
                <a:latin typeface="Calibri"/>
              </a:rPr>
              <a:t>Μη υποβολή, ή υποβολή ακατάλληλης προφοράς ή αίτησης συμμετοχής</a:t>
            </a:r>
            <a:r>
              <a:rPr lang="el-GR" altLang="el-GR" sz="2200" dirty="0" smtClean="0">
                <a:solidFill>
                  <a:srgbClr val="000000"/>
                </a:solidFill>
                <a:latin typeface="Calibri"/>
              </a:rPr>
              <a:t>, σε </a:t>
            </a:r>
            <a:r>
              <a:rPr lang="el-GR" altLang="el-GR" sz="2200" u="sng" dirty="0" err="1" smtClean="0">
                <a:solidFill>
                  <a:srgbClr val="000000"/>
                </a:solidFill>
                <a:latin typeface="Calibri"/>
              </a:rPr>
              <a:t>προηγηθείσα</a:t>
            </a:r>
            <a:r>
              <a:rPr lang="el-GR" altLang="el-GR" sz="2200" u="sng" dirty="0" smtClean="0">
                <a:solidFill>
                  <a:srgbClr val="000000"/>
                </a:solidFill>
                <a:latin typeface="Calibri"/>
              </a:rPr>
              <a:t> ανοιχτή ή κλειστή διαδικασία</a:t>
            </a:r>
            <a:r>
              <a:rPr lang="el-GR" altLang="el-GR" sz="2200" dirty="0" smtClean="0">
                <a:solidFill>
                  <a:srgbClr val="000000"/>
                </a:solidFill>
                <a:latin typeface="Calibri"/>
              </a:rPr>
              <a:t>, εφόσον </a:t>
            </a:r>
            <a:r>
              <a:rPr lang="el-GR" altLang="el-GR" sz="2200" u="sng" dirty="0" smtClean="0">
                <a:solidFill>
                  <a:srgbClr val="000000"/>
                </a:solidFill>
                <a:latin typeface="Calibri"/>
              </a:rPr>
              <a:t>δεν έχουν τροποποιηθεί ουσιωδώς </a:t>
            </a:r>
            <a:r>
              <a:rPr lang="el-GR" altLang="el-GR" sz="2200" dirty="0" smtClean="0">
                <a:solidFill>
                  <a:srgbClr val="000000"/>
                </a:solidFill>
                <a:latin typeface="Calibri"/>
              </a:rPr>
              <a:t>οι αρχικοί όροι της σύμβασης και με την προϋπόθεση ότι διαβιβάζεται σχετική έκθεση στην Επιτροπή μετά από αίτημά της.</a:t>
            </a:r>
          </a:p>
          <a:p>
            <a:pPr lvl="1" algn="just" defTabSz="449263" fontAlgn="base">
              <a:spcBef>
                <a:spcPct val="0"/>
              </a:spcBef>
              <a:spcAft>
                <a:spcPts val="600"/>
              </a:spcAft>
              <a:buSzPct val="100000"/>
              <a:buFont typeface="Wingdings" panose="05000000000000000000" pitchFamily="2" charset="2"/>
              <a:buChar char="Ø"/>
              <a:defRPr/>
            </a:pPr>
            <a:r>
              <a:rPr lang="el-GR" altLang="el-GR" sz="2200" b="1" dirty="0" smtClean="0">
                <a:solidFill>
                  <a:srgbClr val="000000"/>
                </a:solidFill>
                <a:latin typeface="Calibri"/>
              </a:rPr>
              <a:t>Μη κατάλληλη θεωρείται μία προσφορά</a:t>
            </a:r>
            <a:r>
              <a:rPr lang="el-GR" altLang="el-GR" sz="2200" dirty="0" smtClean="0">
                <a:solidFill>
                  <a:srgbClr val="000000"/>
                </a:solidFill>
                <a:latin typeface="Calibri"/>
              </a:rPr>
              <a:t> όταν είναι άσχετη με τη σύμβαση και αδυνατεί προδήλως, χωρίς να τροποποιηθεί ουσιαστικά, να ανταποκριθεί στις ανάγκες και τις απαιτήσεις της αναθέτουσας αρχής, όπως προσδιορίζονται στα έγγραφα της σύμβασης.</a:t>
            </a:r>
          </a:p>
          <a:p>
            <a:pPr lvl="1" algn="just" defTabSz="449263" fontAlgn="base">
              <a:spcBef>
                <a:spcPct val="0"/>
              </a:spcBef>
              <a:spcAft>
                <a:spcPts val="600"/>
              </a:spcAft>
              <a:buSzPct val="100000"/>
              <a:buFont typeface="Wingdings" panose="05000000000000000000" pitchFamily="2" charset="2"/>
              <a:buChar char="Ø"/>
              <a:defRPr/>
            </a:pPr>
            <a:r>
              <a:rPr lang="el-GR" altLang="el-GR" sz="2200" b="1" dirty="0" smtClean="0">
                <a:solidFill>
                  <a:srgbClr val="000000"/>
                </a:solidFill>
                <a:latin typeface="Calibri"/>
              </a:rPr>
              <a:t>Μη κατάλληλη θεωρείται μία αίτηση συμμετοχής </a:t>
            </a:r>
            <a:r>
              <a:rPr lang="el-GR" altLang="el-GR" sz="2200" dirty="0" smtClean="0">
                <a:solidFill>
                  <a:srgbClr val="000000"/>
                </a:solidFill>
                <a:latin typeface="Calibri"/>
              </a:rPr>
              <a:t>όταν στο πρόσωπο του οικονομικού φορέα συντρέχει υποχρεωτικός ή δυνητικός λόγος αποκλεισμού, σύμφωνα με το άρθρο 73 ή όταν αυτός δεν πληροί τα κριτήρια ποιοτικής επιλογής (άρθρα 75, 76 και 77). </a:t>
            </a:r>
          </a:p>
          <a:p>
            <a:pPr algn="just" defTabSz="449263" fontAlgn="base">
              <a:spcBef>
                <a:spcPct val="0"/>
              </a:spcBef>
              <a:spcAft>
                <a:spcPct val="0"/>
              </a:spcAft>
              <a:buSzPct val="100000"/>
              <a:defRPr/>
            </a:pPr>
            <a:endParaRPr lang="el-GR" altLang="el-GR" dirty="0">
              <a:solidFill>
                <a:srgbClr val="000000"/>
              </a:solidFill>
              <a:latin typeface="Calibri"/>
            </a:endParaRPr>
          </a:p>
          <a:p>
            <a:pPr algn="just" defTabSz="449263" fontAlgn="base">
              <a:spcBef>
                <a:spcPct val="0"/>
              </a:spcBef>
              <a:spcAft>
                <a:spcPct val="0"/>
              </a:spcAft>
              <a:buSzPct val="100000"/>
              <a:defRPr/>
            </a:pPr>
            <a:endParaRPr lang="el-GR" altLang="el-GR" dirty="0">
              <a:solidFill>
                <a:srgbClr val="000000"/>
              </a:solidFill>
              <a:latin typeface="Calibri"/>
            </a:endParaRPr>
          </a:p>
          <a:p>
            <a:pPr algn="just" defTabSz="449263" fontAlgn="base">
              <a:spcBef>
                <a:spcPct val="0"/>
              </a:spcBef>
              <a:spcAft>
                <a:spcPct val="0"/>
              </a:spcAft>
              <a:buSzPct val="100000"/>
              <a:defRPr/>
            </a:pPr>
            <a:endParaRPr lang="el-GR" altLang="el-GR" dirty="0">
              <a:solidFill>
                <a:srgbClr val="000000"/>
              </a:solidFill>
            </a:endParaRPr>
          </a:p>
          <a:p>
            <a:pPr defTabSz="449263" fontAlgn="base">
              <a:spcBef>
                <a:spcPct val="0"/>
              </a:spcBef>
              <a:spcAft>
                <a:spcPct val="0"/>
              </a:spcAft>
              <a:buSzPct val="100000"/>
              <a:defRPr/>
            </a:pPr>
            <a:endParaRPr lang="el-GR" altLang="el-GR" sz="1600" dirty="0">
              <a:solidFill>
                <a:srgbClr val="000000"/>
              </a:solidFill>
            </a:endParaRPr>
          </a:p>
        </p:txBody>
      </p:sp>
      <p:sp>
        <p:nvSpPr>
          <p:cNvPr id="131076" name="Text Box 3"/>
          <p:cNvSpPr txBox="1">
            <a:spLocks noChangeArrowheads="1"/>
          </p:cNvSpPr>
          <p:nvPr/>
        </p:nvSpPr>
        <p:spPr bwMode="auto">
          <a:xfrm>
            <a:off x="203200" y="115888"/>
            <a:ext cx="11669486" cy="1028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algn="ctr" defTabSz="449263" eaLnBrk="0" fontAlgn="base" hangingPunct="0">
              <a:lnSpc>
                <a:spcPct val="100000"/>
              </a:lnSpc>
              <a:spcBef>
                <a:spcPct val="0"/>
              </a:spcBef>
              <a:spcAft>
                <a:spcPct val="0"/>
              </a:spcAft>
              <a:buClrTx/>
            </a:pPr>
            <a:endParaRPr lang="en-US" altLang="el-GR" sz="2000" b="1" dirty="0">
              <a:solidFill>
                <a:srgbClr val="FFFFFF"/>
              </a:solidFill>
              <a:latin typeface="Arial" panose="020B0604020202020204" pitchFamily="34" charset="0"/>
              <a:cs typeface="Arial" panose="020B0604020202020204" pitchFamily="34" charset="0"/>
            </a:endParaRPr>
          </a:p>
          <a:p>
            <a:pPr algn="ctr" defTabSz="449263" eaLnBrk="0" fontAlgn="base" hangingPunct="0">
              <a:lnSpc>
                <a:spcPct val="100000"/>
              </a:lnSpc>
              <a:spcBef>
                <a:spcPct val="0"/>
              </a:spcBef>
              <a:spcAft>
                <a:spcPct val="0"/>
              </a:spcAft>
              <a:buClrTx/>
            </a:pPr>
            <a:endParaRPr lang="el-GR" altLang="el-GR" sz="3200" b="1" dirty="0">
              <a:cs typeface="Arial" panose="020B0604020202020204" pitchFamily="34" charset="0"/>
            </a:endParaRPr>
          </a:p>
          <a:p>
            <a:pPr algn="ctr" defTabSz="449263" eaLnBrk="0" fontAlgn="base" hangingPunct="0">
              <a:lnSpc>
                <a:spcPct val="100000"/>
              </a:lnSpc>
              <a:spcBef>
                <a:spcPct val="0"/>
              </a:spcBef>
              <a:spcAft>
                <a:spcPct val="0"/>
              </a:spcAft>
              <a:buClrTx/>
            </a:pPr>
            <a:r>
              <a:rPr lang="el-GR" altLang="el-GR" sz="2400" b="1" dirty="0">
                <a:cs typeface="Arial" panose="020B0604020202020204" pitchFamily="34" charset="0"/>
              </a:rPr>
              <a:t>Προσφυγή στη διαδικασία διαπραγμάτευσης </a:t>
            </a:r>
            <a:r>
              <a:rPr lang="el-GR" altLang="el-GR" sz="2400" b="1" dirty="0" smtClean="0">
                <a:cs typeface="Arial" panose="020B0604020202020204" pitchFamily="34" charset="0"/>
              </a:rPr>
              <a:t>χωρίς προηγούμενη </a:t>
            </a:r>
            <a:r>
              <a:rPr lang="el-GR" altLang="el-GR" sz="2400" b="1" dirty="0">
                <a:cs typeface="Arial" panose="020B0604020202020204" pitchFamily="34" charset="0"/>
              </a:rPr>
              <a:t>δημοσίευση (Άρθρο 32)</a:t>
            </a:r>
          </a:p>
          <a:p>
            <a:pPr algn="ctr" defTabSz="449263" fontAlgn="base">
              <a:lnSpc>
                <a:spcPct val="100000"/>
              </a:lnSpc>
              <a:spcBef>
                <a:spcPct val="0"/>
              </a:spcBef>
              <a:spcAft>
                <a:spcPct val="0"/>
              </a:spcAft>
              <a:buClrTx/>
            </a:pPr>
            <a:endParaRPr lang="el-GR" altLang="el-GR" sz="2400" b="1" dirty="0">
              <a:latin typeface="Arial" panose="020B0604020202020204" pitchFamily="34" charset="0"/>
              <a:cs typeface="Arial" panose="020B0604020202020204" pitchFamily="34" charset="0"/>
            </a:endParaRPr>
          </a:p>
          <a:p>
            <a:pPr algn="ctr" defTabSz="449263" fontAlgn="base">
              <a:lnSpc>
                <a:spcPct val="100000"/>
              </a:lnSpc>
              <a:spcBef>
                <a:spcPct val="0"/>
              </a:spcBef>
              <a:spcAft>
                <a:spcPct val="0"/>
              </a:spcAft>
              <a:buClrTx/>
            </a:pPr>
            <a:endParaRPr lang="el-GR" altLang="el-GR" sz="2400" b="1" dirty="0">
              <a:latin typeface="Arial" panose="020B0604020202020204" pitchFamily="34" charset="0"/>
              <a:cs typeface="Arial" panose="020B0604020202020204" pitchFamily="34" charset="0"/>
            </a:endParaRPr>
          </a:p>
        </p:txBody>
      </p:sp>
      <p:sp>
        <p:nvSpPr>
          <p:cNvPr id="131077" name="Text Box 4"/>
          <p:cNvSpPr txBox="1">
            <a:spLocks noChangeArrowheads="1"/>
          </p:cNvSpPr>
          <p:nvPr/>
        </p:nvSpPr>
        <p:spPr bwMode="auto">
          <a:xfrm>
            <a:off x="7981951" y="6356350"/>
            <a:ext cx="2024063"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algn="r" defTabSz="449263" fontAlgn="base" hangingPunct="0">
              <a:lnSpc>
                <a:spcPct val="100000"/>
              </a:lnSpc>
              <a:spcBef>
                <a:spcPct val="0"/>
              </a:spcBef>
              <a:spcAft>
                <a:spcPct val="0"/>
              </a:spcAft>
              <a:buClrTx/>
            </a:pPr>
            <a:fld id="{ACBBE84D-3ECE-4940-9A86-A0861BC4136C}" type="slidenum">
              <a:rPr lang="el-GR" altLang="el-GR" sz="900">
                <a:solidFill>
                  <a:srgbClr val="898989"/>
                </a:solidFill>
                <a:latin typeface="Times New Roman" panose="02020603050405020304" pitchFamily="18" charset="0"/>
                <a:cs typeface="Segoe UI" panose="020B0502040204020203" pitchFamily="34" charset="0"/>
              </a:rPr>
              <a:pPr algn="r" defTabSz="449263" fontAlgn="base" hangingPunct="0">
                <a:lnSpc>
                  <a:spcPct val="100000"/>
                </a:lnSpc>
                <a:spcBef>
                  <a:spcPct val="0"/>
                </a:spcBef>
                <a:spcAft>
                  <a:spcPct val="0"/>
                </a:spcAft>
                <a:buClrTx/>
              </a:pPr>
              <a:t>24</a:t>
            </a:fld>
            <a:endParaRPr lang="el-GR" altLang="el-GR" sz="900">
              <a:solidFill>
                <a:srgbClr val="898989"/>
              </a:solidFill>
              <a:latin typeface="Times New Roman" panose="02020603050405020304" pitchFamily="18" charset="0"/>
              <a:cs typeface="Segoe UI" panose="020B0502040204020203" pitchFamily="34" charset="0"/>
            </a:endParaRPr>
          </a:p>
        </p:txBody>
      </p:sp>
    </p:spTree>
    <p:extLst>
      <p:ext uri="{BB962C8B-B14F-4D97-AF65-F5344CB8AC3E}">
        <p14:creationId xmlns:p14="http://schemas.microsoft.com/office/powerpoint/2010/main" val="3497095858"/>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3122" name="Text Box 1"/>
          <p:cNvSpPr txBox="1">
            <a:spLocks noChangeArrowheads="1"/>
          </p:cNvSpPr>
          <p:nvPr/>
        </p:nvSpPr>
        <p:spPr bwMode="auto">
          <a:xfrm>
            <a:off x="7192963" y="4714876"/>
            <a:ext cx="3295650" cy="728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algn="r" defTabSz="449263" fontAlgn="base">
              <a:lnSpc>
                <a:spcPct val="100000"/>
              </a:lnSpc>
              <a:spcBef>
                <a:spcPct val="0"/>
              </a:spcBef>
              <a:spcAft>
                <a:spcPts val="700"/>
              </a:spcAft>
              <a:buClrTx/>
            </a:pPr>
            <a:endParaRPr lang="el-GR"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p:txBody>
      </p:sp>
      <p:sp>
        <p:nvSpPr>
          <p:cNvPr id="133123" name="Rectangle 2"/>
          <p:cNvSpPr>
            <a:spLocks noChangeArrowheads="1"/>
          </p:cNvSpPr>
          <p:nvPr/>
        </p:nvSpPr>
        <p:spPr bwMode="auto">
          <a:xfrm>
            <a:off x="304801" y="1268414"/>
            <a:ext cx="11538856" cy="449571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marL="339725" indent="-304800">
              <a:lnSpc>
                <a:spcPct val="90000"/>
              </a:lnSpc>
              <a:spcBef>
                <a:spcPts val="750"/>
              </a:spcBef>
              <a:buClr>
                <a:srgbClr val="000000"/>
              </a:buClr>
              <a:buSzPct val="100000"/>
              <a:buFont typeface="Times New Roman" pitchFamily="18" charset="0"/>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sz="2100">
                <a:solidFill>
                  <a:srgbClr val="000000"/>
                </a:solidFill>
                <a:latin typeface="Calibri" pitchFamily="34" charset="0"/>
                <a:ea typeface="Microsoft YaHei" pitchFamily="34" charset="-122"/>
              </a:defRPr>
            </a:lvl1pPr>
            <a:lvl2pPr>
              <a:lnSpc>
                <a:spcPct val="90000"/>
              </a:lnSpc>
              <a:spcBef>
                <a:spcPts val="375"/>
              </a:spcBef>
              <a:buClr>
                <a:srgbClr val="000000"/>
              </a:buClr>
              <a:buSzPct val="100000"/>
              <a:buFont typeface="Times New Roman" pitchFamily="18" charset="0"/>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Calibri" pitchFamily="34" charset="0"/>
                <a:ea typeface="Microsoft YaHei" pitchFamily="34" charset="-122"/>
              </a:defRPr>
            </a:lvl2pPr>
            <a:lvl3pPr>
              <a:lnSpc>
                <a:spcPct val="90000"/>
              </a:lnSpc>
              <a:spcBef>
                <a:spcPts val="375"/>
              </a:spcBef>
              <a:buClr>
                <a:srgbClr val="000000"/>
              </a:buClr>
              <a:buSzPct val="100000"/>
              <a:buFont typeface="Times New Roman" pitchFamily="18" charset="0"/>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sz="1500">
                <a:solidFill>
                  <a:srgbClr val="000000"/>
                </a:solidFill>
                <a:latin typeface="Calibri" pitchFamily="34" charset="0"/>
                <a:ea typeface="Microsoft YaHei" pitchFamily="34" charset="-122"/>
              </a:defRPr>
            </a:lvl3pPr>
            <a:lvl4pPr>
              <a:lnSpc>
                <a:spcPct val="90000"/>
              </a:lnSpc>
              <a:spcBef>
                <a:spcPts val="375"/>
              </a:spcBef>
              <a:buClr>
                <a:srgbClr val="000000"/>
              </a:buClr>
              <a:buSzPct val="100000"/>
              <a:buFont typeface="Times New Roman" pitchFamily="18" charset="0"/>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sz="1300">
                <a:solidFill>
                  <a:srgbClr val="000000"/>
                </a:solidFill>
                <a:latin typeface="Calibri" pitchFamily="34" charset="0"/>
                <a:ea typeface="Microsoft YaHei" pitchFamily="34" charset="-122"/>
              </a:defRPr>
            </a:lvl4pPr>
            <a:lvl5pPr>
              <a:lnSpc>
                <a:spcPct val="90000"/>
              </a:lnSpc>
              <a:spcBef>
                <a:spcPts val="375"/>
              </a:spcBef>
              <a:buClr>
                <a:srgbClr val="000000"/>
              </a:buClr>
              <a:buSzPct val="100000"/>
              <a:buFont typeface="Times New Roman" pitchFamily="18" charset="0"/>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sz="1300">
                <a:solidFill>
                  <a:srgbClr val="000000"/>
                </a:solidFill>
                <a:latin typeface="Calibri" pitchFamily="34" charset="0"/>
                <a:ea typeface="Microsoft YaHei"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itchFamily="18" charset="0"/>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sz="1300">
                <a:solidFill>
                  <a:srgbClr val="000000"/>
                </a:solidFill>
                <a:latin typeface="Calibri" pitchFamily="34" charset="0"/>
                <a:ea typeface="Microsoft YaHei"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itchFamily="18" charset="0"/>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sz="1300">
                <a:solidFill>
                  <a:srgbClr val="000000"/>
                </a:solidFill>
                <a:latin typeface="Calibri" pitchFamily="34" charset="0"/>
                <a:ea typeface="Microsoft YaHei"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itchFamily="18" charset="0"/>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sz="1300">
                <a:solidFill>
                  <a:srgbClr val="000000"/>
                </a:solidFill>
                <a:latin typeface="Calibri" pitchFamily="34" charset="0"/>
                <a:ea typeface="Microsoft YaHei"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itchFamily="18" charset="0"/>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sz="1300">
                <a:solidFill>
                  <a:srgbClr val="000000"/>
                </a:solidFill>
                <a:latin typeface="Calibri" pitchFamily="34" charset="0"/>
                <a:ea typeface="Microsoft YaHei" pitchFamily="34" charset="-122"/>
              </a:defRPr>
            </a:lvl9pPr>
          </a:lstStyle>
          <a:p>
            <a:pPr algn="just" defTabSz="449263" eaLnBrk="0" fontAlgn="base" hangingPunct="0">
              <a:lnSpc>
                <a:spcPct val="100000"/>
              </a:lnSpc>
              <a:spcBef>
                <a:spcPct val="0"/>
              </a:spcBef>
              <a:spcAft>
                <a:spcPct val="0"/>
              </a:spcAft>
              <a:buClrTx/>
              <a:defRPr/>
            </a:pPr>
            <a:r>
              <a:rPr lang="el-GR" altLang="el-GR" sz="1900" b="1" dirty="0">
                <a:latin typeface="Calibri"/>
                <a:cs typeface="Arial" pitchFamily="34" charset="0"/>
              </a:rPr>
              <a:t>β. </a:t>
            </a:r>
            <a:r>
              <a:rPr lang="el-GR" altLang="el-GR" sz="2200" dirty="0">
                <a:latin typeface="Calibri"/>
                <a:cs typeface="Arial" pitchFamily="34" charset="0"/>
              </a:rPr>
              <a:t>τα </a:t>
            </a:r>
            <a:r>
              <a:rPr lang="el-GR" altLang="el-GR" sz="2200" b="1" dirty="0">
                <a:latin typeface="Calibri"/>
                <a:cs typeface="Arial" pitchFamily="34" charset="0"/>
              </a:rPr>
              <a:t>αγαθά</a:t>
            </a:r>
            <a:r>
              <a:rPr lang="el-GR" altLang="el-GR" sz="2200" dirty="0">
                <a:latin typeface="Calibri"/>
                <a:cs typeface="Arial" pitchFamily="34" charset="0"/>
              </a:rPr>
              <a:t>, </a:t>
            </a:r>
            <a:r>
              <a:rPr lang="el-GR" altLang="el-GR" sz="2200" b="1" dirty="0">
                <a:latin typeface="Calibri"/>
                <a:cs typeface="Arial" pitchFamily="34" charset="0"/>
              </a:rPr>
              <a:t>οι υπηρεσίες ή τα έργα μπορούν να παρασχεθούν μόνον από έναν </a:t>
            </a:r>
            <a:r>
              <a:rPr lang="el-GR" altLang="el-GR" sz="2200" b="1" dirty="0" err="1" smtClean="0">
                <a:latin typeface="Calibri"/>
                <a:cs typeface="Arial" pitchFamily="34" charset="0"/>
              </a:rPr>
              <a:t>ο.φ</a:t>
            </a:r>
            <a:r>
              <a:rPr lang="el-GR" altLang="el-GR" sz="2200" b="1" dirty="0" smtClean="0">
                <a:latin typeface="Calibri"/>
                <a:cs typeface="Arial" pitchFamily="34" charset="0"/>
              </a:rPr>
              <a:t>.</a:t>
            </a:r>
            <a:r>
              <a:rPr lang="el-GR" altLang="el-GR" sz="2200" dirty="0" smtClean="0">
                <a:latin typeface="Calibri"/>
                <a:cs typeface="Arial" pitchFamily="34" charset="0"/>
              </a:rPr>
              <a:t>:</a:t>
            </a:r>
            <a:endParaRPr lang="el-GR" altLang="el-GR" sz="2200" dirty="0">
              <a:latin typeface="Calibri"/>
              <a:cs typeface="Arial" pitchFamily="34" charset="0"/>
            </a:endParaRPr>
          </a:p>
          <a:p>
            <a:pPr algn="just" defTabSz="449263" eaLnBrk="0" fontAlgn="base" hangingPunct="0">
              <a:lnSpc>
                <a:spcPct val="100000"/>
              </a:lnSpc>
              <a:spcBef>
                <a:spcPct val="0"/>
              </a:spcBef>
              <a:spcAft>
                <a:spcPct val="0"/>
              </a:spcAft>
              <a:buClrTx/>
              <a:defRPr/>
            </a:pPr>
            <a:r>
              <a:rPr lang="el-GR" altLang="el-GR" sz="2200" b="1" dirty="0">
                <a:latin typeface="Calibri"/>
                <a:cs typeface="Arial" pitchFamily="34" charset="0"/>
              </a:rPr>
              <a:t>	(i)</a:t>
            </a:r>
            <a:r>
              <a:rPr lang="el-GR" altLang="el-GR" sz="2200" dirty="0">
                <a:latin typeface="Calibri"/>
                <a:cs typeface="Arial" pitchFamily="34" charset="0"/>
              </a:rPr>
              <a:t> </a:t>
            </a:r>
            <a:r>
              <a:rPr lang="el-GR" altLang="el-GR" sz="2200" dirty="0" smtClean="0">
                <a:latin typeface="Calibri"/>
                <a:cs typeface="Arial" pitchFamily="34" charset="0"/>
              </a:rPr>
              <a:t>έργο τέχνης ή καλλιτεχνική εκδήλωση</a:t>
            </a:r>
            <a:endParaRPr lang="el-GR" altLang="el-GR" sz="2200" u="sng" dirty="0">
              <a:latin typeface="Calibri"/>
              <a:cs typeface="Arial" pitchFamily="34" charset="0"/>
            </a:endParaRPr>
          </a:p>
          <a:p>
            <a:pPr algn="just" defTabSz="449263" eaLnBrk="0" fontAlgn="base" hangingPunct="0">
              <a:lnSpc>
                <a:spcPct val="100000"/>
              </a:lnSpc>
              <a:spcBef>
                <a:spcPct val="0"/>
              </a:spcBef>
              <a:spcAft>
                <a:spcPct val="0"/>
              </a:spcAft>
              <a:buClrTx/>
              <a:defRPr/>
            </a:pPr>
            <a:r>
              <a:rPr lang="el-GR" altLang="el-GR" sz="2200" b="1" dirty="0">
                <a:latin typeface="Calibri"/>
                <a:cs typeface="Arial" pitchFamily="34" charset="0"/>
              </a:rPr>
              <a:t>	(ii) </a:t>
            </a:r>
            <a:r>
              <a:rPr lang="el-GR" altLang="el-GR" sz="2200" u="sng" dirty="0">
                <a:latin typeface="Calibri"/>
                <a:cs typeface="Arial" pitchFamily="34" charset="0"/>
              </a:rPr>
              <a:t>απουσία ανταγωνισμού για τεχνικούς λόγους</a:t>
            </a:r>
            <a:r>
              <a:rPr lang="el-GR" altLang="el-GR" sz="2200" dirty="0">
                <a:latin typeface="Calibri"/>
                <a:cs typeface="Arial" pitchFamily="34" charset="0"/>
              </a:rPr>
              <a:t> </a:t>
            </a:r>
          </a:p>
          <a:p>
            <a:pPr algn="just" defTabSz="449263" eaLnBrk="0" fontAlgn="base" hangingPunct="0">
              <a:lnSpc>
                <a:spcPct val="100000"/>
              </a:lnSpc>
              <a:spcBef>
                <a:spcPct val="0"/>
              </a:spcBef>
              <a:spcAft>
                <a:spcPct val="0"/>
              </a:spcAft>
              <a:buClrTx/>
              <a:defRPr/>
            </a:pPr>
            <a:r>
              <a:rPr lang="el-GR" altLang="el-GR" sz="2200" b="1" dirty="0">
                <a:latin typeface="Calibri"/>
                <a:cs typeface="Arial" pitchFamily="34" charset="0"/>
              </a:rPr>
              <a:t>	(iii)</a:t>
            </a:r>
            <a:r>
              <a:rPr lang="el-GR" altLang="el-GR" sz="2200" dirty="0">
                <a:latin typeface="Calibri"/>
                <a:cs typeface="Arial" pitchFamily="34" charset="0"/>
              </a:rPr>
              <a:t> </a:t>
            </a:r>
            <a:r>
              <a:rPr lang="el-GR" altLang="el-GR" sz="2200" u="sng" dirty="0">
                <a:latin typeface="Calibri"/>
                <a:cs typeface="Arial" pitchFamily="34" charset="0"/>
              </a:rPr>
              <a:t>προστασία αποκλειστικών δικαιωμάτων</a:t>
            </a:r>
            <a:r>
              <a:rPr lang="el-GR" altLang="el-GR" sz="2200" dirty="0">
                <a:latin typeface="Calibri"/>
                <a:cs typeface="Arial" pitchFamily="34" charset="0"/>
              </a:rPr>
              <a:t>, συμπεριλαμβανομένων των δικαιωμάτων διανοητικής ιδιοκτησίας)</a:t>
            </a:r>
          </a:p>
          <a:p>
            <a:pPr algn="just" defTabSz="449263" eaLnBrk="0" fontAlgn="base" hangingPunct="0">
              <a:lnSpc>
                <a:spcPct val="100000"/>
              </a:lnSpc>
              <a:spcBef>
                <a:spcPct val="0"/>
              </a:spcBef>
              <a:spcAft>
                <a:spcPct val="0"/>
              </a:spcAft>
              <a:buClrTx/>
              <a:defRPr/>
            </a:pPr>
            <a:r>
              <a:rPr lang="el-GR" altLang="el-GR" sz="2200" dirty="0">
                <a:solidFill>
                  <a:srgbClr val="800000"/>
                </a:solidFill>
                <a:latin typeface="Calibri"/>
                <a:cs typeface="Arial" pitchFamily="34" charset="0"/>
              </a:rPr>
              <a:t>	</a:t>
            </a:r>
            <a:r>
              <a:rPr lang="el-GR" altLang="el-GR" sz="2200" b="1" dirty="0">
                <a:solidFill>
                  <a:srgbClr val="800000"/>
                </a:solidFill>
                <a:latin typeface="Calibri"/>
                <a:cs typeface="Arial" pitchFamily="34" charset="0"/>
              </a:rPr>
              <a:t>ΠΡΟΣΟΧΗ</a:t>
            </a:r>
            <a:r>
              <a:rPr lang="el-GR" altLang="el-GR" sz="2200" dirty="0">
                <a:solidFill>
                  <a:srgbClr val="800000"/>
                </a:solidFill>
                <a:latin typeface="Calibri"/>
                <a:cs typeface="Arial" pitchFamily="34" charset="0"/>
              </a:rPr>
              <a:t>!!!</a:t>
            </a:r>
            <a:r>
              <a:rPr lang="el-GR" altLang="el-GR" sz="2200" dirty="0">
                <a:latin typeface="Calibri"/>
                <a:cs typeface="Arial" pitchFamily="34" charset="0"/>
              </a:rPr>
              <a:t> </a:t>
            </a:r>
            <a:r>
              <a:rPr lang="el-GR" altLang="el-GR" sz="2200" b="1" dirty="0">
                <a:latin typeface="Calibri"/>
                <a:cs typeface="Arial" pitchFamily="34" charset="0"/>
              </a:rPr>
              <a:t>Οι εξαιρέσεις των (ii) και (iii) εφαρμόζονται </a:t>
            </a:r>
            <a:r>
              <a:rPr lang="el-GR" altLang="el-GR" sz="2200" b="1" u="sng" dirty="0">
                <a:latin typeface="Calibri"/>
                <a:cs typeface="Arial" pitchFamily="34" charset="0"/>
              </a:rPr>
              <a:t>μόνο</a:t>
            </a:r>
            <a:r>
              <a:rPr lang="el-GR" altLang="el-GR" sz="2200" u="sng" dirty="0">
                <a:latin typeface="Calibri"/>
                <a:cs typeface="Arial" pitchFamily="34" charset="0"/>
              </a:rPr>
              <a:t> </a:t>
            </a:r>
            <a:r>
              <a:rPr lang="el-GR" altLang="el-GR" sz="2200" b="1" u="sng" dirty="0">
                <a:latin typeface="Calibri"/>
                <a:cs typeface="Arial" pitchFamily="34" charset="0"/>
              </a:rPr>
              <a:t>όταν δεν υπάρχει εύλογη εναλλακτική λύση ή υποκατάστατο και η απουσία ανταγωνισμού δεν είναι αποτέλεσμα τεχνητού περιορισμού των παραμέτρων της σύμβασης</a:t>
            </a:r>
            <a:r>
              <a:rPr lang="el-GR" altLang="el-GR" sz="2200" dirty="0">
                <a:latin typeface="Calibri"/>
                <a:cs typeface="Arial" pitchFamily="34" charset="0"/>
              </a:rPr>
              <a:t>. </a:t>
            </a:r>
          </a:p>
          <a:p>
            <a:pPr algn="just" defTabSz="449263" eaLnBrk="0" fontAlgn="base" hangingPunct="0">
              <a:lnSpc>
                <a:spcPct val="100000"/>
              </a:lnSpc>
              <a:spcBef>
                <a:spcPct val="0"/>
              </a:spcBef>
              <a:spcAft>
                <a:spcPct val="0"/>
              </a:spcAft>
              <a:buClrTx/>
              <a:defRPr/>
            </a:pPr>
            <a:r>
              <a:rPr lang="el-GR" altLang="el-GR" sz="2200" b="1" dirty="0" smtClean="0">
                <a:latin typeface="Calibri"/>
                <a:cs typeface="Arial" pitchFamily="34" charset="0"/>
              </a:rPr>
              <a:t>γ</a:t>
            </a:r>
            <a:r>
              <a:rPr lang="el-GR" altLang="el-GR" sz="2200" b="1" dirty="0">
                <a:latin typeface="Calibri"/>
                <a:cs typeface="Arial" pitchFamily="34" charset="0"/>
              </a:rPr>
              <a:t>. για λόγους κατεπείγοντος</a:t>
            </a:r>
            <a:r>
              <a:rPr lang="el-GR" altLang="el-GR" sz="2200" dirty="0">
                <a:latin typeface="Calibri"/>
                <a:cs typeface="Arial" pitchFamily="34" charset="0"/>
              </a:rPr>
              <a:t>, λόγω </a:t>
            </a:r>
            <a:r>
              <a:rPr lang="el-GR" altLang="el-GR" sz="2200" b="1" dirty="0">
                <a:latin typeface="Calibri"/>
                <a:cs typeface="Arial" pitchFamily="34" charset="0"/>
              </a:rPr>
              <a:t>απρόβλεπτων</a:t>
            </a:r>
            <a:r>
              <a:rPr lang="el-GR" altLang="el-GR" sz="2200" dirty="0">
                <a:latin typeface="Calibri"/>
                <a:cs typeface="Arial" pitchFamily="34" charset="0"/>
              </a:rPr>
              <a:t> γεγονότων, που </a:t>
            </a:r>
            <a:r>
              <a:rPr lang="el-GR" altLang="el-GR" sz="2200" b="1" dirty="0">
                <a:latin typeface="Calibri"/>
                <a:cs typeface="Arial" pitchFamily="34" charset="0"/>
              </a:rPr>
              <a:t>δεν απορρέουν από ευθύνη της α.α.</a:t>
            </a:r>
            <a:r>
              <a:rPr lang="el-GR" altLang="el-GR" sz="2200" dirty="0">
                <a:latin typeface="Calibri"/>
                <a:cs typeface="Arial" pitchFamily="34" charset="0"/>
              </a:rPr>
              <a:t>, δεν είναι δυνατή η τήρηση των προθεσμιών των ανοικτών, κλειστών ή με διαπραγμάτευση διαδικασιών – ανάθεση </a:t>
            </a:r>
            <a:r>
              <a:rPr lang="el-GR" altLang="el-GR" sz="2200" b="1" dirty="0">
                <a:latin typeface="Calibri"/>
                <a:cs typeface="Arial" pitchFamily="34" charset="0"/>
              </a:rPr>
              <a:t>μόνο</a:t>
            </a:r>
            <a:r>
              <a:rPr lang="el-GR" altLang="el-GR" sz="2200" dirty="0">
                <a:latin typeface="Calibri"/>
                <a:cs typeface="Arial" pitchFamily="34" charset="0"/>
              </a:rPr>
              <a:t> στο απολύτως απαραίτητο μέτρο.</a:t>
            </a:r>
          </a:p>
          <a:p>
            <a:pPr algn="just" defTabSz="449263" eaLnBrk="0" fontAlgn="base" hangingPunct="0">
              <a:lnSpc>
                <a:spcPct val="100000"/>
              </a:lnSpc>
              <a:spcBef>
                <a:spcPct val="0"/>
              </a:spcBef>
              <a:spcAft>
                <a:spcPct val="0"/>
              </a:spcAft>
              <a:buClrTx/>
              <a:defRPr/>
            </a:pPr>
            <a:endParaRPr lang="el-GR" altLang="el-GR" sz="2200" dirty="0">
              <a:latin typeface="Calibri"/>
              <a:cs typeface="Arial" pitchFamily="34" charset="0"/>
            </a:endParaRPr>
          </a:p>
          <a:p>
            <a:pPr algn="just" defTabSz="449263" eaLnBrk="0" fontAlgn="base" hangingPunct="0">
              <a:lnSpc>
                <a:spcPct val="100000"/>
              </a:lnSpc>
              <a:spcBef>
                <a:spcPct val="0"/>
              </a:spcBef>
              <a:spcAft>
                <a:spcPct val="0"/>
              </a:spcAft>
              <a:buClrTx/>
              <a:defRPr/>
            </a:pPr>
            <a:r>
              <a:rPr lang="el-GR" altLang="el-GR" sz="2200" b="1" dirty="0">
                <a:solidFill>
                  <a:srgbClr val="3333CC"/>
                </a:solidFill>
                <a:effectLst>
                  <a:outerShdw blurRad="38100" dist="38100" dir="2700000" algn="tl">
                    <a:srgbClr val="000000">
                      <a:alpha val="43137"/>
                    </a:srgbClr>
                  </a:outerShdw>
                </a:effectLst>
                <a:latin typeface="Calibri"/>
                <a:cs typeface="Arial" pitchFamily="34" charset="0"/>
              </a:rPr>
              <a:t>ΚΟ 24/2020 Αναθέσεις σε συνέχεια πανδημικής κρίσης </a:t>
            </a:r>
            <a:r>
              <a:rPr lang="en-US" altLang="el-GR" sz="2200" b="1" dirty="0">
                <a:solidFill>
                  <a:srgbClr val="3333CC"/>
                </a:solidFill>
                <a:effectLst>
                  <a:outerShdw blurRad="38100" dist="38100" dir="2700000" algn="tl">
                    <a:srgbClr val="000000">
                      <a:alpha val="43137"/>
                    </a:srgbClr>
                  </a:outerShdw>
                </a:effectLst>
                <a:latin typeface="Calibri"/>
                <a:cs typeface="Arial" pitchFamily="34" charset="0"/>
              </a:rPr>
              <a:t>COVID-19</a:t>
            </a:r>
            <a:endParaRPr lang="el-GR" altLang="el-GR" sz="2200" b="1" dirty="0">
              <a:solidFill>
                <a:srgbClr val="3333CC"/>
              </a:solidFill>
              <a:effectLst>
                <a:outerShdw blurRad="38100" dist="38100" dir="2700000" algn="tl">
                  <a:srgbClr val="000000">
                    <a:alpha val="43137"/>
                  </a:srgbClr>
                </a:outerShdw>
              </a:effectLst>
              <a:latin typeface="Calibri"/>
              <a:cs typeface="Arial" pitchFamily="34" charset="0"/>
            </a:endParaRPr>
          </a:p>
        </p:txBody>
      </p:sp>
      <p:sp>
        <p:nvSpPr>
          <p:cNvPr id="133124" name="Text Box 3"/>
          <p:cNvSpPr txBox="1">
            <a:spLocks noChangeArrowheads="1"/>
          </p:cNvSpPr>
          <p:nvPr/>
        </p:nvSpPr>
        <p:spPr bwMode="auto">
          <a:xfrm>
            <a:off x="149902" y="260351"/>
            <a:ext cx="11693755" cy="987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algn="ctr" defTabSz="449263" eaLnBrk="0" fontAlgn="base" hangingPunct="0">
              <a:lnSpc>
                <a:spcPct val="100000"/>
              </a:lnSpc>
              <a:spcBef>
                <a:spcPct val="0"/>
              </a:spcBef>
              <a:spcAft>
                <a:spcPct val="0"/>
              </a:spcAft>
              <a:buClrTx/>
            </a:pPr>
            <a:endParaRPr lang="en-US" altLang="el-GR" sz="2000" b="1" dirty="0">
              <a:solidFill>
                <a:srgbClr val="FFFFFF"/>
              </a:solidFill>
              <a:latin typeface="Arial" panose="020B0604020202020204" pitchFamily="34" charset="0"/>
              <a:cs typeface="Arial" panose="020B0604020202020204" pitchFamily="34" charset="0"/>
            </a:endParaRPr>
          </a:p>
          <a:p>
            <a:pPr algn="ctr" defTabSz="449263" eaLnBrk="0" fontAlgn="base" hangingPunct="0">
              <a:lnSpc>
                <a:spcPct val="100000"/>
              </a:lnSpc>
              <a:spcBef>
                <a:spcPct val="0"/>
              </a:spcBef>
              <a:spcAft>
                <a:spcPct val="0"/>
              </a:spcAft>
              <a:buClrTx/>
            </a:pPr>
            <a:r>
              <a:rPr lang="el-GR" altLang="el-GR" sz="2800" b="1" dirty="0">
                <a:cs typeface="Arial" panose="020B0604020202020204" pitchFamily="34" charset="0"/>
              </a:rPr>
              <a:t>Προσφυγή στη διαδικασία διαπραγμάτευσης χωρίς προηγούμενη δημοσίευση </a:t>
            </a:r>
            <a:endParaRPr lang="el-GR" altLang="el-GR" sz="2800" b="1" dirty="0" smtClean="0">
              <a:cs typeface="Arial" panose="020B0604020202020204" pitchFamily="34" charset="0"/>
            </a:endParaRPr>
          </a:p>
          <a:p>
            <a:pPr algn="ctr" defTabSz="449263" fontAlgn="base">
              <a:lnSpc>
                <a:spcPct val="100000"/>
              </a:lnSpc>
              <a:spcBef>
                <a:spcPct val="0"/>
              </a:spcBef>
              <a:spcAft>
                <a:spcPct val="0"/>
              </a:spcAft>
              <a:buClrTx/>
            </a:pPr>
            <a:endParaRPr lang="el-GR" altLang="el-GR" sz="2400" b="1" dirty="0">
              <a:cs typeface="Arial" panose="020B0604020202020204" pitchFamily="34" charset="0"/>
            </a:endParaRPr>
          </a:p>
        </p:txBody>
      </p:sp>
      <p:sp>
        <p:nvSpPr>
          <p:cNvPr id="133125" name="Text Box 4"/>
          <p:cNvSpPr txBox="1">
            <a:spLocks noChangeArrowheads="1"/>
          </p:cNvSpPr>
          <p:nvPr/>
        </p:nvSpPr>
        <p:spPr bwMode="auto">
          <a:xfrm>
            <a:off x="7981951" y="6356350"/>
            <a:ext cx="2024063"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algn="r" defTabSz="449263" fontAlgn="base" hangingPunct="0">
              <a:lnSpc>
                <a:spcPct val="100000"/>
              </a:lnSpc>
              <a:spcBef>
                <a:spcPct val="0"/>
              </a:spcBef>
              <a:spcAft>
                <a:spcPct val="0"/>
              </a:spcAft>
              <a:buClrTx/>
            </a:pPr>
            <a:fld id="{44ABE11F-B447-4759-89B6-95092E051F1A}" type="slidenum">
              <a:rPr lang="el-GR" altLang="el-GR" sz="900">
                <a:solidFill>
                  <a:srgbClr val="898989"/>
                </a:solidFill>
                <a:latin typeface="Times New Roman" panose="02020603050405020304" pitchFamily="18" charset="0"/>
                <a:cs typeface="Segoe UI" panose="020B0502040204020203" pitchFamily="34" charset="0"/>
              </a:rPr>
              <a:pPr algn="r" defTabSz="449263" fontAlgn="base" hangingPunct="0">
                <a:lnSpc>
                  <a:spcPct val="100000"/>
                </a:lnSpc>
                <a:spcBef>
                  <a:spcPct val="0"/>
                </a:spcBef>
                <a:spcAft>
                  <a:spcPct val="0"/>
                </a:spcAft>
                <a:buClrTx/>
              </a:pPr>
              <a:t>25</a:t>
            </a:fld>
            <a:endParaRPr lang="el-GR" altLang="el-GR" sz="900">
              <a:solidFill>
                <a:srgbClr val="898989"/>
              </a:solidFill>
              <a:latin typeface="Times New Roman" panose="02020603050405020304" pitchFamily="18" charset="0"/>
              <a:cs typeface="Segoe UI" panose="020B0502040204020203" pitchFamily="34" charset="0"/>
            </a:endParaRPr>
          </a:p>
        </p:txBody>
      </p:sp>
    </p:spTree>
    <p:extLst>
      <p:ext uri="{BB962C8B-B14F-4D97-AF65-F5344CB8AC3E}">
        <p14:creationId xmlns:p14="http://schemas.microsoft.com/office/powerpoint/2010/main" val="3360606661"/>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4146" name="Text Box 1"/>
          <p:cNvSpPr txBox="1">
            <a:spLocks noChangeArrowheads="1"/>
          </p:cNvSpPr>
          <p:nvPr/>
        </p:nvSpPr>
        <p:spPr bwMode="auto">
          <a:xfrm>
            <a:off x="7192963" y="4714876"/>
            <a:ext cx="3295650" cy="728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algn="r" defTabSz="449263" fontAlgn="base">
              <a:lnSpc>
                <a:spcPct val="100000"/>
              </a:lnSpc>
              <a:spcBef>
                <a:spcPct val="0"/>
              </a:spcBef>
              <a:spcAft>
                <a:spcPts val="700"/>
              </a:spcAft>
              <a:buClrTx/>
            </a:pPr>
            <a:endParaRPr lang="el-GR"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p:txBody>
      </p:sp>
      <p:sp>
        <p:nvSpPr>
          <p:cNvPr id="134147" name="Rectangle 2"/>
          <p:cNvSpPr>
            <a:spLocks noChangeArrowheads="1"/>
          </p:cNvSpPr>
          <p:nvPr/>
        </p:nvSpPr>
        <p:spPr bwMode="auto">
          <a:xfrm>
            <a:off x="348343" y="1268414"/>
            <a:ext cx="11567886" cy="49573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marL="285750" indent="-247650">
              <a:lnSpc>
                <a:spcPct val="90000"/>
              </a:lnSpc>
              <a:spcBef>
                <a:spcPts val="750"/>
              </a:spcBef>
              <a:buClr>
                <a:srgbClr val="000000"/>
              </a:buClr>
              <a:buSzPct val="100000"/>
              <a:buFont typeface="Times New Roman" panose="02020603050405020304" pitchFamily="18" charset="0"/>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sz="1300">
                <a:solidFill>
                  <a:srgbClr val="000000"/>
                </a:solidFill>
                <a:latin typeface="Calibri" panose="020F0502020204030204" pitchFamily="34" charset="0"/>
                <a:ea typeface="Microsoft YaHei" panose="020B0503020204020204" pitchFamily="34" charset="-122"/>
              </a:defRPr>
            </a:lvl9pPr>
          </a:lstStyle>
          <a:p>
            <a:pPr algn="just" defTabSz="449263" eaLnBrk="0" fontAlgn="base" hangingPunct="0">
              <a:lnSpc>
                <a:spcPct val="100000"/>
              </a:lnSpc>
              <a:spcBef>
                <a:spcPct val="0"/>
              </a:spcBef>
              <a:spcAft>
                <a:spcPts val="600"/>
              </a:spcAft>
              <a:buClrTx/>
            </a:pPr>
            <a:r>
              <a:rPr lang="el-GR" altLang="el-GR" sz="2200" b="1" dirty="0">
                <a:cs typeface="Arial" panose="020B0604020202020204" pitchFamily="34" charset="0"/>
              </a:rPr>
              <a:t>2. Σε δημόσιες συμβάσεις </a:t>
            </a:r>
            <a:r>
              <a:rPr lang="el-GR" altLang="el-GR" sz="2200" b="1" dirty="0">
                <a:effectLst>
                  <a:outerShdw blurRad="38100" dist="38100" dir="2700000" algn="tl">
                    <a:srgbClr val="000000">
                      <a:alpha val="43137"/>
                    </a:srgbClr>
                  </a:outerShdw>
                </a:effectLst>
                <a:cs typeface="Arial" panose="020B0604020202020204" pitchFamily="34" charset="0"/>
              </a:rPr>
              <a:t>προμηθειών και υπηρεσιών </a:t>
            </a:r>
            <a:r>
              <a:rPr lang="el-GR" altLang="el-GR" sz="2200" dirty="0">
                <a:cs typeface="Arial" panose="020B0604020202020204" pitchFamily="34" charset="0"/>
              </a:rPr>
              <a:t>για την αγορά αγαθών ή υπηρεσιών </a:t>
            </a:r>
            <a:r>
              <a:rPr lang="el-GR" altLang="el-GR" sz="2200" b="1" u="sng" dirty="0">
                <a:cs typeface="Arial" panose="020B0604020202020204" pitchFamily="34" charset="0"/>
              </a:rPr>
              <a:t>υπό ιδιαίτερα ευνοϊκούς όρους</a:t>
            </a:r>
            <a:r>
              <a:rPr lang="el-GR" altLang="el-GR" sz="2200" b="1" dirty="0">
                <a:cs typeface="Arial" panose="020B0604020202020204" pitchFamily="34" charset="0"/>
              </a:rPr>
              <a:t> (π.χ. παύση εμπορικών δραστηριοτήτων, εκκαθάριση)</a:t>
            </a:r>
          </a:p>
          <a:p>
            <a:pPr algn="just" defTabSz="449263" eaLnBrk="0" fontAlgn="base" hangingPunct="0">
              <a:lnSpc>
                <a:spcPct val="100000"/>
              </a:lnSpc>
              <a:spcBef>
                <a:spcPct val="0"/>
              </a:spcBef>
              <a:spcAft>
                <a:spcPts val="600"/>
              </a:spcAft>
              <a:buClrTx/>
            </a:pPr>
            <a:r>
              <a:rPr lang="el-GR" altLang="el-GR" sz="2200" dirty="0">
                <a:cs typeface="Arial" panose="020B0604020202020204" pitchFamily="34" charset="0"/>
              </a:rPr>
              <a:t> </a:t>
            </a:r>
            <a:r>
              <a:rPr lang="el-GR" altLang="el-GR" sz="2200" b="1" u="sng" dirty="0">
                <a:cs typeface="Arial" panose="020B0604020202020204" pitchFamily="34" charset="0"/>
              </a:rPr>
              <a:t>3. Σε δημόσιες συμβάσεις </a:t>
            </a:r>
            <a:r>
              <a:rPr lang="el-GR" altLang="el-GR" sz="2200" b="1" u="sng" dirty="0">
                <a:effectLst>
                  <a:outerShdw blurRad="38100" dist="38100" dir="2700000" algn="tl">
                    <a:srgbClr val="000000">
                      <a:alpha val="43137"/>
                    </a:srgbClr>
                  </a:outerShdw>
                </a:effectLst>
                <a:cs typeface="Arial" panose="020B0604020202020204" pitchFamily="34" charset="0"/>
              </a:rPr>
              <a:t>προμηθειών</a:t>
            </a:r>
            <a:r>
              <a:rPr lang="el-GR" altLang="el-GR" sz="2200" b="1" dirty="0">
                <a:cs typeface="Arial" panose="020B0604020202020204" pitchFamily="34" charset="0"/>
              </a:rPr>
              <a:t>:</a:t>
            </a:r>
          </a:p>
          <a:p>
            <a:pPr algn="just" defTabSz="449263" eaLnBrk="0" fontAlgn="base" hangingPunct="0">
              <a:lnSpc>
                <a:spcPct val="100000"/>
              </a:lnSpc>
              <a:spcBef>
                <a:spcPct val="0"/>
              </a:spcBef>
              <a:spcAft>
                <a:spcPts val="600"/>
              </a:spcAft>
              <a:buClrTx/>
            </a:pPr>
            <a:r>
              <a:rPr lang="el-GR" altLang="el-GR" sz="2200" b="1" dirty="0">
                <a:cs typeface="Arial" panose="020B0604020202020204" pitchFamily="34" charset="0"/>
              </a:rPr>
              <a:t>α.</a:t>
            </a:r>
            <a:r>
              <a:rPr lang="el-GR" altLang="el-GR" sz="2200" dirty="0">
                <a:cs typeface="Arial" panose="020B0604020202020204" pitchFamily="34" charset="0"/>
              </a:rPr>
              <a:t>  για προϊόντα που κατασκευάζονται </a:t>
            </a:r>
            <a:r>
              <a:rPr lang="el-GR" altLang="el-GR" sz="2200" b="1" dirty="0">
                <a:cs typeface="Arial" panose="020B0604020202020204" pitchFamily="34" charset="0"/>
              </a:rPr>
              <a:t>αποκλειστικά για σκοπούς έρευνας</a:t>
            </a:r>
            <a:r>
              <a:rPr lang="el-GR" altLang="el-GR" sz="2200" dirty="0">
                <a:cs typeface="Arial" panose="020B0604020202020204" pitchFamily="34" charset="0"/>
              </a:rPr>
              <a:t>, </a:t>
            </a:r>
            <a:r>
              <a:rPr lang="el-GR" altLang="el-GR" sz="2200" b="1" dirty="0">
                <a:cs typeface="Arial" panose="020B0604020202020204" pitchFamily="34" charset="0"/>
              </a:rPr>
              <a:t>πειραματισμού, μελέτης ή ανάπτυξης</a:t>
            </a:r>
            <a:r>
              <a:rPr lang="el-GR" altLang="el-GR" sz="2200" dirty="0">
                <a:cs typeface="Arial" panose="020B0604020202020204" pitchFamily="34" charset="0"/>
              </a:rPr>
              <a:t> (μη ικανές ποσότητες για	εμπορική βιωσιμότητα ή απόσβεση δαπανών)</a:t>
            </a:r>
          </a:p>
          <a:p>
            <a:pPr algn="just" defTabSz="449263" eaLnBrk="0" fontAlgn="base" hangingPunct="0">
              <a:lnSpc>
                <a:spcPct val="100000"/>
              </a:lnSpc>
              <a:spcBef>
                <a:spcPct val="0"/>
              </a:spcBef>
              <a:spcAft>
                <a:spcPts val="600"/>
              </a:spcAft>
              <a:buClrTx/>
            </a:pPr>
            <a:r>
              <a:rPr lang="el-GR" altLang="el-GR" sz="2200" b="1" dirty="0">
                <a:cs typeface="Arial" panose="020B0604020202020204" pitchFamily="34" charset="0"/>
              </a:rPr>
              <a:t>β.</a:t>
            </a:r>
            <a:r>
              <a:rPr lang="el-GR" altLang="el-GR" sz="2200" dirty="0">
                <a:cs typeface="Arial" panose="020B0604020202020204" pitchFamily="34" charset="0"/>
              </a:rPr>
              <a:t> </a:t>
            </a:r>
            <a:r>
              <a:rPr lang="el-GR" altLang="el-GR" sz="2200" b="1" dirty="0">
                <a:cs typeface="Arial" panose="020B0604020202020204" pitchFamily="34" charset="0"/>
              </a:rPr>
              <a:t>για συμπληρωματικές παραδόσεις από τον αρχικό προμηθευτή </a:t>
            </a:r>
            <a:r>
              <a:rPr lang="el-GR" altLang="el-GR" sz="2200" dirty="0">
                <a:cs typeface="Arial" panose="020B0604020202020204" pitchFamily="34" charset="0"/>
              </a:rPr>
              <a:t>(μερική αντικατάσταση ή επέκταση), εφόσον με την </a:t>
            </a:r>
            <a:r>
              <a:rPr lang="el-GR" altLang="el-GR" sz="2200" b="1" dirty="0">
                <a:cs typeface="Arial" panose="020B0604020202020204" pitchFamily="34" charset="0"/>
              </a:rPr>
              <a:t>αλλαγή προμηθευτή η </a:t>
            </a:r>
            <a:r>
              <a:rPr lang="el-GR" altLang="el-GR" sz="2200" b="1" dirty="0" err="1">
                <a:cs typeface="Arial" panose="020B0604020202020204" pitchFamily="34" charset="0"/>
              </a:rPr>
              <a:t>α.α.</a:t>
            </a:r>
            <a:r>
              <a:rPr lang="el-GR" altLang="el-GR" sz="2200" b="1" dirty="0">
                <a:cs typeface="Arial" panose="020B0604020202020204" pitchFamily="34" charset="0"/>
              </a:rPr>
              <a:t> θα αποκτούσε αγαθά με διαφορετικά τεχνικά χαρακτηριστικά</a:t>
            </a:r>
            <a:r>
              <a:rPr lang="el-GR" altLang="el-GR" sz="2200" dirty="0">
                <a:cs typeface="Arial" panose="020B0604020202020204" pitchFamily="34" charset="0"/>
              </a:rPr>
              <a:t>, που θα προκαλούσαν ασυμβατότητα ή δυσανάλογες τεχνικές δυσχέρειες. </a:t>
            </a:r>
          </a:p>
          <a:p>
            <a:pPr algn="just" defTabSz="449263" eaLnBrk="0" fontAlgn="base" hangingPunct="0">
              <a:lnSpc>
                <a:spcPct val="100000"/>
              </a:lnSpc>
              <a:spcBef>
                <a:spcPct val="0"/>
              </a:spcBef>
              <a:spcAft>
                <a:spcPts val="600"/>
              </a:spcAft>
              <a:buClrTx/>
            </a:pPr>
            <a:r>
              <a:rPr lang="el-GR" altLang="el-GR" sz="2200" b="1" dirty="0">
                <a:cs typeface="Arial" panose="020B0604020202020204" pitchFamily="34" charset="0"/>
              </a:rPr>
              <a:t>     </a:t>
            </a:r>
            <a:r>
              <a:rPr lang="el-GR" altLang="el-GR" sz="2200" b="1" u="sng" dirty="0">
                <a:cs typeface="Arial" panose="020B0604020202020204" pitchFamily="34" charset="0"/>
              </a:rPr>
              <a:t>Διάρκεια:</a:t>
            </a:r>
            <a:r>
              <a:rPr lang="el-GR" altLang="el-GR" sz="2200" dirty="0">
                <a:cs typeface="Arial" panose="020B0604020202020204" pitchFamily="34" charset="0"/>
              </a:rPr>
              <a:t> Δεν υπερβαίνει </a:t>
            </a:r>
            <a:r>
              <a:rPr lang="el-GR" altLang="el-GR" sz="2200" b="1" dirty="0">
                <a:cs typeface="Arial" panose="020B0604020202020204" pitchFamily="34" charset="0"/>
              </a:rPr>
              <a:t>κατά κανόνα</a:t>
            </a:r>
            <a:r>
              <a:rPr lang="el-GR" altLang="el-GR" sz="2200" dirty="0">
                <a:cs typeface="Arial" panose="020B0604020202020204" pitchFamily="34" charset="0"/>
              </a:rPr>
              <a:t> τα τρία (3) έτη.</a:t>
            </a:r>
          </a:p>
          <a:p>
            <a:pPr algn="just" defTabSz="449263" eaLnBrk="0" fontAlgn="base" hangingPunct="0">
              <a:lnSpc>
                <a:spcPct val="100000"/>
              </a:lnSpc>
              <a:spcBef>
                <a:spcPct val="0"/>
              </a:spcBef>
              <a:spcAft>
                <a:spcPts val="600"/>
              </a:spcAft>
              <a:buClrTx/>
            </a:pPr>
            <a:r>
              <a:rPr lang="el-GR" altLang="el-GR" sz="2200" b="1" dirty="0">
                <a:cs typeface="Arial" panose="020B0604020202020204" pitchFamily="34" charset="0"/>
              </a:rPr>
              <a:t>γ.</a:t>
            </a:r>
            <a:r>
              <a:rPr lang="el-GR" altLang="el-GR" sz="2200" dirty="0">
                <a:cs typeface="Arial" panose="020B0604020202020204" pitchFamily="34" charset="0"/>
              </a:rPr>
              <a:t> 	για αγαθά που είναι </a:t>
            </a:r>
            <a:r>
              <a:rPr lang="el-GR" altLang="el-GR" sz="2200" b="1" dirty="0">
                <a:cs typeface="Arial" panose="020B0604020202020204" pitchFamily="34" charset="0"/>
              </a:rPr>
              <a:t>εισηγμένα και αγοράζονται στο χρηματιστήριο.</a:t>
            </a:r>
            <a:r>
              <a:rPr lang="el-GR" altLang="el-GR" sz="2200" dirty="0">
                <a:cs typeface="Arial" panose="020B0604020202020204" pitchFamily="34" charset="0"/>
              </a:rPr>
              <a:t> </a:t>
            </a:r>
            <a:r>
              <a:rPr lang="el-GR" altLang="el-GR" sz="2200" dirty="0">
                <a:latin typeface="Arial" panose="020B0604020202020204" pitchFamily="34" charset="0"/>
                <a:cs typeface="Arial" panose="020B0604020202020204" pitchFamily="34" charset="0"/>
              </a:rPr>
              <a:t> </a:t>
            </a:r>
          </a:p>
          <a:p>
            <a:pPr defTabSz="449263" eaLnBrk="0" fontAlgn="base" hangingPunct="0">
              <a:lnSpc>
                <a:spcPct val="100000"/>
              </a:lnSpc>
              <a:spcBef>
                <a:spcPct val="0"/>
              </a:spcBef>
              <a:spcAft>
                <a:spcPct val="0"/>
              </a:spcAft>
              <a:buClrTx/>
            </a:pPr>
            <a:endParaRPr lang="el-GR" altLang="el-GR" sz="2200" dirty="0">
              <a:latin typeface="Arial" panose="020B0604020202020204" pitchFamily="34" charset="0"/>
              <a:cs typeface="Arial" panose="020B0604020202020204" pitchFamily="34" charset="0"/>
            </a:endParaRPr>
          </a:p>
        </p:txBody>
      </p:sp>
      <p:sp>
        <p:nvSpPr>
          <p:cNvPr id="134148" name="Text Box 3"/>
          <p:cNvSpPr txBox="1">
            <a:spLocks noChangeArrowheads="1"/>
          </p:cNvSpPr>
          <p:nvPr/>
        </p:nvSpPr>
        <p:spPr bwMode="auto">
          <a:xfrm>
            <a:off x="149902" y="188914"/>
            <a:ext cx="11766327" cy="936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algn="ctr" defTabSz="449263" eaLnBrk="0" fontAlgn="base" hangingPunct="0">
              <a:lnSpc>
                <a:spcPct val="100000"/>
              </a:lnSpc>
              <a:spcBef>
                <a:spcPct val="0"/>
              </a:spcBef>
              <a:spcAft>
                <a:spcPct val="0"/>
              </a:spcAft>
              <a:buClrTx/>
            </a:pPr>
            <a:endParaRPr lang="en-US" altLang="el-GR" sz="2000" b="1" dirty="0">
              <a:solidFill>
                <a:srgbClr val="FFFFFF"/>
              </a:solidFill>
              <a:latin typeface="Arial" panose="020B0604020202020204" pitchFamily="34" charset="0"/>
              <a:cs typeface="Arial" panose="020B0604020202020204" pitchFamily="34" charset="0"/>
            </a:endParaRPr>
          </a:p>
          <a:p>
            <a:pPr algn="ctr" defTabSz="449263" eaLnBrk="0" fontAlgn="base" hangingPunct="0">
              <a:lnSpc>
                <a:spcPct val="100000"/>
              </a:lnSpc>
              <a:spcBef>
                <a:spcPct val="0"/>
              </a:spcBef>
              <a:spcAft>
                <a:spcPct val="0"/>
              </a:spcAft>
              <a:buClrTx/>
            </a:pPr>
            <a:r>
              <a:rPr lang="el-GR" altLang="el-GR" sz="2800" b="1" dirty="0">
                <a:cs typeface="Arial" panose="020B0604020202020204" pitchFamily="34" charset="0"/>
              </a:rPr>
              <a:t>Προσφυγή στη διαδικασία </a:t>
            </a:r>
            <a:r>
              <a:rPr lang="el-GR" altLang="el-GR" sz="2800" b="1" dirty="0" smtClean="0">
                <a:cs typeface="Arial" panose="020B0604020202020204" pitchFamily="34" charset="0"/>
              </a:rPr>
              <a:t>διαπραγμάτευσης χωρίς </a:t>
            </a:r>
            <a:r>
              <a:rPr lang="el-GR" altLang="el-GR" sz="2800" b="1" dirty="0">
                <a:cs typeface="Arial" panose="020B0604020202020204" pitchFamily="34" charset="0"/>
              </a:rPr>
              <a:t>προηγούμενη δημοσίευση </a:t>
            </a:r>
          </a:p>
          <a:p>
            <a:pPr algn="ctr" defTabSz="449263" fontAlgn="base">
              <a:lnSpc>
                <a:spcPct val="100000"/>
              </a:lnSpc>
              <a:spcBef>
                <a:spcPct val="0"/>
              </a:spcBef>
              <a:spcAft>
                <a:spcPct val="0"/>
              </a:spcAft>
              <a:buClrTx/>
            </a:pPr>
            <a:endParaRPr lang="el-GR" altLang="el-GR" sz="2400" b="1" dirty="0">
              <a:cs typeface="Arial" panose="020B0604020202020204" pitchFamily="34" charset="0"/>
            </a:endParaRPr>
          </a:p>
        </p:txBody>
      </p:sp>
      <p:sp>
        <p:nvSpPr>
          <p:cNvPr id="134149" name="Text Box 4"/>
          <p:cNvSpPr txBox="1">
            <a:spLocks noChangeArrowheads="1"/>
          </p:cNvSpPr>
          <p:nvPr/>
        </p:nvSpPr>
        <p:spPr bwMode="auto">
          <a:xfrm>
            <a:off x="7981951" y="6356350"/>
            <a:ext cx="2024063"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algn="r" defTabSz="449263" fontAlgn="base" hangingPunct="0">
              <a:lnSpc>
                <a:spcPct val="100000"/>
              </a:lnSpc>
              <a:spcBef>
                <a:spcPct val="0"/>
              </a:spcBef>
              <a:spcAft>
                <a:spcPct val="0"/>
              </a:spcAft>
              <a:buClrTx/>
            </a:pPr>
            <a:fld id="{D3C0B9F3-CCD9-44A8-96DD-FB32BC97156B}" type="slidenum">
              <a:rPr lang="el-GR" altLang="el-GR" sz="900">
                <a:solidFill>
                  <a:srgbClr val="898989"/>
                </a:solidFill>
                <a:latin typeface="Times New Roman" panose="02020603050405020304" pitchFamily="18" charset="0"/>
                <a:cs typeface="Segoe UI" panose="020B0502040204020203" pitchFamily="34" charset="0"/>
              </a:rPr>
              <a:pPr algn="r" defTabSz="449263" fontAlgn="base" hangingPunct="0">
                <a:lnSpc>
                  <a:spcPct val="100000"/>
                </a:lnSpc>
                <a:spcBef>
                  <a:spcPct val="0"/>
                </a:spcBef>
                <a:spcAft>
                  <a:spcPct val="0"/>
                </a:spcAft>
                <a:buClrTx/>
              </a:pPr>
              <a:t>26</a:t>
            </a:fld>
            <a:endParaRPr lang="el-GR" altLang="el-GR" sz="900">
              <a:solidFill>
                <a:srgbClr val="898989"/>
              </a:solidFill>
              <a:latin typeface="Times New Roman" panose="02020603050405020304" pitchFamily="18" charset="0"/>
              <a:cs typeface="Segoe UI" panose="020B0502040204020203" pitchFamily="34" charset="0"/>
            </a:endParaRPr>
          </a:p>
        </p:txBody>
      </p:sp>
    </p:spTree>
    <p:extLst>
      <p:ext uri="{BB962C8B-B14F-4D97-AF65-F5344CB8AC3E}">
        <p14:creationId xmlns:p14="http://schemas.microsoft.com/office/powerpoint/2010/main" val="2670911096"/>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5170" name="Text Box 1"/>
          <p:cNvSpPr txBox="1">
            <a:spLocks noChangeArrowheads="1"/>
          </p:cNvSpPr>
          <p:nvPr/>
        </p:nvSpPr>
        <p:spPr bwMode="auto">
          <a:xfrm>
            <a:off x="7192963" y="4714876"/>
            <a:ext cx="3295650" cy="728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algn="r" defTabSz="449263" fontAlgn="base">
              <a:lnSpc>
                <a:spcPct val="100000"/>
              </a:lnSpc>
              <a:spcBef>
                <a:spcPct val="0"/>
              </a:spcBef>
              <a:spcAft>
                <a:spcPts val="700"/>
              </a:spcAft>
              <a:buClrTx/>
            </a:pPr>
            <a:endParaRPr lang="el-GR"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p:txBody>
      </p:sp>
      <p:sp>
        <p:nvSpPr>
          <p:cNvPr id="2" name="Rectangle 2"/>
          <p:cNvSpPr>
            <a:spLocks noChangeArrowheads="1"/>
          </p:cNvSpPr>
          <p:nvPr/>
        </p:nvSpPr>
        <p:spPr bwMode="auto">
          <a:xfrm>
            <a:off x="478971" y="1268414"/>
            <a:ext cx="11335658" cy="4495719"/>
          </a:xfrm>
          <a:prstGeom prst="rect">
            <a:avLst/>
          </a:prstGeom>
          <a:noFill/>
          <a:ln>
            <a:noFill/>
          </a:ln>
          <a:effectLst/>
        </p:spPr>
        <p:txBody>
          <a:bodyPr wrap="square" lIns="90000" tIns="46800" rIns="90000" bIns="46800">
            <a:spAutoFit/>
          </a:bodyPr>
          <a:lstStyle>
            <a:lvl1pPr marL="285750" indent="-247650">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sz="2000">
                <a:solidFill>
                  <a:srgbClr val="FFFFFF"/>
                </a:solidFill>
                <a:latin typeface="Arial" charset="0"/>
                <a:ea typeface="Microsoft YaHei" pitchFamily="32" charset="-122"/>
              </a:defRPr>
            </a:lvl1pPr>
            <a:lvl2pPr>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sz="2000">
                <a:solidFill>
                  <a:srgbClr val="FFFFFF"/>
                </a:solidFill>
                <a:latin typeface="Arial" charset="0"/>
                <a:ea typeface="Microsoft YaHei" pitchFamily="32" charset="-122"/>
              </a:defRPr>
            </a:lvl2pPr>
            <a:lvl3pPr>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sz="2000">
                <a:solidFill>
                  <a:srgbClr val="FFFFFF"/>
                </a:solidFill>
                <a:latin typeface="Arial" charset="0"/>
                <a:ea typeface="Microsoft YaHei" pitchFamily="32" charset="-122"/>
              </a:defRPr>
            </a:lvl3pPr>
            <a:lvl4pPr>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sz="2000">
                <a:solidFill>
                  <a:srgbClr val="FFFFFF"/>
                </a:solidFill>
                <a:latin typeface="Arial" charset="0"/>
                <a:ea typeface="Microsoft YaHei" pitchFamily="32" charset="-122"/>
              </a:defRPr>
            </a:lvl4pPr>
            <a:lvl5pPr>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sz="2000">
                <a:solidFill>
                  <a:srgbClr val="FFFFFF"/>
                </a:solidFill>
                <a:latin typeface="Arial" charset="0"/>
                <a:ea typeface="Microsoft YaHei" pitchFamily="32" charset="-122"/>
              </a:defRPr>
            </a:lvl5pPr>
            <a:lvl6pPr marL="2514600" indent="-228600" defTabSz="449263" fontAlgn="base">
              <a:spcBef>
                <a:spcPct val="0"/>
              </a:spcBef>
              <a:spcAft>
                <a:spcPct val="0"/>
              </a:spcAft>
              <a:buClr>
                <a:srgbClr val="000000"/>
              </a:buClr>
              <a:buSzPct val="100000"/>
              <a:buFont typeface="Times New Roman" pitchFamily="16" charset="0"/>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sz="2000">
                <a:solidFill>
                  <a:srgbClr val="FFFFFF"/>
                </a:solidFill>
                <a:latin typeface="Arial" charset="0"/>
                <a:ea typeface="Microsoft YaHei" pitchFamily="32" charset="-122"/>
              </a:defRPr>
            </a:lvl6pPr>
            <a:lvl7pPr marL="2971800" indent="-228600" defTabSz="449263" fontAlgn="base">
              <a:spcBef>
                <a:spcPct val="0"/>
              </a:spcBef>
              <a:spcAft>
                <a:spcPct val="0"/>
              </a:spcAft>
              <a:buClr>
                <a:srgbClr val="000000"/>
              </a:buClr>
              <a:buSzPct val="100000"/>
              <a:buFont typeface="Times New Roman" pitchFamily="16" charset="0"/>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sz="2000">
                <a:solidFill>
                  <a:srgbClr val="FFFFFF"/>
                </a:solidFill>
                <a:latin typeface="Arial" charset="0"/>
                <a:ea typeface="Microsoft YaHei" pitchFamily="32" charset="-122"/>
              </a:defRPr>
            </a:lvl7pPr>
            <a:lvl8pPr marL="3429000" indent="-228600" defTabSz="449263" fontAlgn="base">
              <a:spcBef>
                <a:spcPct val="0"/>
              </a:spcBef>
              <a:spcAft>
                <a:spcPct val="0"/>
              </a:spcAft>
              <a:buClr>
                <a:srgbClr val="000000"/>
              </a:buClr>
              <a:buSzPct val="100000"/>
              <a:buFont typeface="Times New Roman" pitchFamily="16" charset="0"/>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sz="2000">
                <a:solidFill>
                  <a:srgbClr val="FFFFFF"/>
                </a:solidFill>
                <a:latin typeface="Arial" charset="0"/>
                <a:ea typeface="Microsoft YaHei" pitchFamily="32" charset="-122"/>
              </a:defRPr>
            </a:lvl8pPr>
            <a:lvl9pPr marL="3886200" indent="-228600" defTabSz="449263" fontAlgn="base">
              <a:spcBef>
                <a:spcPct val="0"/>
              </a:spcBef>
              <a:spcAft>
                <a:spcPct val="0"/>
              </a:spcAft>
              <a:buClr>
                <a:srgbClr val="000000"/>
              </a:buClr>
              <a:buSzPct val="100000"/>
              <a:buFont typeface="Times New Roman" pitchFamily="16" charset="0"/>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sz="2000">
                <a:solidFill>
                  <a:srgbClr val="FFFFFF"/>
                </a:solidFill>
                <a:latin typeface="Arial" charset="0"/>
                <a:ea typeface="Microsoft YaHei" pitchFamily="32" charset="-122"/>
              </a:defRPr>
            </a:lvl9pPr>
          </a:lstStyle>
          <a:p>
            <a:pPr defTabSz="449263" fontAlgn="base">
              <a:spcBef>
                <a:spcPct val="0"/>
              </a:spcBef>
              <a:spcAft>
                <a:spcPct val="0"/>
              </a:spcAft>
              <a:buSzPct val="100000"/>
              <a:defRPr/>
            </a:pPr>
            <a:r>
              <a:rPr lang="el-GR" altLang="el-GR" sz="2200" b="1" dirty="0">
                <a:solidFill>
                  <a:srgbClr val="000000"/>
                </a:solidFill>
                <a:latin typeface="Calibri"/>
              </a:rPr>
              <a:t>4.</a:t>
            </a:r>
            <a:r>
              <a:rPr lang="el-GR" altLang="el-GR" sz="2200" dirty="0">
                <a:solidFill>
                  <a:srgbClr val="000000"/>
                </a:solidFill>
                <a:latin typeface="Calibri"/>
              </a:rPr>
              <a:t> </a:t>
            </a:r>
            <a:r>
              <a:rPr lang="el-GR" altLang="el-GR" sz="2200" b="1" u="sng" dirty="0">
                <a:solidFill>
                  <a:srgbClr val="000000"/>
                </a:solidFill>
                <a:latin typeface="Calibri"/>
              </a:rPr>
              <a:t>Σε δημόσιες συμβάσεις </a:t>
            </a:r>
            <a:r>
              <a:rPr lang="el-GR" altLang="el-GR" sz="2200" b="1" u="sng" dirty="0">
                <a:solidFill>
                  <a:srgbClr val="000000"/>
                </a:solidFill>
                <a:effectLst>
                  <a:outerShdw blurRad="38100" dist="38100" dir="2700000" algn="tl">
                    <a:srgbClr val="000000">
                      <a:alpha val="43137"/>
                    </a:srgbClr>
                  </a:outerShdw>
                </a:effectLst>
                <a:latin typeface="Calibri"/>
              </a:rPr>
              <a:t>υπηρεσιών</a:t>
            </a:r>
            <a:r>
              <a:rPr lang="el-GR" altLang="el-GR" sz="2200" b="1" dirty="0">
                <a:solidFill>
                  <a:srgbClr val="000000"/>
                </a:solidFill>
                <a:latin typeface="Calibri"/>
              </a:rPr>
              <a:t>:</a:t>
            </a:r>
          </a:p>
          <a:p>
            <a:pPr algn="just" defTabSz="449263" fontAlgn="base">
              <a:spcBef>
                <a:spcPct val="0"/>
              </a:spcBef>
              <a:spcAft>
                <a:spcPct val="0"/>
              </a:spcAft>
              <a:buSzPct val="100000"/>
              <a:defRPr/>
            </a:pPr>
            <a:r>
              <a:rPr lang="el-GR" altLang="el-GR" sz="2200" dirty="0">
                <a:solidFill>
                  <a:srgbClr val="000000"/>
                </a:solidFill>
                <a:latin typeface="Calibri"/>
              </a:rPr>
              <a:t>	όταν η σχετική σύμβαση πρέπει να ανατεθεί στον </a:t>
            </a:r>
            <a:r>
              <a:rPr lang="el-GR" altLang="el-GR" sz="2200" b="1" dirty="0">
                <a:solidFill>
                  <a:srgbClr val="000000"/>
                </a:solidFill>
                <a:latin typeface="Calibri"/>
              </a:rPr>
              <a:t>νικητή προηγηθέντος  διαγωνισμού μελετών</a:t>
            </a:r>
            <a:r>
              <a:rPr lang="el-GR" altLang="el-GR" sz="2200" dirty="0">
                <a:solidFill>
                  <a:srgbClr val="000000"/>
                </a:solidFill>
                <a:latin typeface="Calibri"/>
              </a:rPr>
              <a:t> (άρθρου 9).</a:t>
            </a:r>
          </a:p>
          <a:p>
            <a:pPr defTabSz="449263" fontAlgn="base">
              <a:spcBef>
                <a:spcPct val="0"/>
              </a:spcBef>
              <a:spcAft>
                <a:spcPct val="0"/>
              </a:spcAft>
              <a:buSzPct val="100000"/>
              <a:defRPr/>
            </a:pPr>
            <a:endParaRPr lang="el-GR" altLang="el-GR" sz="2200" dirty="0">
              <a:solidFill>
                <a:srgbClr val="000000"/>
              </a:solidFill>
              <a:latin typeface="Calibri"/>
            </a:endParaRPr>
          </a:p>
          <a:p>
            <a:pPr algn="just" defTabSz="449263" fontAlgn="base">
              <a:spcBef>
                <a:spcPct val="0"/>
              </a:spcBef>
              <a:spcAft>
                <a:spcPct val="0"/>
              </a:spcAft>
              <a:buSzPct val="100000"/>
              <a:defRPr/>
            </a:pPr>
            <a:r>
              <a:rPr lang="el-GR" altLang="el-GR" sz="2200" b="1" dirty="0">
                <a:solidFill>
                  <a:srgbClr val="000000"/>
                </a:solidFill>
                <a:latin typeface="Calibri"/>
              </a:rPr>
              <a:t>5.</a:t>
            </a:r>
            <a:r>
              <a:rPr lang="el-GR" altLang="el-GR" sz="2200" dirty="0">
                <a:solidFill>
                  <a:srgbClr val="000000"/>
                </a:solidFill>
                <a:latin typeface="Calibri"/>
              </a:rPr>
              <a:t> </a:t>
            </a:r>
            <a:r>
              <a:rPr lang="el-GR" altLang="el-GR" sz="2200" b="1" u="sng" dirty="0">
                <a:solidFill>
                  <a:srgbClr val="000000"/>
                </a:solidFill>
                <a:latin typeface="Calibri"/>
              </a:rPr>
              <a:t>Σε δημόσιες συμβάσεις </a:t>
            </a:r>
            <a:r>
              <a:rPr lang="el-GR" altLang="el-GR" sz="2200" b="1" u="sng" dirty="0">
                <a:solidFill>
                  <a:srgbClr val="000000"/>
                </a:solidFill>
                <a:effectLst>
                  <a:outerShdw blurRad="38100" dist="38100" dir="2700000" algn="tl">
                    <a:srgbClr val="000000">
                      <a:alpha val="43137"/>
                    </a:srgbClr>
                  </a:outerShdw>
                </a:effectLst>
                <a:latin typeface="Calibri"/>
              </a:rPr>
              <a:t>έργων και υπηρεσιών</a:t>
            </a:r>
            <a:r>
              <a:rPr lang="el-GR" altLang="el-GR" sz="2200" b="1" dirty="0">
                <a:solidFill>
                  <a:srgbClr val="000000"/>
                </a:solidFill>
                <a:latin typeface="Calibri"/>
              </a:rPr>
              <a:t>:</a:t>
            </a:r>
          </a:p>
          <a:p>
            <a:pPr algn="just" defTabSz="449263" fontAlgn="base">
              <a:spcBef>
                <a:spcPct val="0"/>
              </a:spcBef>
              <a:spcAft>
                <a:spcPct val="0"/>
              </a:spcAft>
              <a:buSzPct val="100000"/>
              <a:defRPr/>
            </a:pPr>
            <a:r>
              <a:rPr lang="el-GR" altLang="el-GR" sz="2200" b="1" dirty="0">
                <a:solidFill>
                  <a:srgbClr val="000000"/>
                </a:solidFill>
                <a:latin typeface="Calibri"/>
              </a:rPr>
              <a:t>	Για </a:t>
            </a:r>
            <a:r>
              <a:rPr lang="el-GR" altLang="el-GR" sz="2200" b="1" u="sng" dirty="0">
                <a:solidFill>
                  <a:srgbClr val="000000"/>
                </a:solidFill>
                <a:effectLst>
                  <a:outerShdw blurRad="38100" dist="38100" dir="2700000" algn="tl">
                    <a:srgbClr val="000000">
                      <a:alpha val="43137"/>
                    </a:srgbClr>
                  </a:outerShdw>
                </a:effectLst>
                <a:latin typeface="Calibri"/>
              </a:rPr>
              <a:t>νέα έργα ή υπηρεσίες</a:t>
            </a:r>
            <a:r>
              <a:rPr lang="el-GR" altLang="el-GR" sz="2200" b="1" dirty="0">
                <a:solidFill>
                  <a:srgbClr val="000000"/>
                </a:solidFill>
                <a:latin typeface="Calibri"/>
              </a:rPr>
              <a:t>, που συνίστανται σε </a:t>
            </a:r>
            <a:r>
              <a:rPr lang="el-GR" altLang="el-GR" sz="2200" b="1" u="sng" dirty="0">
                <a:solidFill>
                  <a:srgbClr val="000000"/>
                </a:solidFill>
                <a:effectLst>
                  <a:outerShdw blurRad="38100" dist="38100" dir="2700000" algn="tl">
                    <a:srgbClr val="000000">
                      <a:alpha val="43137"/>
                    </a:srgbClr>
                  </a:outerShdw>
                </a:effectLst>
                <a:latin typeface="Calibri"/>
              </a:rPr>
              <a:t>επανάληψη παρόμοιων έργων ή υπηρεσιών</a:t>
            </a:r>
            <a:r>
              <a:rPr lang="el-GR" altLang="el-GR" sz="2200" b="1" dirty="0">
                <a:solidFill>
                  <a:srgbClr val="000000"/>
                </a:solidFill>
                <a:latin typeface="Calibri"/>
              </a:rPr>
              <a:t>, που ανατέθηκαν στον ανάδοχο της αρχικής σύμβασης από τις ίδιες α.α, εφόσον είναι σύμφωνα με μια βασική μελέτη που αποτέλεσε αντικείμενο της αρχικής σύμβασης: </a:t>
            </a:r>
          </a:p>
          <a:p>
            <a:pPr marL="284163" algn="just" defTabSz="449263" fontAlgn="base">
              <a:spcBef>
                <a:spcPct val="0"/>
              </a:spcBef>
              <a:spcAft>
                <a:spcPct val="0"/>
              </a:spcAft>
              <a:buClr>
                <a:srgbClr val="000000"/>
              </a:buClr>
              <a:buSzPct val="45000"/>
              <a:buFont typeface="Wingdings" charset="2"/>
              <a:buChar char=""/>
              <a:defRPr/>
            </a:pPr>
            <a:r>
              <a:rPr lang="el-GR" altLang="el-GR" sz="2200" dirty="0">
                <a:solidFill>
                  <a:srgbClr val="000000"/>
                </a:solidFill>
                <a:latin typeface="Calibri"/>
              </a:rPr>
              <a:t>Η δυνατότητα πρέπει να </a:t>
            </a:r>
            <a:r>
              <a:rPr lang="el-GR" altLang="el-GR" sz="2200" b="1" u="sng" dirty="0">
                <a:solidFill>
                  <a:srgbClr val="000000"/>
                </a:solidFill>
                <a:effectLst>
                  <a:outerShdw blurRad="38100" dist="38100" dir="2700000" algn="tl">
                    <a:srgbClr val="000000">
                      <a:alpha val="43137"/>
                    </a:srgbClr>
                  </a:outerShdw>
                </a:effectLst>
                <a:latin typeface="Calibri"/>
              </a:rPr>
              <a:t>προβλέπεται κατά την πρώτη προκήρυξη </a:t>
            </a:r>
            <a:r>
              <a:rPr lang="el-GR" altLang="el-GR" sz="2200" dirty="0">
                <a:solidFill>
                  <a:srgbClr val="000000"/>
                </a:solidFill>
                <a:latin typeface="Calibri"/>
              </a:rPr>
              <a:t>του διαγωνισμού</a:t>
            </a:r>
          </a:p>
          <a:p>
            <a:pPr marL="284163" algn="just" defTabSz="449263" fontAlgn="base">
              <a:spcBef>
                <a:spcPct val="0"/>
              </a:spcBef>
              <a:spcAft>
                <a:spcPct val="0"/>
              </a:spcAft>
              <a:buClr>
                <a:srgbClr val="000000"/>
              </a:buClr>
              <a:buSzPct val="45000"/>
              <a:buFont typeface="Wingdings" charset="2"/>
              <a:buChar char=""/>
              <a:defRPr/>
            </a:pPr>
            <a:r>
              <a:rPr lang="el-GR" altLang="el-GR" sz="2200" b="1" u="sng" dirty="0">
                <a:solidFill>
                  <a:srgbClr val="000000"/>
                </a:solidFill>
                <a:latin typeface="Calibri"/>
              </a:rPr>
              <a:t>Το συνολικό προβλεπόμενο ποσό να ληφθεί υπόψη για την εφαρμογή των άρθρων 5 και 6 </a:t>
            </a:r>
            <a:r>
              <a:rPr lang="el-GR" altLang="el-GR" sz="2200" dirty="0">
                <a:solidFill>
                  <a:srgbClr val="000000"/>
                </a:solidFill>
                <a:latin typeface="Calibri"/>
              </a:rPr>
              <a:t>- </a:t>
            </a:r>
            <a:r>
              <a:rPr lang="el-GR" altLang="el-GR" sz="2200" i="1" u="sng" dirty="0">
                <a:solidFill>
                  <a:srgbClr val="000000"/>
                </a:solidFill>
                <a:latin typeface="Calibri"/>
              </a:rPr>
              <a:t>Οιονεί δικαίωμα προαίρεσης </a:t>
            </a:r>
          </a:p>
          <a:p>
            <a:pPr marL="284163" algn="just" defTabSz="449263" fontAlgn="base">
              <a:spcBef>
                <a:spcPct val="0"/>
              </a:spcBef>
              <a:spcAft>
                <a:spcPct val="0"/>
              </a:spcAft>
              <a:buClr>
                <a:srgbClr val="000000"/>
              </a:buClr>
              <a:buSzPct val="45000"/>
              <a:buFont typeface="Wingdings" charset="2"/>
              <a:buChar char=""/>
              <a:defRPr/>
            </a:pPr>
            <a:r>
              <a:rPr lang="el-GR" altLang="el-GR" sz="2200" dirty="0">
                <a:solidFill>
                  <a:srgbClr val="000000"/>
                </a:solidFill>
                <a:latin typeface="Calibri"/>
              </a:rPr>
              <a:t>Προσφυγή στην διαδικασία μόνο </a:t>
            </a:r>
            <a:r>
              <a:rPr lang="el-GR" altLang="el-GR" sz="2200" b="1" u="sng" dirty="0">
                <a:solidFill>
                  <a:srgbClr val="000000"/>
                </a:solidFill>
                <a:effectLst>
                  <a:outerShdw blurRad="38100" dist="38100" dir="2700000" algn="tl">
                    <a:srgbClr val="000000">
                      <a:alpha val="43137"/>
                    </a:srgbClr>
                  </a:outerShdw>
                </a:effectLst>
                <a:latin typeface="Calibri"/>
              </a:rPr>
              <a:t>εντός τριετίας </a:t>
            </a:r>
            <a:r>
              <a:rPr lang="el-GR" altLang="el-GR" sz="2200" dirty="0">
                <a:solidFill>
                  <a:srgbClr val="000000"/>
                </a:solidFill>
                <a:latin typeface="Calibri"/>
              </a:rPr>
              <a:t>από την σύναψη της αρχικής σύμβασης.</a:t>
            </a:r>
          </a:p>
          <a:p>
            <a:pPr marL="284163" algn="just" defTabSz="449263" fontAlgn="base">
              <a:spcBef>
                <a:spcPct val="0"/>
              </a:spcBef>
              <a:spcAft>
                <a:spcPct val="0"/>
              </a:spcAft>
              <a:buClr>
                <a:srgbClr val="000000"/>
              </a:buClr>
              <a:buSzPct val="45000"/>
              <a:buFont typeface="Wingdings" charset="2"/>
              <a:buChar char=""/>
              <a:defRPr/>
            </a:pPr>
            <a:endParaRPr lang="el-GR" altLang="el-GR" sz="2200" dirty="0">
              <a:solidFill>
                <a:srgbClr val="000000"/>
              </a:solidFill>
            </a:endParaRPr>
          </a:p>
        </p:txBody>
      </p:sp>
      <p:sp>
        <p:nvSpPr>
          <p:cNvPr id="135172" name="Text Box 3"/>
          <p:cNvSpPr txBox="1">
            <a:spLocks noChangeArrowheads="1"/>
          </p:cNvSpPr>
          <p:nvPr/>
        </p:nvSpPr>
        <p:spPr bwMode="auto">
          <a:xfrm>
            <a:off x="164893" y="115888"/>
            <a:ext cx="11842228" cy="1071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algn="ctr" defTabSz="449263" eaLnBrk="0" fontAlgn="base" hangingPunct="0">
              <a:lnSpc>
                <a:spcPct val="100000"/>
              </a:lnSpc>
              <a:spcBef>
                <a:spcPct val="0"/>
              </a:spcBef>
              <a:spcAft>
                <a:spcPct val="0"/>
              </a:spcAft>
              <a:buClrTx/>
            </a:pPr>
            <a:endParaRPr lang="en-US" altLang="el-GR" sz="2000" b="1" dirty="0">
              <a:solidFill>
                <a:srgbClr val="FFFFFF"/>
              </a:solidFill>
              <a:latin typeface="Arial" panose="020B0604020202020204" pitchFamily="34" charset="0"/>
              <a:cs typeface="Arial" panose="020B0604020202020204" pitchFamily="34" charset="0"/>
            </a:endParaRPr>
          </a:p>
          <a:p>
            <a:pPr algn="ctr" defTabSz="449263" eaLnBrk="0" fontAlgn="base" hangingPunct="0">
              <a:lnSpc>
                <a:spcPct val="100000"/>
              </a:lnSpc>
              <a:spcBef>
                <a:spcPct val="0"/>
              </a:spcBef>
              <a:spcAft>
                <a:spcPct val="0"/>
              </a:spcAft>
              <a:buClrTx/>
            </a:pPr>
            <a:r>
              <a:rPr lang="el-GR" altLang="el-GR" sz="2800" b="1" dirty="0">
                <a:cs typeface="Arial" panose="020B0604020202020204" pitchFamily="34" charset="0"/>
              </a:rPr>
              <a:t>Προσφυγή στη διαδικασία </a:t>
            </a:r>
            <a:r>
              <a:rPr lang="el-GR" altLang="el-GR" sz="2800" b="1" dirty="0" smtClean="0">
                <a:cs typeface="Arial" panose="020B0604020202020204" pitchFamily="34" charset="0"/>
              </a:rPr>
              <a:t>διαπραγμάτευσης  </a:t>
            </a:r>
            <a:r>
              <a:rPr lang="el-GR" altLang="el-GR" sz="2800" b="1" dirty="0">
                <a:cs typeface="Arial" panose="020B0604020202020204" pitchFamily="34" charset="0"/>
              </a:rPr>
              <a:t>χωρίς προηγούμενη δημοσίευση </a:t>
            </a:r>
          </a:p>
          <a:p>
            <a:pPr algn="ctr" defTabSz="449263" fontAlgn="base">
              <a:lnSpc>
                <a:spcPct val="100000"/>
              </a:lnSpc>
              <a:spcBef>
                <a:spcPct val="0"/>
              </a:spcBef>
              <a:spcAft>
                <a:spcPct val="0"/>
              </a:spcAft>
              <a:buClrTx/>
            </a:pPr>
            <a:endParaRPr lang="el-GR" altLang="el-GR" sz="2400" b="1" dirty="0">
              <a:cs typeface="Arial" panose="020B0604020202020204" pitchFamily="34" charset="0"/>
            </a:endParaRPr>
          </a:p>
        </p:txBody>
      </p:sp>
      <p:sp>
        <p:nvSpPr>
          <p:cNvPr id="135173" name="Text Box 4"/>
          <p:cNvSpPr txBox="1">
            <a:spLocks noChangeArrowheads="1"/>
          </p:cNvSpPr>
          <p:nvPr/>
        </p:nvSpPr>
        <p:spPr bwMode="auto">
          <a:xfrm>
            <a:off x="7981951" y="6356350"/>
            <a:ext cx="2024063"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algn="r" defTabSz="449263" fontAlgn="base" hangingPunct="0">
              <a:lnSpc>
                <a:spcPct val="100000"/>
              </a:lnSpc>
              <a:spcBef>
                <a:spcPct val="0"/>
              </a:spcBef>
              <a:spcAft>
                <a:spcPct val="0"/>
              </a:spcAft>
              <a:buClrTx/>
            </a:pPr>
            <a:fld id="{C60E3F3E-64CA-4A8B-B9C1-553C2A47ED54}" type="slidenum">
              <a:rPr lang="el-GR" altLang="el-GR" sz="900">
                <a:solidFill>
                  <a:srgbClr val="898989"/>
                </a:solidFill>
                <a:latin typeface="Times New Roman" panose="02020603050405020304" pitchFamily="18" charset="0"/>
                <a:cs typeface="Segoe UI" panose="020B0502040204020203" pitchFamily="34" charset="0"/>
              </a:rPr>
              <a:pPr algn="r" defTabSz="449263" fontAlgn="base" hangingPunct="0">
                <a:lnSpc>
                  <a:spcPct val="100000"/>
                </a:lnSpc>
                <a:spcBef>
                  <a:spcPct val="0"/>
                </a:spcBef>
                <a:spcAft>
                  <a:spcPct val="0"/>
                </a:spcAft>
                <a:buClrTx/>
              </a:pPr>
              <a:t>27</a:t>
            </a:fld>
            <a:endParaRPr lang="el-GR" altLang="el-GR" sz="900">
              <a:solidFill>
                <a:srgbClr val="898989"/>
              </a:solidFill>
              <a:latin typeface="Times New Roman" panose="02020603050405020304" pitchFamily="18" charset="0"/>
              <a:cs typeface="Segoe UI" panose="020B0502040204020203" pitchFamily="34" charset="0"/>
            </a:endParaRPr>
          </a:p>
        </p:txBody>
      </p:sp>
    </p:spTree>
    <p:extLst>
      <p:ext uri="{BB962C8B-B14F-4D97-AF65-F5344CB8AC3E}">
        <p14:creationId xmlns:p14="http://schemas.microsoft.com/office/powerpoint/2010/main" val="2224181257"/>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5170" name="Text Box 1"/>
          <p:cNvSpPr txBox="1">
            <a:spLocks noChangeArrowheads="1"/>
          </p:cNvSpPr>
          <p:nvPr/>
        </p:nvSpPr>
        <p:spPr bwMode="auto">
          <a:xfrm>
            <a:off x="7192963" y="4714876"/>
            <a:ext cx="3295650" cy="728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algn="r" defTabSz="449263" fontAlgn="base">
              <a:lnSpc>
                <a:spcPct val="100000"/>
              </a:lnSpc>
              <a:spcBef>
                <a:spcPct val="0"/>
              </a:spcBef>
              <a:spcAft>
                <a:spcPts val="700"/>
              </a:spcAft>
              <a:buClrTx/>
            </a:pPr>
            <a:endParaRPr lang="el-GR"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p:txBody>
      </p:sp>
      <p:sp>
        <p:nvSpPr>
          <p:cNvPr id="2" name="Rectangle 2"/>
          <p:cNvSpPr>
            <a:spLocks noChangeArrowheads="1"/>
          </p:cNvSpPr>
          <p:nvPr/>
        </p:nvSpPr>
        <p:spPr bwMode="auto">
          <a:xfrm>
            <a:off x="478971" y="1260597"/>
            <a:ext cx="11335658" cy="3972499"/>
          </a:xfrm>
          <a:prstGeom prst="rect">
            <a:avLst/>
          </a:prstGeom>
          <a:noFill/>
          <a:ln>
            <a:noFill/>
          </a:ln>
          <a:effectLst/>
        </p:spPr>
        <p:txBody>
          <a:bodyPr wrap="square" lIns="90000" tIns="46800" rIns="90000" bIns="46800">
            <a:spAutoFit/>
          </a:bodyPr>
          <a:lstStyle>
            <a:lvl1pPr marL="285750" indent="-247650">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sz="2000">
                <a:solidFill>
                  <a:srgbClr val="FFFFFF"/>
                </a:solidFill>
                <a:latin typeface="Arial" charset="0"/>
                <a:ea typeface="Microsoft YaHei" pitchFamily="32" charset="-122"/>
              </a:defRPr>
            </a:lvl1pPr>
            <a:lvl2pPr>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sz="2000">
                <a:solidFill>
                  <a:srgbClr val="FFFFFF"/>
                </a:solidFill>
                <a:latin typeface="Arial" charset="0"/>
                <a:ea typeface="Microsoft YaHei" pitchFamily="32" charset="-122"/>
              </a:defRPr>
            </a:lvl2pPr>
            <a:lvl3pPr>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sz="2000">
                <a:solidFill>
                  <a:srgbClr val="FFFFFF"/>
                </a:solidFill>
                <a:latin typeface="Arial" charset="0"/>
                <a:ea typeface="Microsoft YaHei" pitchFamily="32" charset="-122"/>
              </a:defRPr>
            </a:lvl3pPr>
            <a:lvl4pPr>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sz="2000">
                <a:solidFill>
                  <a:srgbClr val="FFFFFF"/>
                </a:solidFill>
                <a:latin typeface="Arial" charset="0"/>
                <a:ea typeface="Microsoft YaHei" pitchFamily="32" charset="-122"/>
              </a:defRPr>
            </a:lvl4pPr>
            <a:lvl5pPr>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sz="2000">
                <a:solidFill>
                  <a:srgbClr val="FFFFFF"/>
                </a:solidFill>
                <a:latin typeface="Arial" charset="0"/>
                <a:ea typeface="Microsoft YaHei" pitchFamily="32" charset="-122"/>
              </a:defRPr>
            </a:lvl5pPr>
            <a:lvl6pPr marL="2514600" indent="-228600" defTabSz="449263" fontAlgn="base">
              <a:spcBef>
                <a:spcPct val="0"/>
              </a:spcBef>
              <a:spcAft>
                <a:spcPct val="0"/>
              </a:spcAft>
              <a:buClr>
                <a:srgbClr val="000000"/>
              </a:buClr>
              <a:buSzPct val="100000"/>
              <a:buFont typeface="Times New Roman" pitchFamily="16" charset="0"/>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sz="2000">
                <a:solidFill>
                  <a:srgbClr val="FFFFFF"/>
                </a:solidFill>
                <a:latin typeface="Arial" charset="0"/>
                <a:ea typeface="Microsoft YaHei" pitchFamily="32" charset="-122"/>
              </a:defRPr>
            </a:lvl6pPr>
            <a:lvl7pPr marL="2971800" indent="-228600" defTabSz="449263" fontAlgn="base">
              <a:spcBef>
                <a:spcPct val="0"/>
              </a:spcBef>
              <a:spcAft>
                <a:spcPct val="0"/>
              </a:spcAft>
              <a:buClr>
                <a:srgbClr val="000000"/>
              </a:buClr>
              <a:buSzPct val="100000"/>
              <a:buFont typeface="Times New Roman" pitchFamily="16" charset="0"/>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sz="2000">
                <a:solidFill>
                  <a:srgbClr val="FFFFFF"/>
                </a:solidFill>
                <a:latin typeface="Arial" charset="0"/>
                <a:ea typeface="Microsoft YaHei" pitchFamily="32" charset="-122"/>
              </a:defRPr>
            </a:lvl7pPr>
            <a:lvl8pPr marL="3429000" indent="-228600" defTabSz="449263" fontAlgn="base">
              <a:spcBef>
                <a:spcPct val="0"/>
              </a:spcBef>
              <a:spcAft>
                <a:spcPct val="0"/>
              </a:spcAft>
              <a:buClr>
                <a:srgbClr val="000000"/>
              </a:buClr>
              <a:buSzPct val="100000"/>
              <a:buFont typeface="Times New Roman" pitchFamily="16" charset="0"/>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sz="2000">
                <a:solidFill>
                  <a:srgbClr val="FFFFFF"/>
                </a:solidFill>
                <a:latin typeface="Arial" charset="0"/>
                <a:ea typeface="Microsoft YaHei" pitchFamily="32" charset="-122"/>
              </a:defRPr>
            </a:lvl8pPr>
            <a:lvl9pPr marL="3886200" indent="-228600" defTabSz="449263" fontAlgn="base">
              <a:spcBef>
                <a:spcPct val="0"/>
              </a:spcBef>
              <a:spcAft>
                <a:spcPct val="0"/>
              </a:spcAft>
              <a:buClr>
                <a:srgbClr val="000000"/>
              </a:buClr>
              <a:buSzPct val="100000"/>
              <a:buFont typeface="Times New Roman" pitchFamily="16" charset="0"/>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sz="2000">
                <a:solidFill>
                  <a:srgbClr val="FFFFFF"/>
                </a:solidFill>
                <a:latin typeface="Arial" charset="0"/>
                <a:ea typeface="Microsoft YaHei" pitchFamily="32" charset="-122"/>
              </a:defRPr>
            </a:lvl9pPr>
          </a:lstStyle>
          <a:p>
            <a:pPr marL="36513" indent="0" algn="just" defTabSz="449263" fontAlgn="base">
              <a:spcBef>
                <a:spcPct val="0"/>
              </a:spcBef>
              <a:spcAft>
                <a:spcPts val="600"/>
              </a:spcAft>
              <a:buClr>
                <a:srgbClr val="000000"/>
              </a:buClr>
              <a:buSzPct val="45000"/>
              <a:defRPr/>
            </a:pPr>
            <a:r>
              <a:rPr lang="el-GR" altLang="el-GR" sz="2200" b="1" dirty="0" smtClean="0">
                <a:solidFill>
                  <a:srgbClr val="000000"/>
                </a:solidFill>
                <a:latin typeface="Calibri"/>
              </a:rPr>
              <a:t>Για </a:t>
            </a:r>
            <a:r>
              <a:rPr lang="el-GR" altLang="el-GR" sz="2200" b="1" dirty="0">
                <a:solidFill>
                  <a:srgbClr val="000000"/>
                </a:solidFill>
                <a:latin typeface="Calibri"/>
              </a:rPr>
              <a:t>τις συμβάσεις άνω των ορίων </a:t>
            </a:r>
            <a:r>
              <a:rPr lang="el-GR" altLang="el-GR" sz="2200" b="1" dirty="0">
                <a:solidFill>
                  <a:srgbClr val="000000"/>
                </a:solidFill>
                <a:latin typeface="Calibri"/>
                <a:sym typeface="Wingdings" panose="05000000000000000000" pitchFamily="2" charset="2"/>
              </a:rPr>
              <a:t> </a:t>
            </a:r>
            <a:r>
              <a:rPr lang="el-GR" altLang="el-GR" sz="2200" b="1" dirty="0">
                <a:solidFill>
                  <a:srgbClr val="000000"/>
                </a:solidFill>
                <a:latin typeface="Calibri"/>
              </a:rPr>
              <a:t>υποχρεωτική η προηγούμενη σύμφωνη γνώμη της ΕΑΔΗΣΥ για την προσφυγή στο άρθρο 32 και 26 παρ. 2β</a:t>
            </a:r>
          </a:p>
          <a:p>
            <a:pPr marL="284163" algn="just" defTabSz="449263" fontAlgn="base">
              <a:spcBef>
                <a:spcPct val="0"/>
              </a:spcBef>
              <a:spcAft>
                <a:spcPts val="600"/>
              </a:spcAft>
              <a:buClr>
                <a:srgbClr val="000000"/>
              </a:buClr>
              <a:buSzPct val="45000"/>
              <a:buFont typeface="Wingdings" charset="2"/>
              <a:buChar char=""/>
              <a:defRPr/>
            </a:pPr>
            <a:r>
              <a:rPr lang="el-GR" altLang="el-GR" sz="2200" b="1" dirty="0" smtClean="0">
                <a:solidFill>
                  <a:srgbClr val="000000"/>
                </a:solidFill>
                <a:latin typeface="Calibri"/>
              </a:rPr>
              <a:t>Άρθρο </a:t>
            </a:r>
            <a:r>
              <a:rPr lang="el-GR" altLang="el-GR" sz="2200" b="1" dirty="0">
                <a:solidFill>
                  <a:srgbClr val="000000"/>
                </a:solidFill>
                <a:latin typeface="Calibri"/>
              </a:rPr>
              <a:t>347 παρ. 2 περ. (</a:t>
            </a:r>
            <a:r>
              <a:rPr lang="el-GR" altLang="el-GR" sz="2200" b="1" dirty="0" err="1">
                <a:solidFill>
                  <a:srgbClr val="000000"/>
                </a:solidFill>
                <a:latin typeface="Calibri"/>
              </a:rPr>
              <a:t>γδ</a:t>
            </a:r>
            <a:r>
              <a:rPr lang="el-GR" altLang="el-GR" sz="2200" b="1" dirty="0" smtClean="0">
                <a:solidFill>
                  <a:srgbClr val="000000"/>
                </a:solidFill>
                <a:latin typeface="Calibri"/>
              </a:rPr>
              <a:t>): ι </a:t>
            </a:r>
            <a:r>
              <a:rPr lang="el-GR" altLang="el-GR" sz="2200" b="1" dirty="0">
                <a:solidFill>
                  <a:srgbClr val="000000"/>
                </a:solidFill>
                <a:latin typeface="Calibri"/>
              </a:rPr>
              <a:t>αποφάσεις των αναθετουσών αρχών, που αφορούν στην προσφυγή στη διαδικασία της διαπραγμάτευσης για την ανάθεση των δημόσιων συμβάσεων, σύμφωνα με την περ. β΄ της παρ. 2 του άρθρου 26 και τα άρθρα 32</a:t>
            </a:r>
            <a:r>
              <a:rPr lang="el-GR" altLang="el-GR" sz="2200" dirty="0">
                <a:solidFill>
                  <a:srgbClr val="000000"/>
                </a:solidFill>
                <a:latin typeface="Calibri"/>
              </a:rPr>
              <a:t> και 269 του παρόντος, </a:t>
            </a:r>
            <a:r>
              <a:rPr lang="el-GR" altLang="el-GR" sz="2200" b="1" dirty="0">
                <a:solidFill>
                  <a:srgbClr val="000000"/>
                </a:solidFill>
                <a:latin typeface="Calibri"/>
              </a:rPr>
              <a:t>εξαιρουμένων των περιπτώσεων ανωτέρας βίας, εκδίδονται μετά από σύμφωνη γνώμη της Αρχής</a:t>
            </a:r>
            <a:r>
              <a:rPr lang="el-GR" altLang="el-GR" sz="2200" dirty="0">
                <a:solidFill>
                  <a:srgbClr val="000000"/>
                </a:solidFill>
                <a:latin typeface="Calibri"/>
              </a:rPr>
              <a:t>, εφόσον οι συμβάσεις αυτές </a:t>
            </a:r>
            <a:r>
              <a:rPr lang="el-GR" altLang="el-GR" sz="2200" b="1" dirty="0">
                <a:solidFill>
                  <a:srgbClr val="000000"/>
                </a:solidFill>
                <a:latin typeface="Calibri"/>
              </a:rPr>
              <a:t>εμπίπτουν, λόγω της εκτιμώμενης αξίας τους, στο πεδίο εφαρμογής των Οδηγιών 2014/24/ΕΚ και 2014/25/ΕΚ</a:t>
            </a:r>
            <a:r>
              <a:rPr lang="el-GR" altLang="el-GR" sz="2200" dirty="0">
                <a:solidFill>
                  <a:srgbClr val="000000"/>
                </a:solidFill>
                <a:latin typeface="Calibri"/>
              </a:rPr>
              <a:t>, οι οποίες ενσωματώθηκαν στην ελληνική έννομη τάξη με τον παρόντα νόμο. </a:t>
            </a:r>
            <a:endParaRPr lang="el-GR" altLang="el-GR" sz="2200" dirty="0" smtClean="0">
              <a:solidFill>
                <a:srgbClr val="000000"/>
              </a:solidFill>
              <a:latin typeface="Calibri"/>
            </a:endParaRPr>
          </a:p>
          <a:p>
            <a:pPr marL="284163" algn="just" defTabSz="449263" fontAlgn="base">
              <a:spcBef>
                <a:spcPct val="0"/>
              </a:spcBef>
              <a:spcAft>
                <a:spcPct val="0"/>
              </a:spcAft>
              <a:buClr>
                <a:srgbClr val="000000"/>
              </a:buClr>
              <a:buSzPct val="45000"/>
              <a:buFont typeface="Wingdings" charset="2"/>
              <a:buChar char=""/>
              <a:defRPr/>
            </a:pPr>
            <a:endParaRPr lang="el-GR" altLang="el-GR" sz="2200" dirty="0">
              <a:solidFill>
                <a:srgbClr val="000000"/>
              </a:solidFill>
              <a:latin typeface="Calibri"/>
            </a:endParaRPr>
          </a:p>
          <a:p>
            <a:pPr marL="284163" algn="just" defTabSz="449263" fontAlgn="base">
              <a:spcBef>
                <a:spcPct val="0"/>
              </a:spcBef>
              <a:spcAft>
                <a:spcPct val="0"/>
              </a:spcAft>
              <a:buClr>
                <a:srgbClr val="000000"/>
              </a:buClr>
              <a:buSzPct val="45000"/>
              <a:buFont typeface="Wingdings" charset="2"/>
              <a:buChar char=""/>
              <a:defRPr/>
            </a:pPr>
            <a:endParaRPr lang="el-GR" altLang="el-GR" sz="2200" b="1" dirty="0">
              <a:solidFill>
                <a:srgbClr val="000000"/>
              </a:solidFill>
            </a:endParaRPr>
          </a:p>
        </p:txBody>
      </p:sp>
      <p:sp>
        <p:nvSpPr>
          <p:cNvPr id="135172" name="Text Box 3"/>
          <p:cNvSpPr txBox="1">
            <a:spLocks noChangeArrowheads="1"/>
          </p:cNvSpPr>
          <p:nvPr/>
        </p:nvSpPr>
        <p:spPr bwMode="auto">
          <a:xfrm>
            <a:off x="478971" y="115888"/>
            <a:ext cx="11335657" cy="1071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algn="ctr" defTabSz="449263" eaLnBrk="0" fontAlgn="base" hangingPunct="0">
              <a:lnSpc>
                <a:spcPct val="100000"/>
              </a:lnSpc>
              <a:spcBef>
                <a:spcPct val="0"/>
              </a:spcBef>
              <a:spcAft>
                <a:spcPct val="0"/>
              </a:spcAft>
              <a:buClrTx/>
            </a:pPr>
            <a:endParaRPr lang="en-US" altLang="el-GR" sz="2000" b="1" dirty="0">
              <a:solidFill>
                <a:srgbClr val="FFFFFF"/>
              </a:solidFill>
              <a:latin typeface="Arial" panose="020B0604020202020204" pitchFamily="34" charset="0"/>
              <a:cs typeface="Arial" panose="020B0604020202020204" pitchFamily="34" charset="0"/>
            </a:endParaRPr>
          </a:p>
          <a:p>
            <a:pPr algn="ctr" defTabSz="449263" eaLnBrk="0" fontAlgn="base" hangingPunct="0">
              <a:lnSpc>
                <a:spcPct val="100000"/>
              </a:lnSpc>
              <a:spcBef>
                <a:spcPct val="0"/>
              </a:spcBef>
              <a:spcAft>
                <a:spcPct val="0"/>
              </a:spcAft>
              <a:buClrTx/>
            </a:pPr>
            <a:r>
              <a:rPr lang="el-GR" altLang="el-GR" sz="2800" b="1" dirty="0" smtClean="0">
                <a:cs typeface="Arial" panose="020B0604020202020204" pitchFamily="34" charset="0"/>
              </a:rPr>
              <a:t>Σύμφωνη γνώμη της ΕΑΔΗΣΥ για συμβάσεις άνω των ορίων </a:t>
            </a:r>
            <a:endParaRPr lang="el-GR" altLang="el-GR" sz="2800" b="1" dirty="0">
              <a:cs typeface="Arial" panose="020B0604020202020204" pitchFamily="34" charset="0"/>
            </a:endParaRPr>
          </a:p>
          <a:p>
            <a:pPr algn="ctr" defTabSz="449263" fontAlgn="base">
              <a:lnSpc>
                <a:spcPct val="100000"/>
              </a:lnSpc>
              <a:spcBef>
                <a:spcPct val="0"/>
              </a:spcBef>
              <a:spcAft>
                <a:spcPct val="0"/>
              </a:spcAft>
              <a:buClrTx/>
            </a:pPr>
            <a:endParaRPr lang="el-GR" altLang="el-GR" sz="2400" b="1" dirty="0">
              <a:cs typeface="Arial" panose="020B0604020202020204" pitchFamily="34" charset="0"/>
            </a:endParaRPr>
          </a:p>
        </p:txBody>
      </p:sp>
      <p:sp>
        <p:nvSpPr>
          <p:cNvPr id="135173" name="Text Box 4"/>
          <p:cNvSpPr txBox="1">
            <a:spLocks noChangeArrowheads="1"/>
          </p:cNvSpPr>
          <p:nvPr/>
        </p:nvSpPr>
        <p:spPr bwMode="auto">
          <a:xfrm>
            <a:off x="7981951" y="6356350"/>
            <a:ext cx="2024063"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algn="r" defTabSz="449263" fontAlgn="base" hangingPunct="0">
              <a:lnSpc>
                <a:spcPct val="100000"/>
              </a:lnSpc>
              <a:spcBef>
                <a:spcPct val="0"/>
              </a:spcBef>
              <a:spcAft>
                <a:spcPct val="0"/>
              </a:spcAft>
              <a:buClrTx/>
            </a:pPr>
            <a:fld id="{C60E3F3E-64CA-4A8B-B9C1-553C2A47ED54}" type="slidenum">
              <a:rPr lang="el-GR" altLang="el-GR" sz="900">
                <a:solidFill>
                  <a:srgbClr val="898989"/>
                </a:solidFill>
                <a:latin typeface="Times New Roman" panose="02020603050405020304" pitchFamily="18" charset="0"/>
                <a:cs typeface="Segoe UI" panose="020B0502040204020203" pitchFamily="34" charset="0"/>
              </a:rPr>
              <a:pPr algn="r" defTabSz="449263" fontAlgn="base" hangingPunct="0">
                <a:lnSpc>
                  <a:spcPct val="100000"/>
                </a:lnSpc>
                <a:spcBef>
                  <a:spcPct val="0"/>
                </a:spcBef>
                <a:spcAft>
                  <a:spcPct val="0"/>
                </a:spcAft>
                <a:buClrTx/>
              </a:pPr>
              <a:t>28</a:t>
            </a:fld>
            <a:endParaRPr lang="el-GR" altLang="el-GR" sz="900">
              <a:solidFill>
                <a:srgbClr val="898989"/>
              </a:solidFill>
              <a:latin typeface="Times New Roman" panose="02020603050405020304" pitchFamily="18" charset="0"/>
              <a:cs typeface="Segoe UI" panose="020B0502040204020203" pitchFamily="34" charset="0"/>
            </a:endParaRPr>
          </a:p>
        </p:txBody>
      </p:sp>
    </p:spTree>
    <p:extLst>
      <p:ext uri="{BB962C8B-B14F-4D97-AF65-F5344CB8AC3E}">
        <p14:creationId xmlns:p14="http://schemas.microsoft.com/office/powerpoint/2010/main" val="3217844133"/>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5170" name="Text Box 1"/>
          <p:cNvSpPr txBox="1">
            <a:spLocks noChangeArrowheads="1"/>
          </p:cNvSpPr>
          <p:nvPr/>
        </p:nvSpPr>
        <p:spPr bwMode="auto">
          <a:xfrm>
            <a:off x="7192963" y="4714876"/>
            <a:ext cx="3295650" cy="728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algn="r" defTabSz="449263" fontAlgn="base">
              <a:lnSpc>
                <a:spcPct val="100000"/>
              </a:lnSpc>
              <a:spcBef>
                <a:spcPct val="0"/>
              </a:spcBef>
              <a:spcAft>
                <a:spcPts val="700"/>
              </a:spcAft>
              <a:buClrTx/>
            </a:pPr>
            <a:endParaRPr lang="el-GR"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p:txBody>
      </p:sp>
      <p:sp>
        <p:nvSpPr>
          <p:cNvPr id="2" name="Rectangle 2"/>
          <p:cNvSpPr>
            <a:spLocks noChangeArrowheads="1"/>
          </p:cNvSpPr>
          <p:nvPr/>
        </p:nvSpPr>
        <p:spPr bwMode="auto">
          <a:xfrm>
            <a:off x="478971" y="1187450"/>
            <a:ext cx="11335658" cy="4126387"/>
          </a:xfrm>
          <a:prstGeom prst="rect">
            <a:avLst/>
          </a:prstGeom>
          <a:noFill/>
          <a:ln>
            <a:noFill/>
          </a:ln>
          <a:effectLst/>
        </p:spPr>
        <p:txBody>
          <a:bodyPr wrap="square" lIns="90000" tIns="46800" rIns="90000" bIns="46800">
            <a:spAutoFit/>
          </a:bodyPr>
          <a:lstStyle>
            <a:lvl1pPr marL="285750" indent="-247650">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sz="2000">
                <a:solidFill>
                  <a:srgbClr val="FFFFFF"/>
                </a:solidFill>
                <a:latin typeface="Arial" charset="0"/>
                <a:ea typeface="Microsoft YaHei" pitchFamily="32" charset="-122"/>
              </a:defRPr>
            </a:lvl1pPr>
            <a:lvl2pPr>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sz="2000">
                <a:solidFill>
                  <a:srgbClr val="FFFFFF"/>
                </a:solidFill>
                <a:latin typeface="Arial" charset="0"/>
                <a:ea typeface="Microsoft YaHei" pitchFamily="32" charset="-122"/>
              </a:defRPr>
            </a:lvl2pPr>
            <a:lvl3pPr>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sz="2000">
                <a:solidFill>
                  <a:srgbClr val="FFFFFF"/>
                </a:solidFill>
                <a:latin typeface="Arial" charset="0"/>
                <a:ea typeface="Microsoft YaHei" pitchFamily="32" charset="-122"/>
              </a:defRPr>
            </a:lvl3pPr>
            <a:lvl4pPr>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sz="2000">
                <a:solidFill>
                  <a:srgbClr val="FFFFFF"/>
                </a:solidFill>
                <a:latin typeface="Arial" charset="0"/>
                <a:ea typeface="Microsoft YaHei" pitchFamily="32" charset="-122"/>
              </a:defRPr>
            </a:lvl4pPr>
            <a:lvl5pPr>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sz="2000">
                <a:solidFill>
                  <a:srgbClr val="FFFFFF"/>
                </a:solidFill>
                <a:latin typeface="Arial" charset="0"/>
                <a:ea typeface="Microsoft YaHei" pitchFamily="32" charset="-122"/>
              </a:defRPr>
            </a:lvl5pPr>
            <a:lvl6pPr marL="2514600" indent="-228600" defTabSz="449263" fontAlgn="base">
              <a:spcBef>
                <a:spcPct val="0"/>
              </a:spcBef>
              <a:spcAft>
                <a:spcPct val="0"/>
              </a:spcAft>
              <a:buClr>
                <a:srgbClr val="000000"/>
              </a:buClr>
              <a:buSzPct val="100000"/>
              <a:buFont typeface="Times New Roman" pitchFamily="16" charset="0"/>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sz="2000">
                <a:solidFill>
                  <a:srgbClr val="FFFFFF"/>
                </a:solidFill>
                <a:latin typeface="Arial" charset="0"/>
                <a:ea typeface="Microsoft YaHei" pitchFamily="32" charset="-122"/>
              </a:defRPr>
            </a:lvl6pPr>
            <a:lvl7pPr marL="2971800" indent="-228600" defTabSz="449263" fontAlgn="base">
              <a:spcBef>
                <a:spcPct val="0"/>
              </a:spcBef>
              <a:spcAft>
                <a:spcPct val="0"/>
              </a:spcAft>
              <a:buClr>
                <a:srgbClr val="000000"/>
              </a:buClr>
              <a:buSzPct val="100000"/>
              <a:buFont typeface="Times New Roman" pitchFamily="16" charset="0"/>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sz="2000">
                <a:solidFill>
                  <a:srgbClr val="FFFFFF"/>
                </a:solidFill>
                <a:latin typeface="Arial" charset="0"/>
                <a:ea typeface="Microsoft YaHei" pitchFamily="32" charset="-122"/>
              </a:defRPr>
            </a:lvl7pPr>
            <a:lvl8pPr marL="3429000" indent="-228600" defTabSz="449263" fontAlgn="base">
              <a:spcBef>
                <a:spcPct val="0"/>
              </a:spcBef>
              <a:spcAft>
                <a:spcPct val="0"/>
              </a:spcAft>
              <a:buClr>
                <a:srgbClr val="000000"/>
              </a:buClr>
              <a:buSzPct val="100000"/>
              <a:buFont typeface="Times New Roman" pitchFamily="16" charset="0"/>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sz="2000">
                <a:solidFill>
                  <a:srgbClr val="FFFFFF"/>
                </a:solidFill>
                <a:latin typeface="Arial" charset="0"/>
                <a:ea typeface="Microsoft YaHei" pitchFamily="32" charset="-122"/>
              </a:defRPr>
            </a:lvl8pPr>
            <a:lvl9pPr marL="3886200" indent="-228600" defTabSz="449263" fontAlgn="base">
              <a:spcBef>
                <a:spcPct val="0"/>
              </a:spcBef>
              <a:spcAft>
                <a:spcPct val="0"/>
              </a:spcAft>
              <a:buClr>
                <a:srgbClr val="000000"/>
              </a:buClr>
              <a:buSzPct val="100000"/>
              <a:buFont typeface="Times New Roman" pitchFamily="16" charset="0"/>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defRPr sz="2000">
                <a:solidFill>
                  <a:srgbClr val="FFFFFF"/>
                </a:solidFill>
                <a:latin typeface="Arial" charset="0"/>
                <a:ea typeface="Microsoft YaHei" pitchFamily="32" charset="-122"/>
              </a:defRPr>
            </a:lvl9pPr>
          </a:lstStyle>
          <a:p>
            <a:pPr marL="36513" indent="0" algn="just" defTabSz="449263" fontAlgn="base">
              <a:spcBef>
                <a:spcPct val="0"/>
              </a:spcBef>
              <a:spcAft>
                <a:spcPts val="600"/>
              </a:spcAft>
              <a:buClr>
                <a:srgbClr val="000000"/>
              </a:buClr>
              <a:buSzPct val="45000"/>
              <a:defRPr/>
            </a:pPr>
            <a:r>
              <a:rPr lang="el-GR" altLang="el-GR" sz="2200" b="1" dirty="0" smtClean="0">
                <a:solidFill>
                  <a:srgbClr val="000000"/>
                </a:solidFill>
                <a:latin typeface="Calibri"/>
              </a:rPr>
              <a:t>Ενιαία Αρχή Δημοσίων Συμβάσεων (ΕΑΔΗΣΥ): Συστήθηκε με άρθρο 347 ν. 4412/2016 </a:t>
            </a:r>
            <a:r>
              <a:rPr lang="el-GR" altLang="el-GR" sz="2200" b="1" dirty="0">
                <a:solidFill>
                  <a:srgbClr val="000000"/>
                </a:solidFill>
                <a:latin typeface="Calibri"/>
              </a:rPr>
              <a:t>με αντικείμενο </a:t>
            </a:r>
            <a:r>
              <a:rPr lang="el-GR" altLang="el-GR" sz="2200" b="1" dirty="0" smtClean="0">
                <a:solidFill>
                  <a:srgbClr val="000000"/>
                </a:solidFill>
                <a:latin typeface="Calibri"/>
              </a:rPr>
              <a:t>:</a:t>
            </a:r>
            <a:endParaRPr lang="el-GR" altLang="el-GR" sz="2200" b="1" dirty="0">
              <a:solidFill>
                <a:srgbClr val="000000"/>
              </a:solidFill>
              <a:latin typeface="Calibri"/>
            </a:endParaRPr>
          </a:p>
          <a:p>
            <a:pPr marL="36513" indent="0" algn="just" defTabSz="449263" fontAlgn="base">
              <a:spcBef>
                <a:spcPct val="0"/>
              </a:spcBef>
              <a:spcAft>
                <a:spcPts val="600"/>
              </a:spcAft>
              <a:buClr>
                <a:srgbClr val="000000"/>
              </a:buClr>
              <a:buSzPct val="45000"/>
              <a:defRPr/>
            </a:pPr>
            <a:r>
              <a:rPr lang="el-GR" altLang="el-GR" sz="2200" b="1" dirty="0">
                <a:solidFill>
                  <a:srgbClr val="000000"/>
                </a:solidFill>
                <a:latin typeface="Calibri"/>
              </a:rPr>
              <a:t>α) την ανάπτυξη και προαγωγή της εθνικής </a:t>
            </a:r>
            <a:r>
              <a:rPr lang="el-GR" altLang="el-GR" sz="2200" b="1" dirty="0" smtClean="0">
                <a:solidFill>
                  <a:srgbClr val="000000"/>
                </a:solidFill>
                <a:latin typeface="Calibri"/>
              </a:rPr>
              <a:t>στρατηγικής στον </a:t>
            </a:r>
            <a:r>
              <a:rPr lang="el-GR" altLang="el-GR" sz="2200" b="1" dirty="0">
                <a:solidFill>
                  <a:srgbClr val="000000"/>
                </a:solidFill>
                <a:latin typeface="Calibri"/>
              </a:rPr>
              <a:t>τομέα των δημόσιων συμβάσεων, τη διασφάλιση της διαφάνειας, αποτελεσματικότητας, συνοχής και εναρμόνισης των διαδικασιών ανάθεσης και εκτέλεσης των δημόσιων συμβάσεων προς το εθνικό και </a:t>
            </a:r>
            <a:r>
              <a:rPr lang="el-GR" altLang="el-GR" sz="2200" b="1" dirty="0" err="1">
                <a:solidFill>
                  <a:srgbClr val="000000"/>
                </a:solidFill>
                <a:latin typeface="Calibri"/>
              </a:rPr>
              <a:t>ενωσιακό</a:t>
            </a:r>
            <a:r>
              <a:rPr lang="el-GR" altLang="el-GR" sz="2200" b="1" dirty="0">
                <a:solidFill>
                  <a:srgbClr val="000000"/>
                </a:solidFill>
                <a:latin typeface="Calibri"/>
              </a:rPr>
              <a:t> δίκαιο, τη διαρκή βελτίωση του νομικού πλαισίου των δημόσιων συμβάσεων και την τήρησή του από τα δημόσια όργανα και τις αναθέτουσες αρχές και</a:t>
            </a:r>
          </a:p>
          <a:p>
            <a:pPr marL="36513" indent="0" algn="just" defTabSz="449263" fontAlgn="base">
              <a:spcBef>
                <a:spcPct val="0"/>
              </a:spcBef>
              <a:spcAft>
                <a:spcPts val="600"/>
              </a:spcAft>
              <a:buClr>
                <a:srgbClr val="000000"/>
              </a:buClr>
              <a:buSzPct val="45000"/>
              <a:defRPr/>
            </a:pPr>
            <a:r>
              <a:rPr lang="el-GR" altLang="el-GR" sz="2200" b="1" dirty="0">
                <a:solidFill>
                  <a:srgbClr val="000000"/>
                </a:solidFill>
                <a:latin typeface="Calibri"/>
              </a:rPr>
              <a:t>β) την επίλυση των διαφορών που ανακύπτουν κατά το στάδιο που προηγείται της σύναψης των συμβάσεων δημοσίων </a:t>
            </a:r>
            <a:r>
              <a:rPr lang="el-GR" altLang="el-GR" sz="2200" b="1" dirty="0" smtClean="0">
                <a:solidFill>
                  <a:srgbClr val="000000"/>
                </a:solidFill>
                <a:latin typeface="Calibri"/>
              </a:rPr>
              <a:t>ύστερα </a:t>
            </a:r>
            <a:r>
              <a:rPr lang="el-GR" altLang="el-GR" sz="2200" b="1" dirty="0">
                <a:solidFill>
                  <a:srgbClr val="000000"/>
                </a:solidFill>
                <a:latin typeface="Calibri"/>
              </a:rPr>
              <a:t>από την άσκηση προδικαστικής </a:t>
            </a:r>
            <a:r>
              <a:rPr lang="el-GR" altLang="el-GR" sz="2200" b="1" dirty="0" smtClean="0">
                <a:solidFill>
                  <a:srgbClr val="000000"/>
                </a:solidFill>
                <a:latin typeface="Calibri"/>
              </a:rPr>
              <a:t>προσφυγής.</a:t>
            </a:r>
          </a:p>
          <a:p>
            <a:pPr marL="36513" indent="0" algn="just" defTabSz="449263" fontAlgn="base">
              <a:spcBef>
                <a:spcPct val="0"/>
              </a:spcBef>
              <a:spcAft>
                <a:spcPts val="600"/>
              </a:spcAft>
              <a:buClr>
                <a:srgbClr val="000000"/>
              </a:buClr>
              <a:buSzPct val="45000"/>
              <a:defRPr/>
            </a:pPr>
            <a:endParaRPr lang="el-GR" altLang="el-GR" sz="2200" b="1" dirty="0">
              <a:solidFill>
                <a:srgbClr val="000000"/>
              </a:solidFill>
              <a:latin typeface="Calibri"/>
            </a:endParaRPr>
          </a:p>
          <a:p>
            <a:pPr marL="284163" algn="just" defTabSz="449263" fontAlgn="base">
              <a:spcBef>
                <a:spcPct val="0"/>
              </a:spcBef>
              <a:spcAft>
                <a:spcPct val="0"/>
              </a:spcAft>
              <a:buClr>
                <a:srgbClr val="000000"/>
              </a:buClr>
              <a:buSzPct val="45000"/>
              <a:buFont typeface="Wingdings" charset="2"/>
              <a:buChar char=""/>
              <a:defRPr/>
            </a:pPr>
            <a:endParaRPr lang="el-GR" altLang="el-GR" sz="2200" b="1" dirty="0">
              <a:solidFill>
                <a:srgbClr val="000000"/>
              </a:solidFill>
            </a:endParaRPr>
          </a:p>
        </p:txBody>
      </p:sp>
      <p:sp>
        <p:nvSpPr>
          <p:cNvPr id="135172" name="Text Box 3"/>
          <p:cNvSpPr txBox="1">
            <a:spLocks noChangeArrowheads="1"/>
          </p:cNvSpPr>
          <p:nvPr/>
        </p:nvSpPr>
        <p:spPr bwMode="auto">
          <a:xfrm>
            <a:off x="478971" y="115888"/>
            <a:ext cx="11335657" cy="1071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algn="ctr" defTabSz="449263" eaLnBrk="0" fontAlgn="base" hangingPunct="0">
              <a:lnSpc>
                <a:spcPct val="100000"/>
              </a:lnSpc>
              <a:spcBef>
                <a:spcPct val="0"/>
              </a:spcBef>
              <a:spcAft>
                <a:spcPct val="0"/>
              </a:spcAft>
              <a:buClrTx/>
            </a:pPr>
            <a:endParaRPr lang="en-US" altLang="el-GR" sz="2000" b="1" dirty="0">
              <a:solidFill>
                <a:srgbClr val="FFFFFF"/>
              </a:solidFill>
              <a:latin typeface="Arial" panose="020B0604020202020204" pitchFamily="34" charset="0"/>
              <a:cs typeface="Arial" panose="020B0604020202020204" pitchFamily="34" charset="0"/>
            </a:endParaRPr>
          </a:p>
          <a:p>
            <a:pPr algn="ctr" defTabSz="449263" eaLnBrk="0" fontAlgn="base" hangingPunct="0">
              <a:lnSpc>
                <a:spcPct val="100000"/>
              </a:lnSpc>
              <a:spcBef>
                <a:spcPct val="0"/>
              </a:spcBef>
              <a:spcAft>
                <a:spcPct val="0"/>
              </a:spcAft>
              <a:buClrTx/>
            </a:pPr>
            <a:r>
              <a:rPr lang="el-GR" altLang="el-GR" sz="2800" b="1" dirty="0" smtClean="0">
                <a:cs typeface="Arial" panose="020B0604020202020204" pitchFamily="34" charset="0"/>
              </a:rPr>
              <a:t>Σύμφωνη γνώμη της ΕΑΔΗΣΥ για συμβάσεις άνω των ορίων </a:t>
            </a:r>
            <a:endParaRPr lang="el-GR" altLang="el-GR" sz="2800" b="1" dirty="0">
              <a:cs typeface="Arial" panose="020B0604020202020204" pitchFamily="34" charset="0"/>
            </a:endParaRPr>
          </a:p>
          <a:p>
            <a:pPr algn="ctr" defTabSz="449263" fontAlgn="base">
              <a:lnSpc>
                <a:spcPct val="100000"/>
              </a:lnSpc>
              <a:spcBef>
                <a:spcPct val="0"/>
              </a:spcBef>
              <a:spcAft>
                <a:spcPct val="0"/>
              </a:spcAft>
              <a:buClrTx/>
            </a:pPr>
            <a:endParaRPr lang="el-GR" altLang="el-GR" sz="2400" b="1" dirty="0">
              <a:cs typeface="Arial" panose="020B0604020202020204" pitchFamily="34" charset="0"/>
            </a:endParaRPr>
          </a:p>
        </p:txBody>
      </p:sp>
      <p:sp>
        <p:nvSpPr>
          <p:cNvPr id="135173" name="Text Box 4"/>
          <p:cNvSpPr txBox="1">
            <a:spLocks noChangeArrowheads="1"/>
          </p:cNvSpPr>
          <p:nvPr/>
        </p:nvSpPr>
        <p:spPr bwMode="auto">
          <a:xfrm>
            <a:off x="7981951" y="6356350"/>
            <a:ext cx="2024063"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algn="r" defTabSz="449263" fontAlgn="base" hangingPunct="0">
              <a:lnSpc>
                <a:spcPct val="100000"/>
              </a:lnSpc>
              <a:spcBef>
                <a:spcPct val="0"/>
              </a:spcBef>
              <a:spcAft>
                <a:spcPct val="0"/>
              </a:spcAft>
              <a:buClrTx/>
            </a:pPr>
            <a:fld id="{C60E3F3E-64CA-4A8B-B9C1-553C2A47ED54}" type="slidenum">
              <a:rPr lang="el-GR" altLang="el-GR" sz="900">
                <a:solidFill>
                  <a:srgbClr val="898989"/>
                </a:solidFill>
                <a:latin typeface="Times New Roman" panose="02020603050405020304" pitchFamily="18" charset="0"/>
                <a:cs typeface="Segoe UI" panose="020B0502040204020203" pitchFamily="34" charset="0"/>
              </a:rPr>
              <a:pPr algn="r" defTabSz="449263" fontAlgn="base" hangingPunct="0">
                <a:lnSpc>
                  <a:spcPct val="100000"/>
                </a:lnSpc>
                <a:spcBef>
                  <a:spcPct val="0"/>
                </a:spcBef>
                <a:spcAft>
                  <a:spcPct val="0"/>
                </a:spcAft>
                <a:buClrTx/>
              </a:pPr>
              <a:t>29</a:t>
            </a:fld>
            <a:endParaRPr lang="el-GR" altLang="el-GR" sz="900">
              <a:solidFill>
                <a:srgbClr val="898989"/>
              </a:solidFill>
              <a:latin typeface="Times New Roman" panose="02020603050405020304" pitchFamily="18" charset="0"/>
              <a:cs typeface="Segoe UI" panose="020B0502040204020203" pitchFamily="34" charset="0"/>
            </a:endParaRPr>
          </a:p>
        </p:txBody>
      </p:sp>
    </p:spTree>
    <p:extLst>
      <p:ext uri="{BB962C8B-B14F-4D97-AF65-F5344CB8AC3E}">
        <p14:creationId xmlns:p14="http://schemas.microsoft.com/office/powerpoint/2010/main" val="3262982879"/>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9202" name="Text Box 1"/>
          <p:cNvSpPr txBox="1">
            <a:spLocks noChangeArrowheads="1"/>
          </p:cNvSpPr>
          <p:nvPr/>
        </p:nvSpPr>
        <p:spPr bwMode="auto">
          <a:xfrm>
            <a:off x="7192963" y="4714876"/>
            <a:ext cx="3295650" cy="728663"/>
          </a:xfrm>
          <a:prstGeom prst="rect">
            <a:avLst/>
          </a:prstGeom>
          <a:noFill/>
          <a:ln w="9525">
            <a:noFill/>
            <a:round/>
            <a:headEnd/>
            <a:tailEnd/>
          </a:ln>
          <a:effectLst/>
        </p:spPr>
        <p:txBody>
          <a:bodyPr lIns="0" tIns="46800" rIns="0" bIns="46800"/>
          <a:lstStyle/>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p:txBody>
      </p:sp>
      <p:sp>
        <p:nvSpPr>
          <p:cNvPr id="179203" name="Text Box 2"/>
          <p:cNvSpPr txBox="1">
            <a:spLocks noChangeArrowheads="1"/>
          </p:cNvSpPr>
          <p:nvPr/>
        </p:nvSpPr>
        <p:spPr bwMode="auto">
          <a:xfrm>
            <a:off x="1544639" y="347663"/>
            <a:ext cx="8715375" cy="1262062"/>
          </a:xfrm>
          <a:prstGeom prst="rect">
            <a:avLst/>
          </a:prstGeom>
          <a:noFill/>
          <a:ln w="9525">
            <a:noFill/>
            <a:round/>
            <a:headEnd/>
            <a:tailEnd/>
          </a:ln>
          <a:effectLst/>
        </p:spPr>
        <p:txBody>
          <a:bodyPr wrap="none" anchor="ctr"/>
          <a:lstStyle/>
          <a:p>
            <a:pPr defTabSz="449263" fontAlgn="base">
              <a:spcBef>
                <a:spcPct val="0"/>
              </a:spcBef>
              <a:spcAft>
                <a:spcPct val="0"/>
              </a:spcAft>
              <a:buClr>
                <a:srgbClr val="000000"/>
              </a:buClr>
              <a:buSzPct val="100000"/>
            </a:pPr>
            <a:endParaRPr lang="el-GR" altLang="el-GR" sz="2000">
              <a:solidFill>
                <a:srgbClr val="FFFFFF"/>
              </a:solidFill>
              <a:latin typeface="Arial" charset="0"/>
              <a:ea typeface="Microsoft YaHei" pitchFamily="34" charset="-122"/>
            </a:endParaRPr>
          </a:p>
        </p:txBody>
      </p:sp>
      <p:sp>
        <p:nvSpPr>
          <p:cNvPr id="179204" name="Rectangle 3"/>
          <p:cNvSpPr>
            <a:spLocks noChangeArrowheads="1"/>
          </p:cNvSpPr>
          <p:nvPr/>
        </p:nvSpPr>
        <p:spPr bwMode="auto">
          <a:xfrm>
            <a:off x="365760" y="509451"/>
            <a:ext cx="11168743" cy="586957"/>
          </a:xfrm>
          <a:prstGeom prst="rect">
            <a:avLst/>
          </a:prstGeom>
          <a:noFill/>
          <a:ln w="9525">
            <a:noFill/>
            <a:round/>
            <a:headEnd/>
            <a:tailEnd/>
          </a:ln>
          <a:effectLst/>
        </p:spPr>
        <p:txBody>
          <a:bodyPr wrap="square" lIns="90000" tIns="46800" rIns="90000" bIns="46800">
            <a:spAutoFit/>
          </a:bodyPr>
          <a:lstStyle/>
          <a:p>
            <a:pPr algn="ctr" defTabSz="449263"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3200" b="1" dirty="0">
                <a:solidFill>
                  <a:srgbClr val="000000"/>
                </a:solidFill>
                <a:latin typeface="Calibri" pitchFamily="34" charset="0"/>
                <a:ea typeface="Microsoft YaHei" pitchFamily="34" charset="-122"/>
                <a:cs typeface="Arial" charset="0"/>
              </a:rPr>
              <a:t>Είδη διαδικασιών </a:t>
            </a:r>
            <a:r>
              <a:rPr lang="el-GR" altLang="el-GR" sz="3200" b="1" dirty="0" smtClean="0">
                <a:solidFill>
                  <a:srgbClr val="000000"/>
                </a:solidFill>
                <a:latin typeface="Calibri" pitchFamily="34" charset="0"/>
                <a:ea typeface="Microsoft YaHei" pitchFamily="34" charset="-122"/>
                <a:cs typeface="Arial" charset="0"/>
              </a:rPr>
              <a:t>ανάθεσης (Άρθρα 26, 116)</a:t>
            </a:r>
            <a:endParaRPr lang="el-GR" altLang="el-GR" sz="3200" b="1" dirty="0">
              <a:solidFill>
                <a:srgbClr val="000000"/>
              </a:solidFill>
              <a:latin typeface="Calibri" pitchFamily="34" charset="0"/>
              <a:ea typeface="Microsoft YaHei" pitchFamily="34" charset="-122"/>
              <a:cs typeface="Arial" charset="0"/>
            </a:endParaRPr>
          </a:p>
        </p:txBody>
      </p:sp>
      <p:sp>
        <p:nvSpPr>
          <p:cNvPr id="2" name="Rectangle 4"/>
          <p:cNvSpPr>
            <a:spLocks noChangeArrowheads="1"/>
          </p:cNvSpPr>
          <p:nvPr/>
        </p:nvSpPr>
        <p:spPr bwMode="auto">
          <a:xfrm>
            <a:off x="261258" y="1258196"/>
            <a:ext cx="11678194" cy="5419049"/>
          </a:xfrm>
          <a:prstGeom prst="rect">
            <a:avLst/>
          </a:prstGeom>
          <a:noFill/>
          <a:ln>
            <a:noFill/>
          </a:ln>
          <a:effectLst/>
        </p:spPr>
        <p:txBody>
          <a:bodyPr wrap="square" lIns="90000" tIns="46800" rIns="90000" bIns="46800">
            <a:spAutoFit/>
          </a:bodyPr>
          <a:lstStyle>
            <a:lvl1pPr marL="250825" indent="-247650">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1pPr>
            <a:lvl2pPr>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2pPr>
            <a:lvl3pPr>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3pPr>
            <a:lvl4pPr>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4pPr>
            <a:lvl5pPr>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5pPr>
            <a:lvl6pPr marL="2514600" indent="-228600" defTabSz="449263" fontAlgn="base">
              <a:spcBef>
                <a:spcPct val="0"/>
              </a:spcBef>
              <a:spcAft>
                <a:spcPct val="0"/>
              </a:spcAft>
              <a:buClr>
                <a:srgbClr val="000000"/>
              </a:buClr>
              <a:buSzPct val="100000"/>
              <a:buFont typeface="Times New Roman" pitchFamily="16" charset="0"/>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6pPr>
            <a:lvl7pPr marL="2971800" indent="-228600" defTabSz="449263" fontAlgn="base">
              <a:spcBef>
                <a:spcPct val="0"/>
              </a:spcBef>
              <a:spcAft>
                <a:spcPct val="0"/>
              </a:spcAft>
              <a:buClr>
                <a:srgbClr val="000000"/>
              </a:buClr>
              <a:buSzPct val="100000"/>
              <a:buFont typeface="Times New Roman" pitchFamily="16" charset="0"/>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7pPr>
            <a:lvl8pPr marL="3429000" indent="-228600" defTabSz="449263" fontAlgn="base">
              <a:spcBef>
                <a:spcPct val="0"/>
              </a:spcBef>
              <a:spcAft>
                <a:spcPct val="0"/>
              </a:spcAft>
              <a:buClr>
                <a:srgbClr val="000000"/>
              </a:buClr>
              <a:buSzPct val="100000"/>
              <a:buFont typeface="Times New Roman" pitchFamily="16" charset="0"/>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8pPr>
            <a:lvl9pPr marL="3886200" indent="-228600" defTabSz="449263" fontAlgn="base">
              <a:spcBef>
                <a:spcPct val="0"/>
              </a:spcBef>
              <a:spcAft>
                <a:spcPct val="0"/>
              </a:spcAft>
              <a:buClr>
                <a:srgbClr val="000000"/>
              </a:buClr>
              <a:buSzPct val="100000"/>
              <a:buFont typeface="Times New Roman" pitchFamily="16" charset="0"/>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9pPr>
          </a:lstStyle>
          <a:p>
            <a:pPr marL="1588" indent="0" algn="just" defTabSz="449263" fontAlgn="base">
              <a:spcBef>
                <a:spcPct val="0"/>
              </a:spcBef>
              <a:spcAft>
                <a:spcPts val="600"/>
              </a:spcAft>
              <a:buClr>
                <a:srgbClr val="000000"/>
              </a:buClr>
              <a:buSzPct val="45000"/>
              <a:defRPr/>
            </a:pPr>
            <a:r>
              <a:rPr lang="el-GR" altLang="el-GR" sz="2200" b="1" u="sng" dirty="0" smtClean="0">
                <a:solidFill>
                  <a:srgbClr val="000000"/>
                </a:solidFill>
                <a:effectLst>
                  <a:outerShdw blurRad="38100" dist="38100" dir="2700000" algn="tl">
                    <a:srgbClr val="000000">
                      <a:alpha val="43137"/>
                    </a:srgbClr>
                  </a:outerShdw>
                </a:effectLst>
                <a:latin typeface="Calibri" pitchFamily="32" charset="0"/>
              </a:rPr>
              <a:t>Συμβάσεις άνω και κάτω ορίων</a:t>
            </a:r>
          </a:p>
          <a:p>
            <a:pPr marL="344488" indent="-342900" algn="just" defTabSz="449263" fontAlgn="base">
              <a:spcBef>
                <a:spcPct val="0"/>
              </a:spcBef>
              <a:spcAft>
                <a:spcPts val="600"/>
              </a:spcAft>
              <a:buClr>
                <a:srgbClr val="000000"/>
              </a:buClr>
              <a:buSzPct val="45000"/>
              <a:buFont typeface="Wingdings" panose="05000000000000000000" pitchFamily="2" charset="2"/>
              <a:buChar char="Ø"/>
              <a:defRPr/>
            </a:pPr>
            <a:r>
              <a:rPr lang="el-GR" altLang="el-GR" sz="2200" b="1" dirty="0" smtClean="0">
                <a:solidFill>
                  <a:srgbClr val="000000"/>
                </a:solidFill>
                <a:latin typeface="Calibri" pitchFamily="32" charset="0"/>
              </a:rPr>
              <a:t>Ανοικτή </a:t>
            </a:r>
            <a:r>
              <a:rPr lang="el-GR" altLang="el-GR" sz="2200" b="1" dirty="0">
                <a:solidFill>
                  <a:srgbClr val="000000"/>
                </a:solidFill>
                <a:latin typeface="Calibri" pitchFamily="32" charset="0"/>
              </a:rPr>
              <a:t>διαδικασία </a:t>
            </a:r>
            <a:r>
              <a:rPr lang="el-GR" altLang="el-GR" sz="2200" dirty="0">
                <a:solidFill>
                  <a:srgbClr val="000000"/>
                </a:solidFill>
                <a:latin typeface="Calibri" pitchFamily="32" charset="0"/>
              </a:rPr>
              <a:t>(άρθρα 26 παρ. 1 &amp; 27)</a:t>
            </a:r>
          </a:p>
          <a:p>
            <a:pPr marL="344488" indent="-342900" algn="just" defTabSz="449263" fontAlgn="base">
              <a:spcBef>
                <a:spcPct val="0"/>
              </a:spcBef>
              <a:spcAft>
                <a:spcPts val="600"/>
              </a:spcAft>
              <a:buClr>
                <a:srgbClr val="000000"/>
              </a:buClr>
              <a:buSzPct val="45000"/>
              <a:buFont typeface="Wingdings" panose="05000000000000000000" pitchFamily="2" charset="2"/>
              <a:buChar char="Ø"/>
              <a:defRPr/>
            </a:pPr>
            <a:r>
              <a:rPr lang="el-GR" altLang="el-GR" sz="2200" b="1" dirty="0" smtClean="0">
                <a:solidFill>
                  <a:srgbClr val="000000"/>
                </a:solidFill>
                <a:latin typeface="Calibri" pitchFamily="32" charset="0"/>
              </a:rPr>
              <a:t>Κλειστή </a:t>
            </a:r>
            <a:r>
              <a:rPr lang="el-GR" altLang="el-GR" sz="2200" b="1" dirty="0">
                <a:solidFill>
                  <a:srgbClr val="000000"/>
                </a:solidFill>
                <a:latin typeface="Calibri" pitchFamily="32" charset="0"/>
              </a:rPr>
              <a:t>διαδικασία </a:t>
            </a:r>
            <a:r>
              <a:rPr lang="el-GR" altLang="el-GR" sz="2200" dirty="0">
                <a:solidFill>
                  <a:srgbClr val="000000"/>
                </a:solidFill>
                <a:latin typeface="Calibri" pitchFamily="32" charset="0"/>
              </a:rPr>
              <a:t>(άρθρα 26 παρ. 1 &amp; 28)</a:t>
            </a:r>
          </a:p>
          <a:p>
            <a:pPr marL="344488" indent="-342900" algn="just" defTabSz="449263" fontAlgn="base">
              <a:spcBef>
                <a:spcPct val="0"/>
              </a:spcBef>
              <a:spcAft>
                <a:spcPts val="600"/>
              </a:spcAft>
              <a:buClr>
                <a:srgbClr val="000000"/>
              </a:buClr>
              <a:buSzPct val="45000"/>
              <a:buFont typeface="Wingdings" panose="05000000000000000000" pitchFamily="2" charset="2"/>
              <a:buChar char="Ø"/>
              <a:defRPr/>
            </a:pPr>
            <a:r>
              <a:rPr lang="el-GR" altLang="el-GR" sz="2200" b="1" dirty="0" smtClean="0">
                <a:solidFill>
                  <a:srgbClr val="000000"/>
                </a:solidFill>
                <a:latin typeface="Calibri" pitchFamily="32" charset="0"/>
              </a:rPr>
              <a:t>Ανταγωνιστική </a:t>
            </a:r>
            <a:r>
              <a:rPr lang="el-GR" altLang="el-GR" sz="2200" b="1" dirty="0">
                <a:solidFill>
                  <a:srgbClr val="000000"/>
                </a:solidFill>
                <a:latin typeface="Calibri" pitchFamily="32" charset="0"/>
              </a:rPr>
              <a:t>διαδικασία με διαπραγμάτευση </a:t>
            </a:r>
            <a:r>
              <a:rPr lang="el-GR" altLang="el-GR" sz="2200" dirty="0">
                <a:solidFill>
                  <a:srgbClr val="000000"/>
                </a:solidFill>
                <a:latin typeface="Calibri" pitchFamily="32" charset="0"/>
              </a:rPr>
              <a:t>(άρθρα 26 παρ. 2 &amp; 29)</a:t>
            </a:r>
          </a:p>
          <a:p>
            <a:pPr marL="344488" indent="-342900" algn="just" defTabSz="449263" fontAlgn="base">
              <a:spcBef>
                <a:spcPct val="0"/>
              </a:spcBef>
              <a:spcAft>
                <a:spcPts val="600"/>
              </a:spcAft>
              <a:buClr>
                <a:srgbClr val="000000"/>
              </a:buClr>
              <a:buSzPct val="45000"/>
              <a:buFont typeface="Wingdings" panose="05000000000000000000" pitchFamily="2" charset="2"/>
              <a:buChar char="Ø"/>
              <a:defRPr/>
            </a:pPr>
            <a:r>
              <a:rPr lang="el-GR" altLang="el-GR" sz="2200" b="1" dirty="0" smtClean="0">
                <a:solidFill>
                  <a:srgbClr val="000000"/>
                </a:solidFill>
                <a:latin typeface="Calibri" pitchFamily="32" charset="0"/>
              </a:rPr>
              <a:t>Ανταγωνιστικός διάλογος </a:t>
            </a:r>
            <a:r>
              <a:rPr lang="el-GR" altLang="el-GR" sz="2200" dirty="0" smtClean="0">
                <a:solidFill>
                  <a:srgbClr val="000000"/>
                </a:solidFill>
                <a:latin typeface="Calibri" pitchFamily="32" charset="0"/>
              </a:rPr>
              <a:t>(άρθρο </a:t>
            </a:r>
            <a:r>
              <a:rPr lang="el-GR" altLang="el-GR" sz="2200" dirty="0">
                <a:solidFill>
                  <a:srgbClr val="000000"/>
                </a:solidFill>
                <a:latin typeface="Calibri" pitchFamily="32" charset="0"/>
              </a:rPr>
              <a:t>26 παρ. 2 &amp; 30)</a:t>
            </a:r>
          </a:p>
          <a:p>
            <a:pPr marL="344488" indent="-342900" algn="just" defTabSz="449263" fontAlgn="base">
              <a:spcBef>
                <a:spcPct val="0"/>
              </a:spcBef>
              <a:spcAft>
                <a:spcPts val="600"/>
              </a:spcAft>
              <a:buClr>
                <a:srgbClr val="000000"/>
              </a:buClr>
              <a:buSzPct val="45000"/>
              <a:buFont typeface="Wingdings" panose="05000000000000000000" pitchFamily="2" charset="2"/>
              <a:buChar char="Ø"/>
              <a:defRPr/>
            </a:pPr>
            <a:r>
              <a:rPr lang="el-GR" altLang="el-GR" sz="2200" b="1" dirty="0" smtClean="0">
                <a:solidFill>
                  <a:srgbClr val="000000"/>
                </a:solidFill>
                <a:latin typeface="Calibri" pitchFamily="32" charset="0"/>
              </a:rPr>
              <a:t>Σύμπραξη </a:t>
            </a:r>
            <a:r>
              <a:rPr lang="el-GR" altLang="el-GR" sz="2200" b="1" dirty="0">
                <a:solidFill>
                  <a:srgbClr val="000000"/>
                </a:solidFill>
                <a:latin typeface="Calibri" pitchFamily="32" charset="0"/>
              </a:rPr>
              <a:t>καινοτομίας </a:t>
            </a:r>
            <a:r>
              <a:rPr lang="el-GR" altLang="el-GR" sz="2200" dirty="0">
                <a:solidFill>
                  <a:srgbClr val="000000"/>
                </a:solidFill>
                <a:latin typeface="Calibri" pitchFamily="32" charset="0"/>
              </a:rPr>
              <a:t>(άρθρα 26 παρ. 1 &amp; 31)</a:t>
            </a:r>
          </a:p>
          <a:p>
            <a:pPr marL="344488" indent="-342900" algn="just" defTabSz="449263" fontAlgn="base">
              <a:spcBef>
                <a:spcPct val="0"/>
              </a:spcBef>
              <a:spcAft>
                <a:spcPts val="600"/>
              </a:spcAft>
              <a:buClr>
                <a:srgbClr val="000000"/>
              </a:buClr>
              <a:buSzPct val="45000"/>
              <a:buFont typeface="Wingdings" panose="05000000000000000000" pitchFamily="2" charset="2"/>
              <a:buChar char="Ø"/>
              <a:defRPr/>
            </a:pPr>
            <a:r>
              <a:rPr lang="el-GR" altLang="el-GR" sz="2200" b="1" dirty="0" smtClean="0">
                <a:solidFill>
                  <a:srgbClr val="000000"/>
                </a:solidFill>
                <a:latin typeface="Calibri" pitchFamily="32" charset="0"/>
              </a:rPr>
              <a:t>Διαδικασία </a:t>
            </a:r>
            <a:r>
              <a:rPr lang="el-GR" altLang="el-GR" sz="2200" b="1" dirty="0">
                <a:solidFill>
                  <a:srgbClr val="000000"/>
                </a:solidFill>
                <a:latin typeface="Calibri" pitchFamily="32" charset="0"/>
              </a:rPr>
              <a:t>με διαπραγμάτευση χωρίς προηγούμενη δημοσίευση</a:t>
            </a:r>
            <a:r>
              <a:rPr lang="el-GR" altLang="el-GR" sz="2200" dirty="0">
                <a:solidFill>
                  <a:srgbClr val="000000"/>
                </a:solidFill>
                <a:latin typeface="Calibri" pitchFamily="32" charset="0"/>
              </a:rPr>
              <a:t> (άρθρα 26 </a:t>
            </a:r>
            <a:r>
              <a:rPr lang="el-GR" altLang="el-GR" sz="2200" dirty="0" err="1">
                <a:solidFill>
                  <a:srgbClr val="000000"/>
                </a:solidFill>
                <a:latin typeface="Calibri" pitchFamily="32" charset="0"/>
              </a:rPr>
              <a:t>αρ</a:t>
            </a:r>
            <a:r>
              <a:rPr lang="el-GR" altLang="el-GR" sz="2200" dirty="0">
                <a:solidFill>
                  <a:srgbClr val="000000"/>
                </a:solidFill>
                <a:latin typeface="Calibri" pitchFamily="32" charset="0"/>
              </a:rPr>
              <a:t>. 6 &amp;  32</a:t>
            </a:r>
            <a:r>
              <a:rPr lang="el-GR" altLang="el-GR" sz="2200" dirty="0" smtClean="0">
                <a:solidFill>
                  <a:srgbClr val="000000"/>
                </a:solidFill>
                <a:latin typeface="Calibri" pitchFamily="32" charset="0"/>
              </a:rPr>
              <a:t>)</a:t>
            </a:r>
          </a:p>
          <a:p>
            <a:pPr marL="1588" indent="0" algn="just" defTabSz="449263" fontAlgn="base">
              <a:spcBef>
                <a:spcPct val="0"/>
              </a:spcBef>
              <a:spcAft>
                <a:spcPts val="600"/>
              </a:spcAft>
              <a:buClr>
                <a:srgbClr val="000000"/>
              </a:buClr>
              <a:buSzPct val="45000"/>
              <a:defRPr/>
            </a:pPr>
            <a:r>
              <a:rPr lang="el-GR" altLang="el-GR" sz="2200" b="1" dirty="0" smtClean="0">
                <a:solidFill>
                  <a:srgbClr val="000000"/>
                </a:solidFill>
                <a:latin typeface="Calibri" pitchFamily="32" charset="0"/>
              </a:rPr>
              <a:t>Στις δημόσιες συμβάσεις </a:t>
            </a:r>
            <a:r>
              <a:rPr lang="el-GR" altLang="el-GR" sz="2200" b="1" u="sng" dirty="0" smtClean="0">
                <a:solidFill>
                  <a:srgbClr val="000000"/>
                </a:solidFill>
                <a:effectLst>
                  <a:outerShdw blurRad="38100" dist="38100" dir="2700000" algn="tl">
                    <a:srgbClr val="000000">
                      <a:alpha val="43137"/>
                    </a:srgbClr>
                  </a:outerShdw>
                </a:effectLst>
                <a:latin typeface="Calibri" pitchFamily="32" charset="0"/>
              </a:rPr>
              <a:t>κάτω των ορίων </a:t>
            </a:r>
            <a:r>
              <a:rPr lang="el-GR" altLang="el-GR" sz="2200" b="1" dirty="0" smtClean="0">
                <a:solidFill>
                  <a:srgbClr val="000000"/>
                </a:solidFill>
                <a:latin typeface="Calibri" pitchFamily="32" charset="0"/>
              </a:rPr>
              <a:t>επιπλέον και:</a:t>
            </a:r>
          </a:p>
          <a:p>
            <a:pPr marL="344488" indent="-342900" algn="just" defTabSz="449263" fontAlgn="base">
              <a:spcBef>
                <a:spcPct val="0"/>
              </a:spcBef>
              <a:spcAft>
                <a:spcPts val="600"/>
              </a:spcAft>
              <a:buClr>
                <a:srgbClr val="000000"/>
              </a:buClr>
              <a:buSzPct val="45000"/>
              <a:buFont typeface="Wingdings" panose="05000000000000000000" pitchFamily="2" charset="2"/>
              <a:buChar char="Ø"/>
              <a:defRPr/>
            </a:pPr>
            <a:r>
              <a:rPr lang="el-GR" altLang="el-GR" sz="2200" b="1" dirty="0" smtClean="0">
                <a:solidFill>
                  <a:srgbClr val="000000"/>
                </a:solidFill>
                <a:latin typeface="Calibri" pitchFamily="32" charset="0"/>
              </a:rPr>
              <a:t>Απευθείας ανάθεση </a:t>
            </a:r>
            <a:r>
              <a:rPr lang="el-GR" altLang="el-GR" sz="2200" dirty="0" smtClean="0">
                <a:solidFill>
                  <a:srgbClr val="000000"/>
                </a:solidFill>
                <a:latin typeface="Calibri" pitchFamily="32" charset="0"/>
              </a:rPr>
              <a:t>(άρθρο 118) </a:t>
            </a:r>
          </a:p>
          <a:p>
            <a:pPr marL="344488" indent="-342900" algn="just" defTabSz="449263" fontAlgn="base">
              <a:spcBef>
                <a:spcPct val="0"/>
              </a:spcBef>
              <a:spcAft>
                <a:spcPts val="600"/>
              </a:spcAft>
              <a:buClr>
                <a:srgbClr val="000000"/>
              </a:buClr>
              <a:buSzPct val="45000"/>
              <a:buFont typeface="Wingdings" panose="05000000000000000000" pitchFamily="2" charset="2"/>
              <a:buChar char="Ø"/>
              <a:defRPr/>
            </a:pPr>
            <a:r>
              <a:rPr lang="el-GR" altLang="el-GR" sz="2200" b="1" dirty="0">
                <a:solidFill>
                  <a:srgbClr val="000000"/>
                </a:solidFill>
                <a:latin typeface="Calibri" pitchFamily="32" charset="0"/>
              </a:rPr>
              <a:t>Απευθείας ανάθεση μέσω συστημάτων ηλεκτρονικής αγοράς (e-</a:t>
            </a:r>
            <a:r>
              <a:rPr lang="el-GR" altLang="el-GR" sz="2200" b="1" dirty="0" err="1">
                <a:solidFill>
                  <a:srgbClr val="000000"/>
                </a:solidFill>
                <a:latin typeface="Calibri" pitchFamily="32" charset="0"/>
              </a:rPr>
              <a:t>marketplace</a:t>
            </a:r>
            <a:r>
              <a:rPr lang="el-GR" altLang="el-GR" sz="2200" b="1" dirty="0" smtClean="0">
                <a:solidFill>
                  <a:srgbClr val="000000"/>
                </a:solidFill>
                <a:latin typeface="Calibri" pitchFamily="32" charset="0"/>
              </a:rPr>
              <a:t>) </a:t>
            </a:r>
            <a:r>
              <a:rPr lang="el-GR" altLang="el-GR" sz="2200" dirty="0" smtClean="0">
                <a:solidFill>
                  <a:srgbClr val="000000"/>
                </a:solidFill>
                <a:latin typeface="Calibri" pitchFamily="32" charset="0"/>
              </a:rPr>
              <a:t>(άρθρο 118</a:t>
            </a:r>
            <a:r>
              <a:rPr lang="el-GR" altLang="el-GR" sz="2200" baseline="30000" dirty="0" smtClean="0">
                <a:solidFill>
                  <a:srgbClr val="000000"/>
                </a:solidFill>
                <a:latin typeface="Calibri" pitchFamily="32" charset="0"/>
              </a:rPr>
              <a:t>Α</a:t>
            </a:r>
            <a:r>
              <a:rPr lang="el-GR" altLang="el-GR" sz="2200" dirty="0" smtClean="0">
                <a:solidFill>
                  <a:srgbClr val="000000"/>
                </a:solidFill>
                <a:latin typeface="Calibri" pitchFamily="32" charset="0"/>
              </a:rPr>
              <a:t>)</a:t>
            </a:r>
          </a:p>
          <a:p>
            <a:pPr marL="344488" indent="-342900" algn="just" defTabSz="449263" fontAlgn="base">
              <a:spcBef>
                <a:spcPct val="0"/>
              </a:spcBef>
              <a:spcAft>
                <a:spcPts val="600"/>
              </a:spcAft>
              <a:buClr>
                <a:srgbClr val="000000"/>
              </a:buClr>
              <a:buSzPct val="45000"/>
              <a:buFont typeface="Wingdings" panose="05000000000000000000" pitchFamily="2" charset="2"/>
              <a:buChar char="Ø"/>
              <a:defRPr/>
            </a:pPr>
            <a:r>
              <a:rPr lang="el-GR" altLang="el-GR" sz="2200" b="1" dirty="0">
                <a:solidFill>
                  <a:srgbClr val="000000"/>
                </a:solidFill>
                <a:latin typeface="Calibri" pitchFamily="32" charset="0"/>
              </a:rPr>
              <a:t>Συμβάσεις ενεργειών τεχνικής </a:t>
            </a:r>
            <a:r>
              <a:rPr lang="el-GR" altLang="el-GR" sz="2200" b="1" dirty="0" smtClean="0">
                <a:solidFill>
                  <a:srgbClr val="000000"/>
                </a:solidFill>
                <a:latin typeface="Calibri" pitchFamily="32" charset="0"/>
              </a:rPr>
              <a:t>βοήθειας </a:t>
            </a:r>
            <a:r>
              <a:rPr lang="el-GR" altLang="el-GR" sz="2200" dirty="0" smtClean="0">
                <a:solidFill>
                  <a:srgbClr val="000000"/>
                </a:solidFill>
                <a:latin typeface="Calibri" pitchFamily="32" charset="0"/>
              </a:rPr>
              <a:t>(άρθρο 119)</a:t>
            </a:r>
          </a:p>
          <a:p>
            <a:pPr marL="344488" indent="-342900" algn="just" defTabSz="449263" fontAlgn="base">
              <a:spcBef>
                <a:spcPct val="0"/>
              </a:spcBef>
              <a:spcAft>
                <a:spcPts val="600"/>
              </a:spcAft>
              <a:buClr>
                <a:srgbClr val="000000"/>
              </a:buClr>
              <a:buSzPct val="45000"/>
              <a:buFont typeface="Wingdings" panose="05000000000000000000" pitchFamily="2" charset="2"/>
              <a:buChar char="Ø"/>
              <a:defRPr/>
            </a:pPr>
            <a:r>
              <a:rPr lang="el-GR" altLang="el-GR" sz="2200" b="1" dirty="0" smtClean="0">
                <a:solidFill>
                  <a:srgbClr val="000000"/>
                </a:solidFill>
                <a:latin typeface="Calibri" pitchFamily="32" charset="0"/>
              </a:rPr>
              <a:t>Συμβάσεις ήσσονος αξίας </a:t>
            </a:r>
            <a:r>
              <a:rPr lang="el-GR" altLang="el-GR" sz="2200" dirty="0" smtClean="0">
                <a:solidFill>
                  <a:srgbClr val="000000"/>
                </a:solidFill>
                <a:latin typeface="Calibri" pitchFamily="32" charset="0"/>
              </a:rPr>
              <a:t>(άρθρο 117 Α) </a:t>
            </a:r>
          </a:p>
          <a:p>
            <a:pPr marL="344488" indent="-342900" algn="just" defTabSz="449263" fontAlgn="base">
              <a:spcBef>
                <a:spcPct val="0"/>
              </a:spcBef>
              <a:spcAft>
                <a:spcPts val="600"/>
              </a:spcAft>
              <a:buClr>
                <a:srgbClr val="000000"/>
              </a:buClr>
              <a:buSzPct val="45000"/>
              <a:buFont typeface="Wingdings" panose="05000000000000000000" pitchFamily="2" charset="2"/>
              <a:buChar char="Ø"/>
              <a:defRPr/>
            </a:pPr>
            <a:r>
              <a:rPr lang="el-GR" altLang="el-GR" sz="2200" b="1" dirty="0" smtClean="0">
                <a:solidFill>
                  <a:srgbClr val="000000"/>
                </a:solidFill>
                <a:latin typeface="Calibri" pitchFamily="32" charset="0"/>
              </a:rPr>
              <a:t>Σύστημα </a:t>
            </a:r>
            <a:r>
              <a:rPr lang="el-GR" altLang="el-GR" sz="2200" b="1" dirty="0">
                <a:solidFill>
                  <a:srgbClr val="000000"/>
                </a:solidFill>
                <a:latin typeface="Calibri" pitchFamily="32" charset="0"/>
              </a:rPr>
              <a:t>προεπιλογής, του άρθρου 303 αναλόγως εφαρμοζόμενου</a:t>
            </a:r>
          </a:p>
        </p:txBody>
      </p:sp>
      <p:sp>
        <p:nvSpPr>
          <p:cNvPr id="179206" name="Text Box 5"/>
          <p:cNvSpPr txBox="1">
            <a:spLocks noChangeArrowheads="1"/>
          </p:cNvSpPr>
          <p:nvPr/>
        </p:nvSpPr>
        <p:spPr bwMode="auto">
          <a:xfrm>
            <a:off x="7981951" y="6356350"/>
            <a:ext cx="2024063" cy="331788"/>
          </a:xfrm>
          <a:prstGeom prst="rect">
            <a:avLst/>
          </a:prstGeom>
          <a:noFill/>
          <a:ln w="9525">
            <a:noFill/>
            <a:round/>
            <a:headEnd/>
            <a:tailEnd/>
          </a:ln>
          <a:effectLst/>
        </p:spPr>
        <p:txBody>
          <a:bodyPr lIns="90000" tIns="46800" rIns="90000" bIns="46800" anchor="ctr"/>
          <a:lstStyle/>
          <a:p>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el-GR" sz="2000" dirty="0">
              <a:solidFill>
                <a:srgbClr val="FFFFFF"/>
              </a:solidFill>
              <a:latin typeface="Arial" charset="0"/>
              <a:ea typeface="Microsoft YaHei" pitchFamily="34" charset="-122"/>
              <a:cs typeface="Arial" charset="0"/>
            </a:endParaRPr>
          </a:p>
        </p:txBody>
      </p:sp>
    </p:spTree>
    <p:extLst>
      <p:ext uri="{BB962C8B-B14F-4D97-AF65-F5344CB8AC3E}">
        <p14:creationId xmlns:p14="http://schemas.microsoft.com/office/powerpoint/2010/main" val="1571065966"/>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Τίτλος 1"/>
          <p:cNvSpPr>
            <a:spLocks noGrp="1"/>
          </p:cNvSpPr>
          <p:nvPr>
            <p:ph type="title"/>
          </p:nvPr>
        </p:nvSpPr>
        <p:spPr>
          <a:xfrm>
            <a:off x="1981200" y="476251"/>
            <a:ext cx="8229600" cy="1223963"/>
          </a:xfrm>
        </p:spPr>
        <p:txBody>
          <a:bodyPr/>
          <a:lstStyle/>
          <a:p>
            <a:pPr algn="ctr" defTabSz="912813" eaLnBrk="1" hangingPunct="1"/>
            <a:r>
              <a:rPr lang="el-GR" altLang="el-GR" sz="3200" b="1" dirty="0">
                <a:solidFill>
                  <a:schemeClr val="tx1"/>
                </a:solidFill>
              </a:rPr>
              <a:t>Συμβάσεις ήσσονος </a:t>
            </a:r>
            <a:r>
              <a:rPr lang="el-GR" altLang="el-GR" sz="3200" b="1" dirty="0" smtClean="0">
                <a:solidFill>
                  <a:schemeClr val="tx1"/>
                </a:solidFill>
              </a:rPr>
              <a:t>αξίας άρθρο 117 Α</a:t>
            </a:r>
            <a:endParaRPr lang="en-US" altLang="el-GR" sz="3200" b="1" dirty="0">
              <a:solidFill>
                <a:schemeClr val="tx1"/>
              </a:solidFill>
            </a:endParaRPr>
          </a:p>
        </p:txBody>
      </p:sp>
      <p:sp>
        <p:nvSpPr>
          <p:cNvPr id="3" name="Θέση περιεχομένου 2"/>
          <p:cNvSpPr>
            <a:spLocks noGrp="1"/>
          </p:cNvSpPr>
          <p:nvPr>
            <p:ph idx="1"/>
          </p:nvPr>
        </p:nvSpPr>
        <p:spPr>
          <a:xfrm>
            <a:off x="704538" y="1700214"/>
            <a:ext cx="10877862" cy="4873624"/>
          </a:xfrm>
        </p:spPr>
        <p:txBody>
          <a:bodyPr rtlCol="0">
            <a:normAutofit/>
          </a:bodyPr>
          <a:lstStyle/>
          <a:p>
            <a:pPr marL="0" indent="0" defTabSz="914126" eaLnBrk="1" fontAlgn="auto" hangingPunct="1">
              <a:buNone/>
              <a:defRPr/>
            </a:pPr>
            <a:r>
              <a:rPr lang="el-GR" altLang="el-GR" sz="2400" b="1" dirty="0">
                <a:solidFill>
                  <a:schemeClr val="tx1"/>
                </a:solidFill>
                <a:effectLst>
                  <a:outerShdw blurRad="38100" dist="38100" dir="2700000" algn="tl">
                    <a:srgbClr val="000000">
                      <a:alpha val="43137"/>
                    </a:srgbClr>
                  </a:outerShdw>
                </a:effectLst>
              </a:rPr>
              <a:t>Ορισμός </a:t>
            </a:r>
            <a:r>
              <a:rPr lang="el-GR" altLang="el-GR" sz="2400" b="1" dirty="0">
                <a:solidFill>
                  <a:schemeClr val="tx1"/>
                </a:solidFill>
                <a:effectLst>
                  <a:outerShdw blurRad="38100" dist="38100" dir="2700000" algn="tl">
                    <a:srgbClr val="000000">
                      <a:alpha val="43137"/>
                    </a:srgbClr>
                  </a:outerShdw>
                </a:effectLst>
                <a:sym typeface="Wingdings" panose="05000000000000000000" pitchFamily="2" charset="2"/>
              </a:rPr>
              <a:t> </a:t>
            </a:r>
            <a:r>
              <a:rPr lang="el-GR" altLang="el-GR" sz="2400" b="1" dirty="0">
                <a:solidFill>
                  <a:schemeClr val="tx1"/>
                </a:solidFill>
                <a:effectLst>
                  <a:outerShdw blurRad="38100" dist="38100" dir="2700000" algn="tl">
                    <a:srgbClr val="000000">
                      <a:alpha val="43137"/>
                    </a:srgbClr>
                  </a:outerShdw>
                </a:effectLst>
              </a:rPr>
              <a:t>άρθρο 2 παρ. 1 περ. 30α </a:t>
            </a:r>
          </a:p>
          <a:p>
            <a:pPr marL="91413" indent="-91413" algn="just" defTabSz="914126" eaLnBrk="1" fontAlgn="auto" hangingPunct="1">
              <a:buFont typeface="Wingdings" panose="05000000000000000000" pitchFamily="2" charset="2"/>
              <a:buChar char="ü"/>
              <a:defRPr/>
            </a:pPr>
            <a:r>
              <a:rPr lang="el-GR" altLang="el-GR" sz="2400" b="1" dirty="0">
                <a:solidFill>
                  <a:schemeClr val="tx1"/>
                </a:solidFill>
                <a:effectLst>
                  <a:outerShdw blurRad="38100" dist="38100" dir="2700000" algn="tl">
                    <a:srgbClr val="000000">
                      <a:alpha val="43137"/>
                    </a:srgbClr>
                  </a:outerShdw>
                </a:effectLst>
              </a:rPr>
              <a:t>ως «δημόσιες συμβάσεις ήσσονος αξίας</a:t>
            </a:r>
            <a:r>
              <a:rPr lang="el-GR" altLang="el-GR" sz="2400" dirty="0">
                <a:cs typeface="Arial" pitchFamily="34" charset="0"/>
              </a:rPr>
              <a:t>» </a:t>
            </a:r>
            <a:r>
              <a:rPr lang="el-GR" altLang="el-GR" sz="2400" dirty="0">
                <a:solidFill>
                  <a:schemeClr val="tx1"/>
                </a:solidFill>
              </a:rPr>
              <a:t>νοούνται</a:t>
            </a:r>
            <a:r>
              <a:rPr lang="el-GR" altLang="el-GR" sz="2400" b="1" dirty="0">
                <a:solidFill>
                  <a:schemeClr val="tx1"/>
                </a:solidFill>
              </a:rPr>
              <a:t> οι δημόσιες συμβάσεις ή οι συμβάσεις των οποίων η εκτιμώμενη αξία είναι ίση ή κατώτερη από το ποσό των δύο χιλιάδων πεντακοσίων (2.500) ευρώ</a:t>
            </a:r>
            <a:r>
              <a:rPr lang="el-GR" altLang="el-GR" sz="2400" b="1" dirty="0" smtClean="0">
                <a:solidFill>
                  <a:schemeClr val="tx1"/>
                </a:solidFill>
              </a:rPr>
              <a:t>.</a:t>
            </a:r>
          </a:p>
          <a:p>
            <a:pPr marL="91413" indent="-91413" algn="just" defTabSz="914126" eaLnBrk="1" fontAlgn="auto" hangingPunct="1">
              <a:buFont typeface="Wingdings" panose="05000000000000000000" pitchFamily="2" charset="2"/>
              <a:buChar char="ü"/>
              <a:defRPr/>
            </a:pPr>
            <a:r>
              <a:rPr lang="el-GR" altLang="el-GR" sz="2400" b="1" dirty="0">
                <a:solidFill>
                  <a:schemeClr val="tx1"/>
                </a:solidFill>
              </a:rPr>
              <a:t>Δεν ακολουθείται διαδικασία ανάθεσης σύμβασης </a:t>
            </a:r>
          </a:p>
          <a:p>
            <a:pPr marL="91413" indent="-91413" algn="just" defTabSz="914126" eaLnBrk="1" fontAlgn="auto" hangingPunct="1">
              <a:buFont typeface="Wingdings" panose="05000000000000000000" pitchFamily="2" charset="2"/>
              <a:buChar char="ü"/>
              <a:defRPr/>
            </a:pPr>
            <a:r>
              <a:rPr lang="el-GR" altLang="el-GR" sz="2400" b="1" dirty="0">
                <a:solidFill>
                  <a:schemeClr val="tx1"/>
                </a:solidFill>
                <a:effectLst>
                  <a:outerShdw blurRad="38100" dist="38100" dir="2700000" algn="tl">
                    <a:srgbClr val="000000">
                      <a:alpha val="43137"/>
                    </a:srgbClr>
                  </a:outerShdw>
                </a:effectLst>
              </a:rPr>
              <a:t>Οι πληρωμές εκτελούνται ως εξόφληση έναντι νόμιμου φορολογικού παραστατικού</a:t>
            </a:r>
            <a:r>
              <a:rPr lang="el-GR" altLang="el-GR" sz="2400" b="1" dirty="0">
                <a:solidFill>
                  <a:schemeClr val="tx1"/>
                </a:solidFill>
              </a:rPr>
              <a:t>, χωρίς να απαιτείται έκδοση πράξης ανάθεσης ή οι διαδικασίες εκτέλεσης του παρόντος από την αναθέτουσα αρχή. </a:t>
            </a:r>
          </a:p>
          <a:p>
            <a:pPr marL="91413" indent="-91413" algn="just" defTabSz="914126" eaLnBrk="1" fontAlgn="auto" hangingPunct="1">
              <a:buFont typeface="Wingdings" panose="05000000000000000000" pitchFamily="2" charset="2"/>
              <a:buChar char="ü"/>
              <a:defRPr/>
            </a:pPr>
            <a:r>
              <a:rPr lang="el-GR" altLang="el-GR" sz="2400" b="1" dirty="0" smtClean="0">
                <a:solidFill>
                  <a:schemeClr val="tx1"/>
                </a:solidFill>
                <a:effectLst>
                  <a:outerShdw blurRad="38100" dist="38100" dir="2700000" algn="tl">
                    <a:srgbClr val="000000">
                      <a:alpha val="43137"/>
                    </a:srgbClr>
                  </a:outerShdw>
                </a:effectLst>
              </a:rPr>
              <a:t>Δεν </a:t>
            </a:r>
            <a:r>
              <a:rPr lang="el-GR" altLang="el-GR" sz="2400" b="1" dirty="0">
                <a:solidFill>
                  <a:schemeClr val="tx1"/>
                </a:solidFill>
                <a:effectLst>
                  <a:outerShdw blurRad="38100" dist="38100" dir="2700000" algn="tl">
                    <a:srgbClr val="000000">
                      <a:alpha val="43137"/>
                    </a:srgbClr>
                  </a:outerShdw>
                </a:effectLst>
              </a:rPr>
              <a:t>δημοσιεύονται στο ΚΗΜΔΗΣ (άρθρο 38 παρ. 1)</a:t>
            </a:r>
          </a:p>
          <a:p>
            <a:pPr marL="91413" indent="-91413" algn="just" defTabSz="914126" eaLnBrk="1" fontAlgn="auto" hangingPunct="1">
              <a:buFont typeface="Wingdings" panose="05000000000000000000" pitchFamily="2" charset="2"/>
              <a:buChar char="ü"/>
              <a:defRPr/>
            </a:pPr>
            <a:endParaRPr lang="en-US" altLang="el-GR" sz="2400" b="1" dirty="0">
              <a:solidFill>
                <a:schemeClr val="tx1"/>
              </a:solidFill>
            </a:endParaRPr>
          </a:p>
          <a:p>
            <a:pPr marL="91413" indent="-91413" defTabSz="914126" eaLnBrk="1" fontAlgn="auto" hangingPunct="1">
              <a:buFont typeface="Wingdings" panose="05000000000000000000" pitchFamily="2" charset="2"/>
              <a:buChar char="ü"/>
              <a:defRPr/>
            </a:pPr>
            <a:endParaRPr lang="en-US" altLang="el-GR" sz="3200" dirty="0">
              <a:solidFill>
                <a:srgbClr val="0070C0"/>
              </a:solidFill>
            </a:endParaRPr>
          </a:p>
          <a:p>
            <a:pPr marL="0" indent="0" defTabSz="914126" eaLnBrk="1" fontAlgn="auto" hangingPunct="1">
              <a:buNone/>
              <a:defRPr/>
            </a:pPr>
            <a:endParaRPr lang="en-US" altLang="el-GR" sz="3600" b="1" dirty="0">
              <a:solidFill>
                <a:schemeClr val="tx1">
                  <a:lumMod val="75000"/>
                  <a:lumOff val="25000"/>
                </a:schemeClr>
              </a:solidFill>
            </a:endParaRPr>
          </a:p>
        </p:txBody>
      </p:sp>
    </p:spTree>
    <p:extLst>
      <p:ext uri="{BB962C8B-B14F-4D97-AF65-F5344CB8AC3E}">
        <p14:creationId xmlns:p14="http://schemas.microsoft.com/office/powerpoint/2010/main" val="3348932486"/>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Τίτλος 1"/>
          <p:cNvSpPr>
            <a:spLocks noGrp="1"/>
          </p:cNvSpPr>
          <p:nvPr>
            <p:ph type="title"/>
          </p:nvPr>
        </p:nvSpPr>
        <p:spPr>
          <a:xfrm>
            <a:off x="2095500" y="357188"/>
            <a:ext cx="7778750" cy="1071562"/>
          </a:xfrm>
        </p:spPr>
        <p:txBody>
          <a:bodyPr/>
          <a:lstStyle/>
          <a:p>
            <a:pPr algn="ctr" defTabSz="912813" eaLnBrk="1" hangingPunct="1"/>
            <a:r>
              <a:rPr lang="el-GR" altLang="el-GR" sz="3200" b="1">
                <a:solidFill>
                  <a:schemeClr val="tx1"/>
                </a:solidFill>
              </a:rPr>
              <a:t>Απευθείας ανάθεση</a:t>
            </a:r>
            <a:endParaRPr lang="en-US" altLang="el-GR" sz="3200" b="1">
              <a:solidFill>
                <a:schemeClr val="tx1"/>
              </a:solidFill>
            </a:endParaRPr>
          </a:p>
        </p:txBody>
      </p:sp>
      <p:sp>
        <p:nvSpPr>
          <p:cNvPr id="3" name="Θέση περιεχομένου 2"/>
          <p:cNvSpPr>
            <a:spLocks noGrp="1"/>
          </p:cNvSpPr>
          <p:nvPr>
            <p:ph idx="1"/>
          </p:nvPr>
        </p:nvSpPr>
        <p:spPr>
          <a:xfrm>
            <a:off x="404734" y="1357314"/>
            <a:ext cx="11452486" cy="4783137"/>
          </a:xfrm>
        </p:spPr>
        <p:txBody>
          <a:bodyPr rtlCol="0">
            <a:normAutofit/>
          </a:bodyPr>
          <a:lstStyle/>
          <a:p>
            <a:pPr marL="91413" indent="-91413" defTabSz="914126" eaLnBrk="1" fontAlgn="auto" hangingPunct="1">
              <a:spcAft>
                <a:spcPts val="600"/>
              </a:spcAft>
              <a:buFont typeface="Wingdings" panose="05000000000000000000" pitchFamily="2" charset="2"/>
              <a:buChar char="ü"/>
              <a:defRPr/>
            </a:pPr>
            <a:r>
              <a:rPr lang="en-US" altLang="el-GR" sz="2800" b="1" dirty="0">
                <a:solidFill>
                  <a:srgbClr val="0070C0"/>
                </a:solidFill>
              </a:rPr>
              <a:t> </a:t>
            </a:r>
            <a:r>
              <a:rPr lang="el-GR" altLang="el-GR" sz="2400" b="1" u="sng" dirty="0">
                <a:solidFill>
                  <a:schemeClr val="tx1"/>
                </a:solidFill>
                <a:effectLst>
                  <a:outerShdw blurRad="38100" dist="38100" dir="2700000" algn="tl">
                    <a:srgbClr val="000000">
                      <a:alpha val="43137"/>
                    </a:srgbClr>
                  </a:outerShdw>
                </a:effectLst>
              </a:rPr>
              <a:t>Ορισμός απευθείας ανάθεσης </a:t>
            </a:r>
            <a:r>
              <a:rPr lang="el-GR" altLang="el-GR" sz="2400" b="1" u="sng" dirty="0">
                <a:solidFill>
                  <a:schemeClr val="tx1"/>
                </a:solidFill>
                <a:effectLst>
                  <a:outerShdw blurRad="38100" dist="38100" dir="2700000" algn="tl">
                    <a:srgbClr val="000000">
                      <a:alpha val="43137"/>
                    </a:srgbClr>
                  </a:outerShdw>
                </a:effectLst>
                <a:sym typeface="Wingdings" panose="05000000000000000000" pitchFamily="2" charset="2"/>
              </a:rPr>
              <a:t> άρθρο 2 παρ. 1 περ. 31 </a:t>
            </a:r>
          </a:p>
          <a:p>
            <a:pPr marL="0" indent="0" algn="just" defTabSz="914126" eaLnBrk="1" fontAlgn="auto" hangingPunct="1">
              <a:spcAft>
                <a:spcPts val="600"/>
              </a:spcAft>
              <a:buNone/>
              <a:defRPr/>
            </a:pPr>
            <a:r>
              <a:rPr lang="el-GR" altLang="el-GR" sz="2400" b="1" dirty="0">
                <a:solidFill>
                  <a:schemeClr val="tx1"/>
                </a:solidFill>
              </a:rPr>
              <a:t> «απευθείας ανάθεση» </a:t>
            </a:r>
            <a:r>
              <a:rPr lang="el-GR" altLang="el-GR" sz="2400" b="1" dirty="0">
                <a:solidFill>
                  <a:schemeClr val="tx1"/>
                </a:solidFill>
                <a:sym typeface="Wingdings" pitchFamily="2" charset="2"/>
              </a:rPr>
              <a:t> </a:t>
            </a:r>
            <a:r>
              <a:rPr lang="el-GR" altLang="el-GR" sz="2400" b="1" dirty="0">
                <a:solidFill>
                  <a:schemeClr val="tx1"/>
                </a:solidFill>
              </a:rPr>
              <a:t>η διαδικασία ανάθεσης σύμβασης με ή χωρίς εκ των προτέρων δημοσιότητα κατά περίπτωση, σύμφωνα με την παρ. 3 των άρθρων 120, στο πλαίσιο της οποίας οι αναθέτουσες αρχές </a:t>
            </a:r>
            <a:r>
              <a:rPr lang="el-GR" altLang="el-GR" sz="2400" b="1" dirty="0">
                <a:solidFill>
                  <a:schemeClr val="tx1"/>
                </a:solidFill>
                <a:effectLst>
                  <a:outerShdw blurRad="38100" dist="38100" dir="2700000" algn="tl">
                    <a:srgbClr val="000000">
                      <a:alpha val="43137"/>
                    </a:srgbClr>
                  </a:outerShdw>
                </a:effectLst>
              </a:rPr>
              <a:t>αναθέτουν σύμβαση στον οικονομικό φορέα της επιλογής τους</a:t>
            </a:r>
            <a:r>
              <a:rPr lang="el-GR" altLang="el-GR" sz="2400" b="1" dirty="0">
                <a:solidFill>
                  <a:schemeClr val="tx1"/>
                </a:solidFill>
              </a:rPr>
              <a:t>, </a:t>
            </a:r>
            <a:r>
              <a:rPr lang="el-GR" altLang="el-GR" sz="2400" b="1" u="sng" dirty="0">
                <a:solidFill>
                  <a:schemeClr val="tx1"/>
                </a:solidFill>
                <a:effectLst>
                  <a:outerShdw blurRad="38100" dist="38100" dir="2700000" algn="tl">
                    <a:srgbClr val="000000">
                      <a:alpha val="43137"/>
                    </a:srgbClr>
                  </a:outerShdw>
                </a:effectLst>
              </a:rPr>
              <a:t>κατόπιν έρευνας αγοράς</a:t>
            </a:r>
            <a:r>
              <a:rPr lang="el-GR" altLang="el-GR" sz="2400" b="1" dirty="0">
                <a:solidFill>
                  <a:schemeClr val="tx1"/>
                </a:solidFill>
              </a:rPr>
              <a:t>, σύμφωνα με όσα ορίζονται στο άρθρα 118.</a:t>
            </a:r>
          </a:p>
          <a:p>
            <a:pPr marL="0" indent="0" defTabSz="914126" eaLnBrk="1" fontAlgn="auto" hangingPunct="1">
              <a:spcAft>
                <a:spcPts val="600"/>
              </a:spcAft>
              <a:buFont typeface="Wingdings" pitchFamily="2" charset="2"/>
              <a:buChar char="ü"/>
              <a:defRPr/>
            </a:pPr>
            <a:r>
              <a:rPr lang="el-GR" altLang="el-GR" sz="2400" b="1" u="sng" dirty="0">
                <a:solidFill>
                  <a:schemeClr val="tx1"/>
                </a:solidFill>
                <a:effectLst>
                  <a:outerShdw blurRad="38100" dist="38100" dir="2700000" algn="tl">
                    <a:srgbClr val="000000">
                      <a:alpha val="43137"/>
                    </a:srgbClr>
                  </a:outerShdw>
                </a:effectLst>
              </a:rPr>
              <a:t> Όρια απευθείας ανάθεσης (</a:t>
            </a:r>
            <a:r>
              <a:rPr lang="el-GR" altLang="el-GR" sz="2400" b="1" u="sng" dirty="0">
                <a:solidFill>
                  <a:schemeClr val="tx1"/>
                </a:solidFill>
                <a:effectLst>
                  <a:outerShdw blurRad="38100" dist="38100" dir="2700000" algn="tl">
                    <a:srgbClr val="000000">
                      <a:alpha val="43137"/>
                    </a:srgbClr>
                  </a:outerShdw>
                </a:effectLst>
                <a:sym typeface="Wingdings" panose="05000000000000000000" pitchFamily="2" charset="2"/>
              </a:rPr>
              <a:t>χωρίς ΦΠΑ)</a:t>
            </a:r>
          </a:p>
          <a:p>
            <a:pPr defTabSz="914126" eaLnBrk="1" fontAlgn="auto" hangingPunct="1">
              <a:spcAft>
                <a:spcPts val="600"/>
              </a:spcAft>
              <a:buFont typeface="Wingdings" panose="05000000000000000000" pitchFamily="2" charset="2"/>
              <a:buChar char="v"/>
              <a:defRPr/>
            </a:pPr>
            <a:r>
              <a:rPr lang="el-GR" altLang="el-GR" sz="2400" b="1" dirty="0">
                <a:solidFill>
                  <a:schemeClr val="tx1"/>
                </a:solidFill>
              </a:rPr>
              <a:t>συμβάσεις προμηθειών και υπηρεσιών </a:t>
            </a:r>
            <a:r>
              <a:rPr lang="el-GR" altLang="el-GR" sz="2400" b="1" dirty="0">
                <a:solidFill>
                  <a:schemeClr val="tx1"/>
                </a:solidFill>
                <a:sym typeface="Wingdings" panose="05000000000000000000" pitchFamily="2" charset="2"/>
              </a:rPr>
              <a:t> 30.000 € </a:t>
            </a:r>
            <a:endParaRPr lang="el-GR" altLang="el-GR" sz="2400" b="1" dirty="0" smtClean="0">
              <a:solidFill>
                <a:schemeClr val="tx1"/>
              </a:solidFill>
              <a:sym typeface="Wingdings" panose="05000000000000000000" pitchFamily="2" charset="2"/>
            </a:endParaRPr>
          </a:p>
          <a:p>
            <a:pPr defTabSz="914126" eaLnBrk="1" fontAlgn="auto" hangingPunct="1">
              <a:spcAft>
                <a:spcPts val="600"/>
              </a:spcAft>
              <a:buFont typeface="Wingdings" panose="05000000000000000000" pitchFamily="2" charset="2"/>
              <a:buChar char="v"/>
              <a:defRPr/>
            </a:pPr>
            <a:r>
              <a:rPr lang="el-GR" altLang="el-GR" sz="2400" b="1" dirty="0" smtClean="0">
                <a:solidFill>
                  <a:schemeClr val="tx1"/>
                </a:solidFill>
                <a:sym typeface="Wingdings" panose="05000000000000000000" pitchFamily="2" charset="2"/>
              </a:rPr>
              <a:t>Συμβάσεις έργων  60.000 €</a:t>
            </a:r>
            <a:endParaRPr lang="el-GR" altLang="el-GR" sz="2400" b="1" dirty="0">
              <a:solidFill>
                <a:schemeClr val="tx1"/>
              </a:solidFill>
              <a:sym typeface="Wingdings" panose="05000000000000000000" pitchFamily="2" charset="2"/>
            </a:endParaRPr>
          </a:p>
          <a:p>
            <a:pPr defTabSz="914126" eaLnBrk="1" fontAlgn="auto" hangingPunct="1">
              <a:spcAft>
                <a:spcPts val="600"/>
              </a:spcAft>
              <a:buFont typeface="Wingdings" panose="05000000000000000000" pitchFamily="2" charset="2"/>
              <a:buChar char="v"/>
              <a:defRPr/>
            </a:pPr>
            <a:r>
              <a:rPr lang="el-GR" altLang="el-GR" sz="2400" b="1" dirty="0">
                <a:solidFill>
                  <a:schemeClr val="tx1"/>
                </a:solidFill>
                <a:sym typeface="Wingdings" panose="05000000000000000000" pitchFamily="2" charset="2"/>
              </a:rPr>
              <a:t>Συμβάσεις υπηρεσιών άρθρου 107  60.000 €</a:t>
            </a:r>
          </a:p>
          <a:p>
            <a:pPr marL="0" indent="0" algn="just" defTabSz="914126" eaLnBrk="1" fontAlgn="auto" hangingPunct="1">
              <a:buNone/>
              <a:defRPr/>
            </a:pPr>
            <a:endParaRPr lang="en-US" altLang="el-GR" sz="2400" b="1" dirty="0">
              <a:solidFill>
                <a:schemeClr val="tx1"/>
              </a:solidFill>
            </a:endParaRPr>
          </a:p>
          <a:p>
            <a:pPr marL="91413" indent="-91413" defTabSz="914126" eaLnBrk="1" fontAlgn="auto" hangingPunct="1">
              <a:buFont typeface="Wingdings" panose="05000000000000000000" pitchFamily="2" charset="2"/>
              <a:buChar char="ü"/>
              <a:defRPr/>
            </a:pPr>
            <a:endParaRPr lang="pl-PL" altLang="el-GR" sz="2800" dirty="0">
              <a:solidFill>
                <a:srgbClr val="0070C0"/>
              </a:solidFill>
              <a:sym typeface="Wingdings" panose="05000000000000000000" pitchFamily="2" charset="2"/>
            </a:endParaRPr>
          </a:p>
          <a:p>
            <a:pPr marL="91413" indent="-91413" defTabSz="914126" eaLnBrk="1" fontAlgn="auto" hangingPunct="1">
              <a:buFont typeface="Wingdings" panose="05000000000000000000" pitchFamily="2" charset="2"/>
              <a:buChar char="ü"/>
              <a:defRPr/>
            </a:pPr>
            <a:endParaRPr lang="en-US" altLang="el-GR" sz="2800" dirty="0">
              <a:solidFill>
                <a:srgbClr val="0070C0"/>
              </a:solidFill>
              <a:sym typeface="Wingdings" panose="05000000000000000000" pitchFamily="2" charset="2"/>
            </a:endParaRPr>
          </a:p>
          <a:p>
            <a:pPr marL="91413" indent="-91413" defTabSz="914126" eaLnBrk="1" fontAlgn="auto" hangingPunct="1">
              <a:buFont typeface="Wingdings" panose="05000000000000000000" pitchFamily="2" charset="2"/>
              <a:buChar char="ü"/>
              <a:defRPr/>
            </a:pPr>
            <a:endParaRPr lang="en-US" altLang="el-GR" sz="3600" b="1" dirty="0">
              <a:solidFill>
                <a:schemeClr val="tx1">
                  <a:lumMod val="75000"/>
                  <a:lumOff val="25000"/>
                </a:schemeClr>
              </a:solidFill>
            </a:endParaRPr>
          </a:p>
        </p:txBody>
      </p:sp>
    </p:spTree>
    <p:extLst>
      <p:ext uri="{BB962C8B-B14F-4D97-AF65-F5344CB8AC3E}">
        <p14:creationId xmlns:p14="http://schemas.microsoft.com/office/powerpoint/2010/main" val="3935695287"/>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Τίτλος 1"/>
          <p:cNvSpPr>
            <a:spLocks noGrp="1"/>
          </p:cNvSpPr>
          <p:nvPr>
            <p:ph type="title"/>
          </p:nvPr>
        </p:nvSpPr>
        <p:spPr>
          <a:xfrm>
            <a:off x="2166939" y="285750"/>
            <a:ext cx="7850187" cy="1289050"/>
          </a:xfrm>
        </p:spPr>
        <p:txBody>
          <a:bodyPr/>
          <a:lstStyle/>
          <a:p>
            <a:pPr algn="ctr" defTabSz="912813" eaLnBrk="1" hangingPunct="1"/>
            <a:r>
              <a:rPr lang="el-GR" altLang="el-GR" sz="3200" b="1">
                <a:solidFill>
                  <a:schemeClr val="tx1"/>
                </a:solidFill>
              </a:rPr>
              <a:t>Απευθείας ανάθεση – ΚΗΜΔΗΣ</a:t>
            </a:r>
            <a:endParaRPr lang="en-US" altLang="el-GR" sz="3200" b="1">
              <a:solidFill>
                <a:schemeClr val="tx1"/>
              </a:solidFill>
            </a:endParaRPr>
          </a:p>
        </p:txBody>
      </p:sp>
      <p:sp>
        <p:nvSpPr>
          <p:cNvPr id="3" name="Θέση περιεχομένου 2"/>
          <p:cNvSpPr>
            <a:spLocks noGrp="1"/>
          </p:cNvSpPr>
          <p:nvPr>
            <p:ph idx="1"/>
          </p:nvPr>
        </p:nvSpPr>
        <p:spPr>
          <a:xfrm>
            <a:off x="599608" y="1500188"/>
            <a:ext cx="10373192" cy="4640262"/>
          </a:xfrm>
        </p:spPr>
        <p:txBody>
          <a:bodyPr rtlCol="0">
            <a:normAutofit fontScale="92500" lnSpcReduction="10000"/>
          </a:bodyPr>
          <a:lstStyle/>
          <a:p>
            <a:pPr algn="just" defTabSz="914126" eaLnBrk="1" fontAlgn="auto" hangingPunct="1">
              <a:spcAft>
                <a:spcPts val="600"/>
              </a:spcAft>
              <a:buFont typeface="Wingdings" panose="05000000000000000000" pitchFamily="2" charset="2"/>
              <a:buChar char="q"/>
              <a:defRPr/>
            </a:pPr>
            <a:r>
              <a:rPr lang="el-GR" altLang="el-GR" sz="2400" b="1" dirty="0" smtClean="0">
                <a:solidFill>
                  <a:schemeClr val="tx1"/>
                </a:solidFill>
              </a:rPr>
              <a:t> Συμβάσεις </a:t>
            </a:r>
            <a:r>
              <a:rPr lang="el-GR" altLang="el-GR" sz="2400" b="1" dirty="0" smtClean="0">
                <a:solidFill>
                  <a:schemeClr val="tx1"/>
                </a:solidFill>
                <a:effectLst>
                  <a:outerShdw blurRad="38100" dist="38100" dir="2700000" algn="tl">
                    <a:srgbClr val="000000">
                      <a:alpha val="43137"/>
                    </a:srgbClr>
                  </a:outerShdw>
                </a:effectLst>
              </a:rPr>
              <a:t>προμηθειών και υπηρεσιών</a:t>
            </a:r>
            <a:r>
              <a:rPr lang="el-GR" altLang="el-GR" sz="2400" b="1" dirty="0" smtClean="0">
                <a:solidFill>
                  <a:schemeClr val="tx1"/>
                </a:solidFill>
              </a:rPr>
              <a:t>: Πρόσκληση </a:t>
            </a:r>
            <a:r>
              <a:rPr lang="el-GR" altLang="el-GR" sz="2400" b="1" dirty="0">
                <a:solidFill>
                  <a:schemeClr val="tx1"/>
                </a:solidFill>
              </a:rPr>
              <a:t>υποβολής προσφοράς </a:t>
            </a:r>
            <a:r>
              <a:rPr lang="el-GR" altLang="el-GR" sz="2400" b="1" dirty="0">
                <a:solidFill>
                  <a:schemeClr val="tx1"/>
                </a:solidFill>
                <a:effectLst>
                  <a:outerShdw blurRad="38100" dist="38100" dir="2700000" algn="tl">
                    <a:srgbClr val="000000">
                      <a:alpha val="43137"/>
                    </a:srgbClr>
                  </a:outerShdw>
                </a:effectLst>
              </a:rPr>
              <a:t>σε έναν ή περισσότερους </a:t>
            </a:r>
            <a:r>
              <a:rPr lang="el-GR" altLang="el-GR" sz="2400" b="1" dirty="0">
                <a:solidFill>
                  <a:schemeClr val="tx1"/>
                </a:solidFill>
              </a:rPr>
              <a:t>ο.φ. – ανάρτηση της πρόσκλησης στο ΚΗΜΔΗΣ για </a:t>
            </a:r>
            <a:r>
              <a:rPr lang="el-GR" altLang="el-GR" sz="2400" b="1" u="sng" dirty="0">
                <a:solidFill>
                  <a:schemeClr val="tx1"/>
                </a:solidFill>
                <a:effectLst>
                  <a:outerShdw blurRad="38100" dist="38100" dir="2700000" algn="tl">
                    <a:srgbClr val="000000">
                      <a:alpha val="43137"/>
                    </a:srgbClr>
                  </a:outerShdw>
                </a:effectLst>
              </a:rPr>
              <a:t>τουλάχιστον 5 ημέρες </a:t>
            </a:r>
            <a:r>
              <a:rPr lang="el-GR" altLang="el-GR" sz="2400" b="1" dirty="0">
                <a:solidFill>
                  <a:schemeClr val="tx1"/>
                </a:solidFill>
              </a:rPr>
              <a:t>πριν την κοινοποίηση της απόφασης ανάθεσης. </a:t>
            </a:r>
          </a:p>
          <a:p>
            <a:pPr algn="just" defTabSz="914126" eaLnBrk="1" fontAlgn="auto" hangingPunct="1">
              <a:spcAft>
                <a:spcPts val="600"/>
              </a:spcAft>
              <a:buFont typeface="Wingdings" panose="05000000000000000000" pitchFamily="2" charset="2"/>
              <a:buChar char="q"/>
              <a:defRPr/>
            </a:pPr>
            <a:r>
              <a:rPr lang="el-GR" altLang="el-GR" sz="2400" b="1" dirty="0" smtClean="0">
                <a:solidFill>
                  <a:schemeClr val="tx1"/>
                </a:solidFill>
              </a:rPr>
              <a:t> Συμβάσεις </a:t>
            </a:r>
            <a:r>
              <a:rPr lang="el-GR" altLang="el-GR" sz="2400" b="1" dirty="0">
                <a:solidFill>
                  <a:schemeClr val="tx1"/>
                </a:solidFill>
                <a:effectLst>
                  <a:outerShdw blurRad="38100" dist="38100" dir="2700000" algn="tl">
                    <a:srgbClr val="000000">
                      <a:alpha val="43137"/>
                    </a:srgbClr>
                  </a:outerShdw>
                </a:effectLst>
              </a:rPr>
              <a:t>έργου</a:t>
            </a:r>
            <a:r>
              <a:rPr lang="el-GR" altLang="el-GR" sz="2400" b="1" dirty="0">
                <a:solidFill>
                  <a:schemeClr val="tx1"/>
                </a:solidFill>
              </a:rPr>
              <a:t> με εκτιμώμενη αξία </a:t>
            </a:r>
            <a:r>
              <a:rPr lang="el-GR" altLang="el-GR" sz="2400" b="1" u="sng" dirty="0">
                <a:solidFill>
                  <a:schemeClr val="tx1"/>
                </a:solidFill>
                <a:effectLst>
                  <a:outerShdw blurRad="38100" dist="38100" dir="2700000" algn="tl">
                    <a:srgbClr val="000000">
                      <a:alpha val="43137"/>
                    </a:srgbClr>
                  </a:outerShdw>
                </a:effectLst>
              </a:rPr>
              <a:t>μέχρι και </a:t>
            </a:r>
            <a:r>
              <a:rPr lang="el-GR" altLang="el-GR" sz="2400" b="1" u="sng" dirty="0" smtClean="0">
                <a:solidFill>
                  <a:schemeClr val="tx1"/>
                </a:solidFill>
                <a:effectLst>
                  <a:outerShdw blurRad="38100" dist="38100" dir="2700000" algn="tl">
                    <a:srgbClr val="000000">
                      <a:alpha val="43137"/>
                    </a:srgbClr>
                  </a:outerShdw>
                </a:effectLst>
              </a:rPr>
              <a:t>(</a:t>
            </a:r>
            <a:r>
              <a:rPr lang="el-GR" altLang="el-GR" sz="2400" b="1" u="sng" dirty="0">
                <a:solidFill>
                  <a:schemeClr val="tx1"/>
                </a:solidFill>
                <a:effectLst>
                  <a:outerShdw blurRad="38100" dist="38100" dir="2700000" algn="tl">
                    <a:srgbClr val="000000">
                      <a:alpha val="43137"/>
                    </a:srgbClr>
                  </a:outerShdw>
                </a:effectLst>
              </a:rPr>
              <a:t>30.000)</a:t>
            </a:r>
            <a:r>
              <a:rPr lang="el-GR" altLang="el-GR" sz="2400" b="1" dirty="0">
                <a:solidFill>
                  <a:schemeClr val="tx1"/>
                </a:solidFill>
                <a:effectLst>
                  <a:outerShdw blurRad="38100" dist="38100" dir="2700000" algn="tl">
                    <a:srgbClr val="000000">
                      <a:alpha val="43137"/>
                    </a:srgbClr>
                  </a:outerShdw>
                </a:effectLst>
              </a:rPr>
              <a:t> ευρώ</a:t>
            </a:r>
            <a:r>
              <a:rPr lang="el-GR" altLang="el-GR" sz="2400" b="1" dirty="0" smtClean="0">
                <a:solidFill>
                  <a:schemeClr val="tx1"/>
                </a:solidFill>
              </a:rPr>
              <a:t>, </a:t>
            </a:r>
            <a:r>
              <a:rPr lang="el-GR" altLang="el-GR" sz="2400" b="1" u="sng" dirty="0" smtClean="0">
                <a:solidFill>
                  <a:schemeClr val="tx1"/>
                </a:solidFill>
                <a:effectLst>
                  <a:outerShdw blurRad="38100" dist="38100" dir="2700000" algn="tl">
                    <a:srgbClr val="000000">
                      <a:alpha val="43137"/>
                    </a:srgbClr>
                  </a:outerShdw>
                </a:effectLst>
              </a:rPr>
              <a:t>πρόσκληση και </a:t>
            </a:r>
            <a:r>
              <a:rPr lang="el-GR" altLang="el-GR" sz="2400" b="1" u="sng" dirty="0">
                <a:solidFill>
                  <a:schemeClr val="tx1"/>
                </a:solidFill>
                <a:effectLst>
                  <a:outerShdw blurRad="38100" dist="38100" dir="2700000" algn="tl">
                    <a:srgbClr val="000000">
                      <a:alpha val="43137"/>
                    </a:srgbClr>
                  </a:outerShdw>
                </a:effectLst>
              </a:rPr>
              <a:t>σε έναν οικονομικό φορέα</a:t>
            </a:r>
            <a:r>
              <a:rPr lang="el-GR" altLang="el-GR" sz="2400" b="1" dirty="0">
                <a:solidFill>
                  <a:schemeClr val="tx1"/>
                </a:solidFill>
              </a:rPr>
              <a:t> </a:t>
            </a:r>
            <a:r>
              <a:rPr lang="el-GR" altLang="el-GR" sz="2400" b="1" dirty="0" smtClean="0">
                <a:solidFill>
                  <a:schemeClr val="tx1"/>
                </a:solidFill>
              </a:rPr>
              <a:t>– ανάρτηση στο </a:t>
            </a:r>
            <a:r>
              <a:rPr lang="el-GR" altLang="el-GR" sz="2400" b="1" dirty="0">
                <a:solidFill>
                  <a:schemeClr val="tx1"/>
                </a:solidFill>
              </a:rPr>
              <a:t>ΚΗΜΔΗΣ τουλάχιστον </a:t>
            </a:r>
            <a:r>
              <a:rPr lang="el-GR" altLang="el-GR" sz="2400" b="1" dirty="0" smtClean="0">
                <a:solidFill>
                  <a:schemeClr val="tx1"/>
                </a:solidFill>
              </a:rPr>
              <a:t>(</a:t>
            </a:r>
            <a:r>
              <a:rPr lang="el-GR" altLang="el-GR" sz="2400" b="1" dirty="0">
                <a:solidFill>
                  <a:schemeClr val="tx1"/>
                </a:solidFill>
              </a:rPr>
              <a:t>5) </a:t>
            </a:r>
            <a:r>
              <a:rPr lang="el-GR" altLang="el-GR" sz="2400" b="1" dirty="0">
                <a:solidFill>
                  <a:schemeClr val="tx1"/>
                </a:solidFill>
                <a:effectLst>
                  <a:outerShdw blurRad="38100" dist="38100" dir="2700000" algn="tl">
                    <a:srgbClr val="000000">
                      <a:alpha val="43137"/>
                    </a:srgbClr>
                  </a:outerShdw>
                </a:effectLst>
              </a:rPr>
              <a:t>εργάσιμες</a:t>
            </a:r>
            <a:r>
              <a:rPr lang="el-GR" altLang="el-GR" sz="2400" b="1" dirty="0">
                <a:solidFill>
                  <a:schemeClr val="tx1"/>
                </a:solidFill>
              </a:rPr>
              <a:t> ημέρες </a:t>
            </a:r>
            <a:r>
              <a:rPr lang="el-GR" altLang="el-GR" sz="2400" b="1" dirty="0" smtClean="0">
                <a:solidFill>
                  <a:schemeClr val="tx1"/>
                </a:solidFill>
              </a:rPr>
              <a:t>πριν από </a:t>
            </a:r>
            <a:r>
              <a:rPr lang="el-GR" altLang="el-GR" sz="2400" b="1" dirty="0">
                <a:solidFill>
                  <a:schemeClr val="tx1"/>
                </a:solidFill>
              </a:rPr>
              <a:t>την κοινοποίηση της απόφασης ανάθεσης. </a:t>
            </a:r>
            <a:endParaRPr lang="el-GR" altLang="el-GR" sz="2400" b="1" dirty="0" smtClean="0">
              <a:solidFill>
                <a:schemeClr val="tx1"/>
              </a:solidFill>
            </a:endParaRPr>
          </a:p>
          <a:p>
            <a:pPr lvl="1" algn="just" defTabSz="914126" eaLnBrk="1" fontAlgn="auto" hangingPunct="1">
              <a:spcAft>
                <a:spcPts val="600"/>
              </a:spcAft>
              <a:buFont typeface="Wingdings" panose="05000000000000000000" pitchFamily="2" charset="2"/>
              <a:buChar char="v"/>
              <a:defRPr/>
            </a:pPr>
            <a:r>
              <a:rPr lang="el-GR" altLang="el-GR" sz="2400" b="1" dirty="0" smtClean="0">
                <a:solidFill>
                  <a:schemeClr val="tx1"/>
                </a:solidFill>
              </a:rPr>
              <a:t>Δεν </a:t>
            </a:r>
            <a:r>
              <a:rPr lang="el-GR" altLang="el-GR" sz="2400" b="1" dirty="0">
                <a:solidFill>
                  <a:schemeClr val="tx1"/>
                </a:solidFill>
              </a:rPr>
              <a:t>λαμβάνονται υπόψη προσφορές οικονομικών φορέων που δεν προσκλήθηκαν να υποβάλουν προσφορά.</a:t>
            </a:r>
          </a:p>
          <a:p>
            <a:pPr algn="just" defTabSz="914126" eaLnBrk="1" fontAlgn="auto" hangingPunct="1">
              <a:spcAft>
                <a:spcPts val="600"/>
              </a:spcAft>
              <a:buFont typeface="Wingdings" panose="05000000000000000000" pitchFamily="2" charset="2"/>
              <a:buChar char="q"/>
              <a:defRPr/>
            </a:pPr>
            <a:r>
              <a:rPr lang="el-GR" altLang="el-GR" sz="2400" b="1" dirty="0" smtClean="0">
                <a:solidFill>
                  <a:schemeClr val="tx1"/>
                </a:solidFill>
              </a:rPr>
              <a:t> Συμβάσεις </a:t>
            </a:r>
            <a:r>
              <a:rPr lang="el-GR" altLang="el-GR" sz="2400" b="1" dirty="0">
                <a:solidFill>
                  <a:schemeClr val="tx1"/>
                </a:solidFill>
              </a:rPr>
              <a:t>έργου </a:t>
            </a:r>
            <a:r>
              <a:rPr lang="el-GR" altLang="el-GR" sz="2400" b="1" u="sng" dirty="0">
                <a:solidFill>
                  <a:schemeClr val="tx1"/>
                </a:solidFill>
                <a:effectLst>
                  <a:outerShdw blurRad="38100" dist="38100" dir="2700000" algn="tl">
                    <a:srgbClr val="000000">
                      <a:alpha val="43137"/>
                    </a:srgbClr>
                  </a:outerShdw>
                </a:effectLst>
              </a:rPr>
              <a:t>άνω των </a:t>
            </a:r>
            <a:r>
              <a:rPr lang="el-GR" altLang="el-GR" sz="2400" b="1" u="sng" dirty="0" smtClean="0">
                <a:solidFill>
                  <a:schemeClr val="tx1"/>
                </a:solidFill>
                <a:effectLst>
                  <a:outerShdw blurRad="38100" dist="38100" dir="2700000" algn="tl">
                    <a:srgbClr val="000000">
                      <a:alpha val="43137"/>
                    </a:srgbClr>
                  </a:outerShdw>
                </a:effectLst>
              </a:rPr>
              <a:t>(</a:t>
            </a:r>
            <a:r>
              <a:rPr lang="el-GR" altLang="el-GR" sz="2400" b="1" u="sng" dirty="0">
                <a:solidFill>
                  <a:schemeClr val="tx1"/>
                </a:solidFill>
                <a:effectLst>
                  <a:outerShdw blurRad="38100" dist="38100" dir="2700000" algn="tl">
                    <a:srgbClr val="000000">
                      <a:alpha val="43137"/>
                    </a:srgbClr>
                  </a:outerShdw>
                </a:effectLst>
              </a:rPr>
              <a:t>30.000) </a:t>
            </a:r>
            <a:r>
              <a:rPr lang="el-GR" altLang="el-GR" sz="2400" b="1" u="sng" dirty="0" smtClean="0">
                <a:solidFill>
                  <a:schemeClr val="tx1"/>
                </a:solidFill>
                <a:effectLst>
                  <a:outerShdw blurRad="38100" dist="38100" dir="2700000" algn="tl">
                    <a:srgbClr val="000000">
                      <a:alpha val="43137"/>
                    </a:srgbClr>
                  </a:outerShdw>
                </a:effectLst>
              </a:rPr>
              <a:t>ευρώ</a:t>
            </a:r>
            <a:r>
              <a:rPr lang="el-GR" altLang="el-GR" sz="2400" b="1" dirty="0" smtClean="0">
                <a:solidFill>
                  <a:schemeClr val="tx1"/>
                </a:solidFill>
              </a:rPr>
              <a:t>: </a:t>
            </a:r>
            <a:r>
              <a:rPr lang="el-GR" altLang="el-GR" sz="2400" b="1" u="sng" dirty="0" smtClean="0">
                <a:solidFill>
                  <a:schemeClr val="tx1"/>
                </a:solidFill>
                <a:effectLst>
                  <a:outerShdw blurRad="38100" dist="38100" dir="2700000" algn="tl">
                    <a:srgbClr val="000000">
                      <a:alpha val="43137"/>
                    </a:srgbClr>
                  </a:outerShdw>
                </a:effectLst>
              </a:rPr>
              <a:t>πρόσκληση</a:t>
            </a:r>
            <a:r>
              <a:rPr lang="el-GR" altLang="el-GR" sz="2400" b="1" dirty="0" smtClean="0">
                <a:solidFill>
                  <a:schemeClr val="tx1"/>
                </a:solidFill>
              </a:rPr>
              <a:t> </a:t>
            </a:r>
            <a:r>
              <a:rPr lang="el-GR" altLang="el-GR" sz="2400" b="1" dirty="0">
                <a:solidFill>
                  <a:schemeClr val="tx1"/>
                </a:solidFill>
              </a:rPr>
              <a:t>για την υποβολή </a:t>
            </a:r>
            <a:r>
              <a:rPr lang="el-GR" altLang="el-GR" sz="2400" b="1" dirty="0" smtClean="0">
                <a:solidFill>
                  <a:schemeClr val="tx1"/>
                </a:solidFill>
              </a:rPr>
              <a:t>προσφοράς </a:t>
            </a:r>
            <a:r>
              <a:rPr lang="el-GR" altLang="el-GR" sz="2400" b="1" u="sng" dirty="0" smtClean="0">
                <a:solidFill>
                  <a:schemeClr val="tx1"/>
                </a:solidFill>
                <a:effectLst>
                  <a:outerShdw blurRad="38100" dist="38100" dir="2700000" algn="tl">
                    <a:srgbClr val="000000">
                      <a:alpha val="43137"/>
                    </a:srgbClr>
                  </a:outerShdw>
                </a:effectLst>
              </a:rPr>
              <a:t>σε </a:t>
            </a:r>
            <a:r>
              <a:rPr lang="el-GR" altLang="el-GR" sz="2400" b="1" u="sng" dirty="0">
                <a:solidFill>
                  <a:schemeClr val="tx1"/>
                </a:solidFill>
                <a:effectLst>
                  <a:outerShdw blurRad="38100" dist="38100" dir="2700000" algn="tl">
                    <a:srgbClr val="000000">
                      <a:alpha val="43137"/>
                    </a:srgbClr>
                  </a:outerShdw>
                </a:effectLst>
              </a:rPr>
              <a:t>τουλάχιστον </a:t>
            </a:r>
            <a:r>
              <a:rPr lang="el-GR" altLang="el-GR" sz="2400" b="1" u="sng" dirty="0" smtClean="0">
                <a:solidFill>
                  <a:schemeClr val="tx1"/>
                </a:solidFill>
                <a:effectLst>
                  <a:outerShdw blurRad="38100" dist="38100" dir="2700000" algn="tl">
                    <a:srgbClr val="000000">
                      <a:alpha val="43137"/>
                    </a:srgbClr>
                  </a:outerShdw>
                </a:effectLst>
              </a:rPr>
              <a:t>(</a:t>
            </a:r>
            <a:r>
              <a:rPr lang="el-GR" altLang="el-GR" sz="2400" b="1" u="sng" dirty="0">
                <a:solidFill>
                  <a:schemeClr val="tx1"/>
                </a:solidFill>
                <a:effectLst>
                  <a:outerShdw blurRad="38100" dist="38100" dir="2700000" algn="tl">
                    <a:srgbClr val="000000">
                      <a:alpha val="43137"/>
                    </a:srgbClr>
                  </a:outerShdw>
                </a:effectLst>
              </a:rPr>
              <a:t>3) οικονομικούς φορείς </a:t>
            </a:r>
            <a:r>
              <a:rPr lang="el-GR" altLang="el-GR" sz="2400" b="1" dirty="0" smtClean="0">
                <a:solidFill>
                  <a:schemeClr val="tx1"/>
                </a:solidFill>
              </a:rPr>
              <a:t>– ανάρτηση στο </a:t>
            </a:r>
            <a:r>
              <a:rPr lang="el-GR" altLang="el-GR" sz="2400" b="1" dirty="0">
                <a:solidFill>
                  <a:schemeClr val="tx1"/>
                </a:solidFill>
              </a:rPr>
              <a:t>ΚΗΜΔΗΣ για τουλάχιστον </a:t>
            </a:r>
            <a:r>
              <a:rPr lang="el-GR" altLang="el-GR" sz="2400" b="1" dirty="0" smtClean="0">
                <a:solidFill>
                  <a:schemeClr val="tx1"/>
                </a:solidFill>
              </a:rPr>
              <a:t>(</a:t>
            </a:r>
            <a:r>
              <a:rPr lang="el-GR" altLang="el-GR" sz="2400" b="1" u="sng" dirty="0">
                <a:solidFill>
                  <a:schemeClr val="tx1"/>
                </a:solidFill>
                <a:effectLst>
                  <a:outerShdw blurRad="38100" dist="38100" dir="2700000" algn="tl">
                    <a:srgbClr val="000000">
                      <a:alpha val="43137"/>
                    </a:srgbClr>
                  </a:outerShdw>
                </a:effectLst>
              </a:rPr>
              <a:t>5) εργάσιμες ημέρες </a:t>
            </a:r>
            <a:r>
              <a:rPr lang="el-GR" altLang="el-GR" sz="2400" b="1" dirty="0">
                <a:solidFill>
                  <a:schemeClr val="tx1"/>
                </a:solidFill>
              </a:rPr>
              <a:t>πριν από την κοινοποίηση της απόφασης ανάθεσης. </a:t>
            </a:r>
            <a:endParaRPr lang="el-GR" altLang="el-GR" sz="2400" b="1" dirty="0" smtClean="0">
              <a:solidFill>
                <a:schemeClr val="tx1"/>
              </a:solidFill>
            </a:endParaRPr>
          </a:p>
          <a:p>
            <a:pPr lvl="1" algn="just" defTabSz="914126" eaLnBrk="1" fontAlgn="auto" hangingPunct="1">
              <a:spcAft>
                <a:spcPts val="600"/>
              </a:spcAft>
              <a:buFont typeface="Wingdings" panose="05000000000000000000" pitchFamily="2" charset="2"/>
              <a:buChar char="v"/>
              <a:defRPr/>
            </a:pPr>
            <a:r>
              <a:rPr lang="el-GR" altLang="el-GR" sz="2400" b="1" dirty="0" smtClean="0">
                <a:solidFill>
                  <a:schemeClr val="tx1"/>
                </a:solidFill>
              </a:rPr>
              <a:t>Δεν </a:t>
            </a:r>
            <a:r>
              <a:rPr lang="el-GR" altLang="el-GR" sz="2400" b="1" dirty="0">
                <a:solidFill>
                  <a:schemeClr val="tx1"/>
                </a:solidFill>
              </a:rPr>
              <a:t>αξιολογούνται προσφορές οικονομικών φορέων που δεν προσκλήθηκαν να υποβάλουν προσφορά.</a:t>
            </a:r>
          </a:p>
        </p:txBody>
      </p:sp>
      <p:sp>
        <p:nvSpPr>
          <p:cNvPr id="48132" name="Rectangle 1"/>
          <p:cNvSpPr>
            <a:spLocks noChangeArrowheads="1"/>
          </p:cNvSpPr>
          <p:nvPr/>
        </p:nvSpPr>
        <p:spPr bwMode="auto">
          <a:xfrm>
            <a:off x="1524000" y="1"/>
            <a:ext cx="279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defTabSz="449263" eaLnBrk="0" fontAlgn="base" hangingPunct="0">
              <a:spcBef>
                <a:spcPct val="0"/>
              </a:spcBef>
              <a:spcAft>
                <a:spcPct val="0"/>
              </a:spcAft>
            </a:pPr>
            <a:r>
              <a:rPr lang="en-US" altLang="el-GR" sz="1200">
                <a:solidFill>
                  <a:srgbClr val="000000"/>
                </a:solidFill>
                <a:latin typeface="Trebuchet MS" panose="020B0603020202020204" pitchFamily="34" charset="0"/>
                <a:ea typeface="Microsoft YaHei" panose="020B0503020204020204" pitchFamily="34" charset="-122"/>
              </a:rPr>
              <a:t>,</a:t>
            </a:r>
            <a:r>
              <a:rPr lang="en-US" altLang="el-GR" sz="1100">
                <a:solidFill>
                  <a:srgbClr val="FFFFFF"/>
                </a:solidFill>
                <a:latin typeface="Arial" panose="020B0604020202020204" pitchFamily="34" charset="0"/>
                <a:ea typeface="Microsoft YaHei" panose="020B0503020204020204" pitchFamily="34" charset="-122"/>
              </a:rPr>
              <a:t> </a:t>
            </a:r>
            <a:endParaRPr lang="en-US" altLang="el-GR" sz="2000">
              <a:solidFill>
                <a:srgbClr val="FFFFFF"/>
              </a:solidFill>
              <a:latin typeface="Arial" panose="020B0604020202020204" pitchFamily="34" charset="0"/>
              <a:ea typeface="Microsoft YaHei" panose="020B0503020204020204" pitchFamily="34" charset="-122"/>
            </a:endParaRPr>
          </a:p>
        </p:txBody>
      </p:sp>
    </p:spTree>
    <p:extLst>
      <p:ext uri="{BB962C8B-B14F-4D97-AF65-F5344CB8AC3E}">
        <p14:creationId xmlns:p14="http://schemas.microsoft.com/office/powerpoint/2010/main" val="776604711"/>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Τίτλος 1"/>
          <p:cNvSpPr>
            <a:spLocks noGrp="1"/>
          </p:cNvSpPr>
          <p:nvPr>
            <p:ph type="title"/>
          </p:nvPr>
        </p:nvSpPr>
        <p:spPr>
          <a:xfrm>
            <a:off x="2238376" y="365126"/>
            <a:ext cx="7764463" cy="849313"/>
          </a:xfrm>
        </p:spPr>
        <p:txBody>
          <a:bodyPr/>
          <a:lstStyle/>
          <a:p>
            <a:pPr algn="ctr" defTabSz="912813" eaLnBrk="1" hangingPunct="1"/>
            <a:r>
              <a:rPr lang="el-GR" altLang="el-GR" sz="3200" b="1">
                <a:solidFill>
                  <a:schemeClr val="tx1"/>
                </a:solidFill>
              </a:rPr>
              <a:t>Απευθείας ανάθεση</a:t>
            </a:r>
            <a:endParaRPr lang="en-US" altLang="el-GR" sz="3200" b="1">
              <a:solidFill>
                <a:schemeClr val="tx1"/>
              </a:solidFill>
            </a:endParaRPr>
          </a:p>
        </p:txBody>
      </p:sp>
      <p:sp>
        <p:nvSpPr>
          <p:cNvPr id="3" name="Θέση περιεχομένου 2"/>
          <p:cNvSpPr>
            <a:spLocks noGrp="1"/>
          </p:cNvSpPr>
          <p:nvPr>
            <p:ph idx="1"/>
          </p:nvPr>
        </p:nvSpPr>
        <p:spPr>
          <a:xfrm>
            <a:off x="494675" y="1285876"/>
            <a:ext cx="11032761" cy="4854575"/>
          </a:xfrm>
        </p:spPr>
        <p:txBody>
          <a:bodyPr rtlCol="0">
            <a:normAutofit/>
          </a:bodyPr>
          <a:lstStyle/>
          <a:p>
            <a:pPr marL="0" indent="0" algn="just" defTabSz="914126" eaLnBrk="1" fontAlgn="auto" hangingPunct="1">
              <a:buNone/>
              <a:defRPr/>
            </a:pPr>
            <a:r>
              <a:rPr lang="en-US" altLang="el-GR" sz="2800" b="1" u="sng" dirty="0">
                <a:solidFill>
                  <a:srgbClr val="0070C0"/>
                </a:solidFill>
                <a:effectLst>
                  <a:outerShdw blurRad="38100" dist="38100" dir="2700000" algn="tl">
                    <a:srgbClr val="000000">
                      <a:alpha val="43137"/>
                    </a:srgbClr>
                  </a:outerShdw>
                </a:effectLst>
              </a:rPr>
              <a:t> </a:t>
            </a:r>
            <a:r>
              <a:rPr lang="el-GR" altLang="el-GR" sz="2600" b="1" u="sng" dirty="0">
                <a:solidFill>
                  <a:schemeClr val="tx1"/>
                </a:solidFill>
                <a:effectLst>
                  <a:outerShdw blurRad="38100" dist="38100" dir="2700000" algn="tl">
                    <a:srgbClr val="000000">
                      <a:alpha val="43137"/>
                    </a:srgbClr>
                  </a:outerShdw>
                </a:effectLst>
              </a:rPr>
              <a:t>Απόφαση ανάθεσης </a:t>
            </a:r>
            <a:endParaRPr lang="el-GR" altLang="el-GR" sz="2600" b="1" u="sng" dirty="0">
              <a:solidFill>
                <a:schemeClr val="tx1"/>
              </a:solidFill>
              <a:effectLst>
                <a:outerShdw blurRad="38100" dist="38100" dir="2700000" algn="tl">
                  <a:srgbClr val="000000">
                    <a:alpha val="43137"/>
                  </a:srgbClr>
                </a:outerShdw>
              </a:effectLst>
              <a:sym typeface="Wingdings" panose="05000000000000000000" pitchFamily="2" charset="2"/>
            </a:endParaRPr>
          </a:p>
          <a:p>
            <a:pPr algn="just" defTabSz="914126" eaLnBrk="1" fontAlgn="auto" hangingPunct="1">
              <a:buFont typeface="Wingdings" pitchFamily="2" charset="2"/>
              <a:buChar char="v"/>
              <a:defRPr/>
            </a:pPr>
            <a:r>
              <a:rPr lang="el-GR" sz="2400" b="1" dirty="0">
                <a:solidFill>
                  <a:schemeClr val="tx1"/>
                </a:solidFill>
              </a:rPr>
              <a:t>Μετά την έκδοση της απόφασης ανάθεσης, η α.α.</a:t>
            </a:r>
          </a:p>
          <a:p>
            <a:pPr lvl="1" algn="just" defTabSz="914126" eaLnBrk="1" fontAlgn="auto" hangingPunct="1">
              <a:buFont typeface="Wingdings" pitchFamily="2" charset="2"/>
              <a:buChar char="ü"/>
              <a:defRPr/>
            </a:pPr>
            <a:r>
              <a:rPr lang="el-GR" sz="2400" b="1" dirty="0">
                <a:solidFill>
                  <a:schemeClr val="tx1"/>
                </a:solidFill>
              </a:rPr>
              <a:t>τη δημοσιεύει στο ΚΗΜΔΗΣ, και </a:t>
            </a:r>
          </a:p>
          <a:p>
            <a:pPr lvl="1" algn="just" defTabSz="914126" eaLnBrk="1" fontAlgn="auto" hangingPunct="1">
              <a:buFont typeface="Wingdings" pitchFamily="2" charset="2"/>
              <a:buChar char="ü"/>
              <a:defRPr/>
            </a:pPr>
            <a:r>
              <a:rPr lang="el-GR" sz="2400" b="1" dirty="0">
                <a:solidFill>
                  <a:schemeClr val="tx1"/>
                </a:solidFill>
              </a:rPr>
              <a:t>την κοινοποιεί στον οικονομικό φορέα</a:t>
            </a:r>
            <a:r>
              <a:rPr lang="el-GR" sz="2400" dirty="0"/>
              <a:t>. </a:t>
            </a:r>
          </a:p>
          <a:p>
            <a:pPr algn="just" defTabSz="914126" eaLnBrk="1" fontAlgn="auto" hangingPunct="1">
              <a:buFont typeface="Wingdings" panose="05000000000000000000" pitchFamily="2" charset="2"/>
              <a:buChar char="v"/>
              <a:defRPr/>
            </a:pPr>
            <a:r>
              <a:rPr lang="el-GR" sz="2400" b="1" dirty="0">
                <a:solidFill>
                  <a:srgbClr val="FF0000"/>
                </a:solidFill>
              </a:rPr>
              <a:t>Η μη δημοσίευση στο ΚΗΜΔΗΣ </a:t>
            </a:r>
            <a:r>
              <a:rPr lang="el-GR" sz="2400" b="1" dirty="0">
                <a:solidFill>
                  <a:schemeClr val="tx1"/>
                </a:solidFill>
                <a:effectLst>
                  <a:outerShdw blurRad="38100" dist="38100" dir="2700000" algn="tl">
                    <a:srgbClr val="000000">
                      <a:alpha val="43137"/>
                    </a:srgbClr>
                  </a:outerShdw>
                </a:effectLst>
              </a:rPr>
              <a:t>καθιστά τη σύμβαση αυτοδικαίως </a:t>
            </a:r>
            <a:r>
              <a:rPr lang="el-GR" sz="2400" b="1" dirty="0">
                <a:solidFill>
                  <a:srgbClr val="FF0000"/>
                </a:solidFill>
              </a:rPr>
              <a:t>άκυρη</a:t>
            </a:r>
            <a:r>
              <a:rPr lang="el-GR" sz="2400" b="1" dirty="0"/>
              <a:t>. </a:t>
            </a:r>
          </a:p>
          <a:p>
            <a:pPr algn="just" defTabSz="914126" eaLnBrk="1" fontAlgn="auto" hangingPunct="1">
              <a:buFont typeface="Wingdings" panose="05000000000000000000" pitchFamily="2" charset="2"/>
              <a:buChar char="v"/>
              <a:defRPr/>
            </a:pPr>
            <a:r>
              <a:rPr lang="el-GR" sz="2400" b="1" dirty="0">
                <a:solidFill>
                  <a:schemeClr val="tx1"/>
                </a:solidFill>
              </a:rPr>
              <a:t>Με την </a:t>
            </a:r>
            <a:r>
              <a:rPr lang="el-GR" sz="2400" b="1" dirty="0">
                <a:solidFill>
                  <a:schemeClr val="tx1"/>
                </a:solidFill>
                <a:effectLst>
                  <a:outerShdw blurRad="38100" dist="38100" dir="2700000" algn="tl">
                    <a:srgbClr val="000000">
                      <a:alpha val="43137"/>
                    </a:srgbClr>
                  </a:outerShdw>
                </a:effectLst>
              </a:rPr>
              <a:t>κοινοποίηση της απόφασης ανάθεσης </a:t>
            </a:r>
            <a:r>
              <a:rPr lang="el-GR" sz="2400" b="1" dirty="0">
                <a:solidFill>
                  <a:schemeClr val="tx1"/>
                </a:solidFill>
              </a:rPr>
              <a:t>η σύμβαση έχει συναφθεί και η υπογραφή του σχετικού συμφωνητικού έχει αποδεικτικό χαρακτήρα. </a:t>
            </a:r>
          </a:p>
          <a:p>
            <a:pPr algn="just" defTabSz="914126" eaLnBrk="1" fontAlgn="auto" hangingPunct="1">
              <a:buFont typeface="Wingdings" panose="05000000000000000000" pitchFamily="2" charset="2"/>
              <a:buChar char="v"/>
              <a:defRPr/>
            </a:pPr>
            <a:r>
              <a:rPr lang="el-GR" sz="2400" b="1" dirty="0">
                <a:solidFill>
                  <a:schemeClr val="tx1"/>
                </a:solidFill>
              </a:rPr>
              <a:t>Απαιτείται η υπογραφή συμφωνητικού για συμβάσεις άνω των 2.500 € / 10.000 € για τεχνική βοήθεια. </a:t>
            </a:r>
          </a:p>
        </p:txBody>
      </p:sp>
    </p:spTree>
    <p:extLst>
      <p:ext uri="{BB962C8B-B14F-4D97-AF65-F5344CB8AC3E}">
        <p14:creationId xmlns:p14="http://schemas.microsoft.com/office/powerpoint/2010/main" val="3392496773"/>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Text Box 1"/>
          <p:cNvSpPr txBox="1">
            <a:spLocks noChangeArrowheads="1"/>
          </p:cNvSpPr>
          <p:nvPr/>
        </p:nvSpPr>
        <p:spPr bwMode="auto">
          <a:xfrm>
            <a:off x="7192963" y="4714876"/>
            <a:ext cx="3295650" cy="728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algn="r" defTabSz="449263" fontAlgn="base">
              <a:spcBef>
                <a:spcPct val="0"/>
              </a:spcBef>
              <a:spcAft>
                <a:spcPts val="700"/>
              </a:spcAft>
              <a:buSzPct val="100000"/>
            </a:pPr>
            <a:endParaRPr lang="el-GR"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p:txBody>
      </p:sp>
      <p:sp>
        <p:nvSpPr>
          <p:cNvPr id="58371" name="Text Box 2"/>
          <p:cNvSpPr txBox="1">
            <a:spLocks noChangeArrowheads="1"/>
          </p:cNvSpPr>
          <p:nvPr/>
        </p:nvSpPr>
        <p:spPr bwMode="auto">
          <a:xfrm>
            <a:off x="1524000" y="214314"/>
            <a:ext cx="8980488" cy="9286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algn="ctr" defTabSz="449263" fontAlgn="base" hangingPunct="0">
              <a:spcBef>
                <a:spcPct val="0"/>
              </a:spcBef>
              <a:spcAft>
                <a:spcPct val="0"/>
              </a:spcAft>
              <a:buSzPct val="100000"/>
            </a:pPr>
            <a:endParaRPr lang="el-GR" altLang="el-GR" sz="2800" b="1">
              <a:solidFill>
                <a:srgbClr val="000000"/>
              </a:solidFill>
              <a:latin typeface="Calibri" panose="020F0502020204030204" pitchFamily="34" charset="0"/>
            </a:endParaRPr>
          </a:p>
          <a:p>
            <a:pPr algn="ctr" defTabSz="449263" fontAlgn="base" hangingPunct="0">
              <a:spcBef>
                <a:spcPct val="0"/>
              </a:spcBef>
              <a:spcAft>
                <a:spcPct val="0"/>
              </a:spcAft>
              <a:buSzPct val="100000"/>
            </a:pPr>
            <a:r>
              <a:rPr lang="el-GR" altLang="el-GR" sz="3200" b="1">
                <a:solidFill>
                  <a:srgbClr val="000000"/>
                </a:solidFill>
                <a:latin typeface="Calibri" panose="020F0502020204030204" pitchFamily="34" charset="0"/>
              </a:rPr>
              <a:t>Συμφωνία-πλαίσιο (Άρθρο 39)</a:t>
            </a:r>
          </a:p>
          <a:p>
            <a:pPr algn="ctr" defTabSz="449263" fontAlgn="base" hangingPunct="0">
              <a:spcBef>
                <a:spcPct val="0"/>
              </a:spcBef>
              <a:spcAft>
                <a:spcPct val="0"/>
              </a:spcAft>
              <a:buSzPct val="100000"/>
            </a:pPr>
            <a:endParaRPr lang="el-GR" altLang="el-GR" sz="2800" b="1">
              <a:solidFill>
                <a:srgbClr val="000000"/>
              </a:solidFill>
              <a:latin typeface="Calibri" panose="020F0502020204030204" pitchFamily="34" charset="0"/>
              <a:cs typeface="Arial" panose="020B0604020202020204" pitchFamily="34" charset="0"/>
            </a:endParaRPr>
          </a:p>
        </p:txBody>
      </p:sp>
      <p:sp>
        <p:nvSpPr>
          <p:cNvPr id="58372" name="Rectangle 3"/>
          <p:cNvSpPr>
            <a:spLocks noChangeArrowheads="1"/>
          </p:cNvSpPr>
          <p:nvPr/>
        </p:nvSpPr>
        <p:spPr bwMode="auto">
          <a:xfrm>
            <a:off x="719528" y="1412875"/>
            <a:ext cx="10837887" cy="4018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spAutoFit/>
          </a:bodyPr>
          <a:lstStyle>
            <a:lvl1pPr marL="179388" indent="-177800">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chemeClr val="bg1"/>
                </a:solidFill>
                <a:latin typeface="Arial" panose="020B0604020202020204" pitchFamily="34" charset="0"/>
                <a:ea typeface="Microsoft YaHei" panose="020B0503020204020204" pitchFamily="34" charset="-122"/>
              </a:defRPr>
            </a:lvl1pPr>
            <a:lvl2pPr>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chemeClr val="bg1"/>
                </a:solidFill>
                <a:latin typeface="Arial" panose="020B0604020202020204" pitchFamily="34" charset="0"/>
                <a:ea typeface="Microsoft YaHei" panose="020B0503020204020204" pitchFamily="34" charset="-122"/>
              </a:defRPr>
            </a:lvl2pPr>
            <a:lvl3pPr>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chemeClr val="bg1"/>
                </a:solidFill>
                <a:latin typeface="Arial" panose="020B0604020202020204" pitchFamily="34" charset="0"/>
                <a:ea typeface="Microsoft YaHei" panose="020B0503020204020204" pitchFamily="34" charset="-122"/>
              </a:defRPr>
            </a:lvl3pPr>
            <a:lvl4pPr>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chemeClr val="bg1"/>
                </a:solidFill>
                <a:latin typeface="Arial" panose="020B0604020202020204" pitchFamily="34" charset="0"/>
                <a:ea typeface="Microsoft YaHei" panose="020B0503020204020204" pitchFamily="34" charset="-122"/>
              </a:defRPr>
            </a:lvl4pPr>
            <a:lvl5pPr>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chemeClr val="bg1"/>
                </a:solidFill>
                <a:latin typeface="Arial" panose="020B0604020202020204" pitchFamily="34" charset="0"/>
                <a:ea typeface="Microsoft YaHei" panose="020B0503020204020204" pitchFamily="34" charset="-122"/>
              </a:defRPr>
            </a:lvl9pPr>
          </a:lstStyle>
          <a:p>
            <a:pPr algn="just" defTabSz="449263" fontAlgn="base">
              <a:lnSpc>
                <a:spcPts val="2400"/>
              </a:lnSpc>
              <a:spcBef>
                <a:spcPct val="0"/>
              </a:spcBef>
              <a:spcAft>
                <a:spcPts val="600"/>
              </a:spcAft>
              <a:buClr>
                <a:srgbClr val="000000"/>
              </a:buClr>
              <a:buSzPct val="45000"/>
              <a:buFont typeface="Wingdings" panose="05000000000000000000" pitchFamily="2" charset="2"/>
              <a:buChar char=""/>
            </a:pPr>
            <a:r>
              <a:rPr lang="el-GR" altLang="el-GR" sz="2200" b="1" u="sng" dirty="0">
                <a:solidFill>
                  <a:srgbClr val="000000"/>
                </a:solidFill>
                <a:latin typeface="Calibri" panose="020F0502020204030204" pitchFamily="34" charset="0"/>
              </a:rPr>
              <a:t>Συμφωνία</a:t>
            </a:r>
            <a:r>
              <a:rPr lang="el-GR" altLang="el-GR" sz="2200" dirty="0">
                <a:solidFill>
                  <a:srgbClr val="000000"/>
                </a:solidFill>
                <a:latin typeface="Calibri" panose="020F0502020204030204" pitchFamily="34" charset="0"/>
              </a:rPr>
              <a:t> </a:t>
            </a:r>
            <a:r>
              <a:rPr lang="el-GR" altLang="el-GR" sz="2200" b="1" dirty="0">
                <a:solidFill>
                  <a:srgbClr val="000000"/>
                </a:solidFill>
                <a:latin typeface="Calibri" panose="020F0502020204030204" pitchFamily="34" charset="0"/>
              </a:rPr>
              <a:t>μεταξύ </a:t>
            </a:r>
            <a:r>
              <a:rPr lang="el-GR" altLang="el-GR" sz="2200" b="1" dirty="0" err="1">
                <a:solidFill>
                  <a:srgbClr val="000000"/>
                </a:solidFill>
                <a:latin typeface="Calibri" panose="020F0502020204030204" pitchFamily="34" charset="0"/>
              </a:rPr>
              <a:t>α.α.</a:t>
            </a:r>
            <a:r>
              <a:rPr lang="el-GR" altLang="el-GR" sz="2200" b="1" dirty="0">
                <a:solidFill>
                  <a:srgbClr val="000000"/>
                </a:solidFill>
                <a:latin typeface="Calibri" panose="020F0502020204030204" pitchFamily="34" charset="0"/>
              </a:rPr>
              <a:t> και ενός ή περισσότερων </a:t>
            </a:r>
            <a:r>
              <a:rPr lang="el-GR" altLang="el-GR" sz="2200" b="1" dirty="0" err="1">
                <a:solidFill>
                  <a:srgbClr val="000000"/>
                </a:solidFill>
                <a:latin typeface="Calibri" panose="020F0502020204030204" pitchFamily="34" charset="0"/>
              </a:rPr>
              <a:t>ο.φ</a:t>
            </a:r>
            <a:r>
              <a:rPr lang="el-GR" altLang="el-GR" sz="2200" b="1" dirty="0">
                <a:solidFill>
                  <a:srgbClr val="000000"/>
                </a:solidFill>
                <a:latin typeface="Calibri" panose="020F0502020204030204" pitchFamily="34" charset="0"/>
              </a:rPr>
              <a:t>.</a:t>
            </a:r>
            <a:r>
              <a:rPr lang="el-GR" altLang="el-GR" sz="2200" dirty="0">
                <a:solidFill>
                  <a:srgbClr val="000000"/>
                </a:solidFill>
                <a:latin typeface="Calibri" panose="020F0502020204030204" pitchFamily="34" charset="0"/>
              </a:rPr>
              <a:t>, η οποία </a:t>
            </a:r>
            <a:r>
              <a:rPr lang="el-GR" altLang="el-GR" sz="2200" b="1" dirty="0">
                <a:solidFill>
                  <a:srgbClr val="000000"/>
                </a:solidFill>
                <a:latin typeface="Calibri" panose="020F0502020204030204" pitchFamily="34" charset="0"/>
              </a:rPr>
              <a:t>καθορίζει τους όρους που διέπουν τις συμβάσεις </a:t>
            </a:r>
            <a:r>
              <a:rPr lang="el-GR" altLang="el-GR" sz="2200" dirty="0">
                <a:solidFill>
                  <a:srgbClr val="000000"/>
                </a:solidFill>
                <a:latin typeface="Calibri" panose="020F0502020204030204" pitchFamily="34" charset="0"/>
              </a:rPr>
              <a:t>που πρόκειται να συναφθούν σε μία συγκεκριμένη χρονική περίοδο</a:t>
            </a:r>
            <a:r>
              <a:rPr lang="el-GR" altLang="el-GR" sz="2200" dirty="0" smtClean="0">
                <a:solidFill>
                  <a:srgbClr val="000000"/>
                </a:solidFill>
                <a:latin typeface="Calibri" panose="020F0502020204030204" pitchFamily="34" charset="0"/>
              </a:rPr>
              <a:t>.</a:t>
            </a:r>
          </a:p>
          <a:p>
            <a:pPr algn="just" defTabSz="449263" fontAlgn="base">
              <a:lnSpc>
                <a:spcPts val="2400"/>
              </a:lnSpc>
              <a:spcBef>
                <a:spcPct val="0"/>
              </a:spcBef>
              <a:spcAft>
                <a:spcPts val="600"/>
              </a:spcAft>
              <a:buClr>
                <a:srgbClr val="000000"/>
              </a:buClr>
              <a:buSzPct val="45000"/>
              <a:buFont typeface="Wingdings" panose="05000000000000000000" pitchFamily="2" charset="2"/>
              <a:buChar char=""/>
            </a:pPr>
            <a:r>
              <a:rPr lang="el-GR" altLang="el-GR" sz="2200" b="1" u="sng" dirty="0">
                <a:solidFill>
                  <a:srgbClr val="000000"/>
                </a:solidFill>
                <a:effectLst>
                  <a:outerShdw blurRad="38100" dist="38100" dir="2700000" algn="tl">
                    <a:srgbClr val="000000">
                      <a:alpha val="43137"/>
                    </a:srgbClr>
                  </a:outerShdw>
                </a:effectLst>
                <a:latin typeface="Calibri" panose="020F0502020204030204" pitchFamily="34" charset="0"/>
              </a:rPr>
              <a:t>H συμφωνία-πλαίσιο δεν αποτελεί έναν νέο τύπο/είδος δημόσιας σύμβασης, αλλά μια μέθοδο την οποία η </a:t>
            </a:r>
            <a:r>
              <a:rPr lang="el-GR" altLang="el-GR" sz="2200" b="1" u="sng" dirty="0" err="1">
                <a:solidFill>
                  <a:srgbClr val="000000"/>
                </a:solidFill>
                <a:effectLst>
                  <a:outerShdw blurRad="38100" dist="38100" dir="2700000" algn="tl">
                    <a:srgbClr val="000000">
                      <a:alpha val="43137"/>
                    </a:srgbClr>
                  </a:outerShdw>
                </a:effectLst>
                <a:latin typeface="Calibri" panose="020F0502020204030204" pitchFamily="34" charset="0"/>
              </a:rPr>
              <a:t>α.α.</a:t>
            </a:r>
            <a:r>
              <a:rPr lang="el-GR" altLang="el-GR" sz="2200" b="1" u="sng" dirty="0">
                <a:solidFill>
                  <a:srgbClr val="000000"/>
                </a:solidFill>
                <a:effectLst>
                  <a:outerShdw blurRad="38100" dist="38100" dir="2700000" algn="tl">
                    <a:srgbClr val="000000">
                      <a:alpha val="43137"/>
                    </a:srgbClr>
                  </a:outerShdw>
                </a:effectLst>
                <a:latin typeface="Calibri" panose="020F0502020204030204" pitchFamily="34" charset="0"/>
              </a:rPr>
              <a:t> μπορεί να χρησιμοποιήσει για την επιλογή του αντισυμβαλλομένου </a:t>
            </a:r>
            <a:r>
              <a:rPr lang="el-GR" altLang="el-GR" sz="2200" b="1" u="sng" dirty="0" smtClean="0">
                <a:solidFill>
                  <a:srgbClr val="000000"/>
                </a:solidFill>
                <a:effectLst>
                  <a:outerShdw blurRad="38100" dist="38100" dir="2700000" algn="tl">
                    <a:srgbClr val="000000">
                      <a:alpha val="43137"/>
                    </a:srgbClr>
                  </a:outerShdw>
                </a:effectLst>
                <a:latin typeface="Calibri" panose="020F0502020204030204" pitchFamily="34" charset="0"/>
              </a:rPr>
              <a:t>της</a:t>
            </a:r>
            <a:r>
              <a:rPr lang="el-GR" altLang="el-GR" sz="2200" b="1" dirty="0" smtClean="0">
                <a:solidFill>
                  <a:srgbClr val="000000"/>
                </a:solidFill>
                <a:latin typeface="Calibri" panose="020F0502020204030204" pitchFamily="34" charset="0"/>
              </a:rPr>
              <a:t>.</a:t>
            </a:r>
            <a:endParaRPr lang="el-GR" altLang="el-GR" sz="2200" b="1" dirty="0">
              <a:solidFill>
                <a:srgbClr val="000000"/>
              </a:solidFill>
              <a:latin typeface="Calibri" panose="020F0502020204030204" pitchFamily="34" charset="0"/>
            </a:endParaRPr>
          </a:p>
          <a:p>
            <a:pPr algn="just" defTabSz="449263" fontAlgn="base">
              <a:lnSpc>
                <a:spcPts val="2400"/>
              </a:lnSpc>
              <a:spcBef>
                <a:spcPct val="0"/>
              </a:spcBef>
              <a:spcAft>
                <a:spcPts val="600"/>
              </a:spcAft>
              <a:buClr>
                <a:srgbClr val="000000"/>
              </a:buClr>
              <a:buSzPct val="45000"/>
              <a:buFont typeface="Wingdings" panose="05000000000000000000" pitchFamily="2" charset="2"/>
              <a:buChar char=""/>
            </a:pPr>
            <a:r>
              <a:rPr lang="el-GR" altLang="el-GR" sz="2200" b="1" dirty="0" smtClean="0">
                <a:solidFill>
                  <a:srgbClr val="000000"/>
                </a:solidFill>
                <a:latin typeface="Calibri" panose="020F0502020204030204" pitchFamily="34" charset="0"/>
              </a:rPr>
              <a:t>Εκτιμώμενη </a:t>
            </a:r>
            <a:r>
              <a:rPr lang="el-GR" altLang="el-GR" sz="2200" b="1" dirty="0">
                <a:solidFill>
                  <a:srgbClr val="000000"/>
                </a:solidFill>
                <a:latin typeface="Calibri" panose="020F0502020204030204" pitchFamily="34" charset="0"/>
              </a:rPr>
              <a:t>αξία συμφωνίας-πλαίσιο</a:t>
            </a:r>
            <a:r>
              <a:rPr lang="el-GR" altLang="el-GR" sz="2200" dirty="0">
                <a:solidFill>
                  <a:srgbClr val="000000"/>
                </a:solidFill>
                <a:latin typeface="Calibri" panose="020F0502020204030204" pitchFamily="34" charset="0"/>
              </a:rPr>
              <a:t> : </a:t>
            </a:r>
            <a:r>
              <a:rPr lang="el-GR" altLang="el-GR" sz="2200" b="1" dirty="0">
                <a:solidFill>
                  <a:srgbClr val="000000"/>
                </a:solidFill>
                <a:latin typeface="Calibri" panose="020F0502020204030204" pitchFamily="34" charset="0"/>
              </a:rPr>
              <a:t>η μέγιστη αξία</a:t>
            </a:r>
            <a:r>
              <a:rPr lang="el-GR" altLang="el-GR" sz="2200" dirty="0">
                <a:solidFill>
                  <a:srgbClr val="000000"/>
                </a:solidFill>
                <a:latin typeface="Calibri" panose="020F0502020204030204" pitchFamily="34" charset="0"/>
              </a:rPr>
              <a:t>, του συνόλου των συμβάσεων που προβλέπονται </a:t>
            </a:r>
            <a:r>
              <a:rPr lang="el-GR" altLang="el-GR" sz="2200" b="1" dirty="0">
                <a:solidFill>
                  <a:srgbClr val="000000"/>
                </a:solidFill>
                <a:latin typeface="Calibri" panose="020F0502020204030204" pitchFamily="34" charset="0"/>
              </a:rPr>
              <a:t>για τη συνολική διάρκεια </a:t>
            </a:r>
            <a:r>
              <a:rPr lang="el-GR" altLang="el-GR" sz="2200" dirty="0">
                <a:solidFill>
                  <a:srgbClr val="000000"/>
                </a:solidFill>
                <a:latin typeface="Calibri" panose="020F0502020204030204" pitchFamily="34" charset="0"/>
              </a:rPr>
              <a:t>της συμφωνίας πλαίσιο. </a:t>
            </a:r>
          </a:p>
          <a:p>
            <a:pPr algn="just" defTabSz="449263" fontAlgn="base">
              <a:lnSpc>
                <a:spcPts val="2400"/>
              </a:lnSpc>
              <a:spcBef>
                <a:spcPct val="0"/>
              </a:spcBef>
              <a:spcAft>
                <a:spcPts val="600"/>
              </a:spcAft>
              <a:buClr>
                <a:srgbClr val="000000"/>
              </a:buClr>
              <a:buSzPct val="45000"/>
              <a:buFont typeface="Wingdings" panose="05000000000000000000" pitchFamily="2" charset="2"/>
              <a:buChar char=""/>
            </a:pPr>
            <a:r>
              <a:rPr lang="el-GR" altLang="el-GR" sz="2200" b="1" dirty="0">
                <a:solidFill>
                  <a:srgbClr val="000000"/>
                </a:solidFill>
                <a:latin typeface="Calibri" panose="020F0502020204030204" pitchFamily="34" charset="0"/>
              </a:rPr>
              <a:t>Διάρκεια συμφωνίας-πλαίσιο </a:t>
            </a:r>
            <a:r>
              <a:rPr lang="el-GR" altLang="el-GR" sz="2200" dirty="0">
                <a:solidFill>
                  <a:srgbClr val="000000"/>
                </a:solidFill>
                <a:latin typeface="Calibri" panose="020F0502020204030204" pitchFamily="34" charset="0"/>
              </a:rPr>
              <a:t>--&gt; </a:t>
            </a:r>
            <a:r>
              <a:rPr lang="el-GR" altLang="el-GR" sz="2200" b="1" dirty="0">
                <a:solidFill>
                  <a:srgbClr val="000000"/>
                </a:solidFill>
                <a:latin typeface="Calibri" panose="020F0502020204030204" pitchFamily="34" charset="0"/>
              </a:rPr>
              <a:t>έως 4 χρόνια </a:t>
            </a:r>
            <a:r>
              <a:rPr lang="el-GR" altLang="el-GR" sz="2200" dirty="0">
                <a:solidFill>
                  <a:srgbClr val="000000"/>
                </a:solidFill>
                <a:latin typeface="Calibri" panose="020F0502020204030204" pitchFamily="34" charset="0"/>
              </a:rPr>
              <a:t>εκτός εξαιρετικών περιπτώσεων δεόντως δικαιολογημένων. Οι εκτελεστικές συμβάσεις </a:t>
            </a:r>
            <a:r>
              <a:rPr lang="el-GR" altLang="el-GR" sz="2200" dirty="0" smtClean="0">
                <a:solidFill>
                  <a:srgbClr val="000000"/>
                </a:solidFill>
                <a:latin typeface="Calibri" panose="020F0502020204030204" pitchFamily="34" charset="0"/>
              </a:rPr>
              <a:t>που βασίζονται στη συμφωνία πλαίσιο, </a:t>
            </a:r>
            <a:r>
              <a:rPr lang="el-GR" altLang="el-GR" sz="2200" dirty="0">
                <a:solidFill>
                  <a:srgbClr val="000000"/>
                </a:solidFill>
                <a:latin typeface="Calibri" panose="020F0502020204030204" pitchFamily="34" charset="0"/>
              </a:rPr>
              <a:t>εφόσον συναφθούν εντός της </a:t>
            </a:r>
            <a:r>
              <a:rPr lang="el-GR" altLang="el-GR" sz="2200" dirty="0" smtClean="0">
                <a:solidFill>
                  <a:srgbClr val="000000"/>
                </a:solidFill>
                <a:latin typeface="Calibri" panose="020F0502020204030204" pitchFamily="34" charset="0"/>
              </a:rPr>
              <a:t>διάρκειάς της, </a:t>
            </a:r>
            <a:r>
              <a:rPr lang="el-GR" altLang="el-GR" sz="2200" dirty="0">
                <a:solidFill>
                  <a:srgbClr val="000000"/>
                </a:solidFill>
                <a:latin typeface="Calibri" panose="020F0502020204030204" pitchFamily="34" charset="0"/>
              </a:rPr>
              <a:t>μπορούν να εκτελούνται και μετά τη λήξη της διάρκειάς της</a:t>
            </a:r>
            <a:r>
              <a:rPr lang="el-GR" altLang="el-GR" sz="2200" dirty="0" smtClean="0">
                <a:solidFill>
                  <a:srgbClr val="000000"/>
                </a:solidFill>
                <a:latin typeface="Calibri" panose="020F0502020204030204" pitchFamily="34" charset="0"/>
              </a:rPr>
              <a:t>.</a:t>
            </a:r>
            <a:endParaRPr lang="el-GR" altLang="el-GR" sz="2200" dirty="0">
              <a:solidFill>
                <a:srgbClr val="000000"/>
              </a:solidFill>
              <a:latin typeface="Calibri" panose="020F0502020204030204" pitchFamily="34" charset="0"/>
            </a:endParaRPr>
          </a:p>
        </p:txBody>
      </p:sp>
      <p:sp>
        <p:nvSpPr>
          <p:cNvPr id="58373" name="Text Box 4"/>
          <p:cNvSpPr txBox="1">
            <a:spLocks noChangeArrowheads="1"/>
          </p:cNvSpPr>
          <p:nvPr/>
        </p:nvSpPr>
        <p:spPr bwMode="auto">
          <a:xfrm>
            <a:off x="7981951" y="6356350"/>
            <a:ext cx="2024063"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defTabSz="449263" eaLnBrk="0" fontAlgn="base" hangingPunct="0">
              <a:spcBef>
                <a:spcPct val="0"/>
              </a:spcBef>
              <a:spcAft>
                <a:spcPct val="0"/>
              </a:spcAft>
              <a:buSzPct val="100000"/>
            </a:pPr>
            <a:fld id="{593FA75B-BF78-429C-8195-1A97BDE3BE0F}" type="slidenum">
              <a:rPr lang="el-GR" altLang="el-GR">
                <a:solidFill>
                  <a:srgbClr val="FFFFFF"/>
                </a:solidFill>
                <a:cs typeface="Arial" panose="020B0604020202020204" pitchFamily="34" charset="0"/>
              </a:rPr>
              <a:pPr defTabSz="449263" eaLnBrk="0" fontAlgn="base" hangingPunct="0">
                <a:spcBef>
                  <a:spcPct val="0"/>
                </a:spcBef>
                <a:spcAft>
                  <a:spcPct val="0"/>
                </a:spcAft>
                <a:buSzPct val="100000"/>
              </a:pPr>
              <a:t>34</a:t>
            </a:fld>
            <a:endParaRPr lang="el-GR" altLang="el-GR">
              <a:solidFill>
                <a:srgbClr val="FFFFFF"/>
              </a:solidFill>
              <a:cs typeface="Arial" panose="020B0604020202020204" pitchFamily="34" charset="0"/>
            </a:endParaRPr>
          </a:p>
        </p:txBody>
      </p:sp>
    </p:spTree>
    <p:extLst>
      <p:ext uri="{BB962C8B-B14F-4D97-AF65-F5344CB8AC3E}">
        <p14:creationId xmlns:p14="http://schemas.microsoft.com/office/powerpoint/2010/main" val="461406481"/>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62" name="Text Box 1"/>
          <p:cNvSpPr txBox="1">
            <a:spLocks noChangeArrowheads="1"/>
          </p:cNvSpPr>
          <p:nvPr/>
        </p:nvSpPr>
        <p:spPr bwMode="auto">
          <a:xfrm>
            <a:off x="7192963" y="4714876"/>
            <a:ext cx="3295650" cy="728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algn="r" defTabSz="449263" fontAlgn="base">
              <a:spcBef>
                <a:spcPct val="0"/>
              </a:spcBef>
              <a:spcAft>
                <a:spcPts val="700"/>
              </a:spcAft>
              <a:buSzPct val="100000"/>
            </a:pPr>
            <a:endParaRPr lang="el-GR"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p:txBody>
      </p:sp>
      <p:sp>
        <p:nvSpPr>
          <p:cNvPr id="346115" name="Text Box 2"/>
          <p:cNvSpPr txBox="1">
            <a:spLocks noChangeArrowheads="1"/>
          </p:cNvSpPr>
          <p:nvPr/>
        </p:nvSpPr>
        <p:spPr bwMode="auto">
          <a:xfrm>
            <a:off x="1524000" y="214314"/>
            <a:ext cx="8980488" cy="928687"/>
          </a:xfrm>
          <a:prstGeom prst="rect">
            <a:avLst/>
          </a:prstGeom>
          <a:noFill/>
          <a:ln>
            <a:noFill/>
          </a:ln>
          <a:effec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algn="ctr" defTabSz="449263" fontAlgn="base">
              <a:spcBef>
                <a:spcPct val="0"/>
              </a:spcBef>
              <a:spcAft>
                <a:spcPct val="0"/>
              </a:spcAft>
              <a:buSzPct val="45000"/>
              <a:tabLst/>
              <a:defRPr/>
            </a:pPr>
            <a:r>
              <a:rPr lang="el-GR" altLang="el-GR" sz="2800" b="1" u="sng">
                <a:solidFill>
                  <a:prstClr val="black"/>
                </a:solidFill>
                <a:effectLst>
                  <a:outerShdw blurRad="38100" dist="38100" dir="2700000" algn="tl">
                    <a:srgbClr val="000000">
                      <a:alpha val="43137"/>
                    </a:srgbClr>
                  </a:outerShdw>
                </a:effectLst>
                <a:latin typeface="Calibri" pitchFamily="32" charset="0"/>
              </a:rPr>
              <a:t>Συμφωνία-πλαίσιο (Άρθρο 39)</a:t>
            </a:r>
            <a:endParaRPr lang="el-GR" altLang="el-GR" sz="2800" b="1" u="sng" dirty="0">
              <a:solidFill>
                <a:prstClr val="black"/>
              </a:solidFill>
              <a:effectLst>
                <a:outerShdw blurRad="38100" dist="38100" dir="2700000" algn="tl">
                  <a:srgbClr val="000000">
                    <a:alpha val="43137"/>
                  </a:srgbClr>
                </a:outerShdw>
              </a:effectLst>
              <a:latin typeface="Calibri" pitchFamily="32" charset="0"/>
            </a:endParaRPr>
          </a:p>
        </p:txBody>
      </p:sp>
      <p:sp>
        <p:nvSpPr>
          <p:cNvPr id="2" name="Rectangle 3"/>
          <p:cNvSpPr>
            <a:spLocks noChangeArrowheads="1"/>
          </p:cNvSpPr>
          <p:nvPr/>
        </p:nvSpPr>
        <p:spPr bwMode="auto">
          <a:xfrm>
            <a:off x="614597" y="1052513"/>
            <a:ext cx="11002780" cy="4834273"/>
          </a:xfrm>
          <a:prstGeom prst="rect">
            <a:avLst/>
          </a:prstGeom>
          <a:noFill/>
          <a:ln>
            <a:noFill/>
          </a:ln>
          <a:effectLst/>
        </p:spPr>
        <p:txBody>
          <a:bodyPr wrap="square" lIns="90000" tIns="46800" rIns="90000" bIns="46800">
            <a:spAutoFit/>
          </a:bodyPr>
          <a:lstStyle>
            <a:lvl1pPr marL="180975" indent="-176213">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1pPr>
            <a:lvl2pPr>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2pPr>
            <a:lvl3pPr>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3pPr>
            <a:lvl4pPr>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4pPr>
            <a:lvl5pPr>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5pPr>
            <a:lvl6pPr marL="2514600" indent="-228600" defTabSz="449263" fontAlgn="base">
              <a:spcBef>
                <a:spcPct val="0"/>
              </a:spcBef>
              <a:spcAft>
                <a:spcPct val="0"/>
              </a:spcAft>
              <a:buClr>
                <a:srgbClr val="000000"/>
              </a:buClr>
              <a:buSzPct val="100000"/>
              <a:buFont typeface="Times New Roman" pitchFamily="16" charset="0"/>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6pPr>
            <a:lvl7pPr marL="2971800" indent="-228600" defTabSz="449263" fontAlgn="base">
              <a:spcBef>
                <a:spcPct val="0"/>
              </a:spcBef>
              <a:spcAft>
                <a:spcPct val="0"/>
              </a:spcAft>
              <a:buClr>
                <a:srgbClr val="000000"/>
              </a:buClr>
              <a:buSzPct val="100000"/>
              <a:buFont typeface="Times New Roman" pitchFamily="16" charset="0"/>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7pPr>
            <a:lvl8pPr marL="3429000" indent="-228600" defTabSz="449263" fontAlgn="base">
              <a:spcBef>
                <a:spcPct val="0"/>
              </a:spcBef>
              <a:spcAft>
                <a:spcPct val="0"/>
              </a:spcAft>
              <a:buClr>
                <a:srgbClr val="000000"/>
              </a:buClr>
              <a:buSzPct val="100000"/>
              <a:buFont typeface="Times New Roman" pitchFamily="16" charset="0"/>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8pPr>
            <a:lvl9pPr marL="3886200" indent="-228600" defTabSz="449263" fontAlgn="base">
              <a:spcBef>
                <a:spcPct val="0"/>
              </a:spcBef>
              <a:spcAft>
                <a:spcPct val="0"/>
              </a:spcAft>
              <a:buClr>
                <a:srgbClr val="000000"/>
              </a:buClr>
              <a:buSzPct val="100000"/>
              <a:buFont typeface="Times New Roman" pitchFamily="16" charset="0"/>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9pPr>
          </a:lstStyle>
          <a:p>
            <a:pPr algn="just" defTabSz="449263" fontAlgn="base">
              <a:spcBef>
                <a:spcPct val="0"/>
              </a:spcBef>
              <a:spcAft>
                <a:spcPct val="0"/>
              </a:spcAft>
              <a:buSzPct val="45000"/>
              <a:defRPr/>
            </a:pPr>
            <a:endParaRPr lang="el-GR" altLang="el-GR" sz="2200" b="1" dirty="0">
              <a:solidFill>
                <a:prstClr val="black"/>
              </a:solidFill>
              <a:effectLst>
                <a:outerShdw blurRad="38100" dist="38100" dir="2700000" algn="tl">
                  <a:srgbClr val="000000">
                    <a:alpha val="43137"/>
                  </a:srgbClr>
                </a:outerShdw>
              </a:effectLst>
              <a:latin typeface="Calibri" pitchFamily="32" charset="0"/>
            </a:endParaRPr>
          </a:p>
          <a:p>
            <a:pPr algn="just" defTabSz="449263" fontAlgn="base">
              <a:spcBef>
                <a:spcPct val="0"/>
              </a:spcBef>
              <a:spcAft>
                <a:spcPct val="0"/>
              </a:spcAft>
              <a:buSzPct val="45000"/>
              <a:defRPr/>
            </a:pPr>
            <a:r>
              <a:rPr lang="el-GR" altLang="el-GR" sz="2200" b="1" dirty="0">
                <a:solidFill>
                  <a:prstClr val="black"/>
                </a:solidFill>
                <a:effectLst>
                  <a:outerShdw blurRad="38100" dist="38100" dir="2700000" algn="tl">
                    <a:srgbClr val="000000">
                      <a:alpha val="43137"/>
                    </a:srgbClr>
                  </a:outerShdw>
                </a:effectLst>
                <a:latin typeface="Calibri" pitchFamily="32" charset="0"/>
              </a:rPr>
              <a:t>Ενδείκνυται για </a:t>
            </a:r>
            <a:r>
              <a:rPr lang="el-GR" altLang="el-GR" sz="2200" b="1" dirty="0" smtClean="0">
                <a:solidFill>
                  <a:prstClr val="black"/>
                </a:solidFill>
                <a:effectLst>
                  <a:outerShdw blurRad="38100" dist="38100" dir="2700000" algn="tl">
                    <a:srgbClr val="000000">
                      <a:alpha val="43137"/>
                    </a:srgbClr>
                  </a:outerShdw>
                </a:effectLst>
                <a:latin typeface="Calibri" pitchFamily="32" charset="0"/>
              </a:rPr>
              <a:t>συμβάσεις όλων των ειδών (αγαθών, υπηρεσιών, έργων): </a:t>
            </a:r>
            <a:endParaRPr lang="el-GR" altLang="el-GR" sz="2200" b="1" dirty="0">
              <a:solidFill>
                <a:prstClr val="black"/>
              </a:solidFill>
              <a:effectLst>
                <a:outerShdw blurRad="38100" dist="38100" dir="2700000" algn="tl">
                  <a:srgbClr val="000000">
                    <a:alpha val="43137"/>
                  </a:srgbClr>
                </a:outerShdw>
              </a:effectLst>
              <a:latin typeface="Calibri" pitchFamily="32" charset="0"/>
            </a:endParaRPr>
          </a:p>
          <a:p>
            <a:pPr algn="just" defTabSz="449263" eaLnBrk="0" fontAlgn="base" hangingPunct="0">
              <a:spcBef>
                <a:spcPct val="0"/>
              </a:spcBef>
              <a:spcAft>
                <a:spcPct val="0"/>
              </a:spcAft>
              <a:defRPr/>
            </a:pPr>
            <a:endParaRPr lang="el-GR" sz="2200" dirty="0">
              <a:solidFill>
                <a:prstClr val="black"/>
              </a:solidFill>
              <a:latin typeface="Calibri" panose="020F0502020204030204" pitchFamily="34" charset="0"/>
            </a:endParaRPr>
          </a:p>
          <a:p>
            <a:pPr marL="347662" indent="-342900" algn="just" defTabSz="449263" eaLnBrk="0" fontAlgn="base" hangingPunct="0">
              <a:spcBef>
                <a:spcPct val="0"/>
              </a:spcBef>
              <a:spcAft>
                <a:spcPts val="600"/>
              </a:spcAft>
              <a:buFont typeface="Wingdings" panose="05000000000000000000" pitchFamily="2" charset="2"/>
              <a:buChar char="§"/>
              <a:defRPr/>
            </a:pPr>
            <a:r>
              <a:rPr lang="el-GR" sz="2200" b="1" dirty="0">
                <a:solidFill>
                  <a:prstClr val="black"/>
                </a:solidFill>
                <a:latin typeface="Calibri" panose="020F0502020204030204" pitchFamily="34" charset="0"/>
              </a:rPr>
              <a:t>που καλύπτουν πάγιες επαναλαμβανόμενες ανάγκες</a:t>
            </a:r>
            <a:r>
              <a:rPr lang="el-GR" sz="2200" dirty="0">
                <a:solidFill>
                  <a:prstClr val="black"/>
                </a:solidFill>
                <a:latin typeface="Calibri" panose="020F0502020204030204" pitchFamily="34" charset="0"/>
              </a:rPr>
              <a:t> </a:t>
            </a:r>
            <a:r>
              <a:rPr lang="el-GR" sz="2200" i="1" dirty="0">
                <a:solidFill>
                  <a:prstClr val="black"/>
                </a:solidFill>
                <a:latin typeface="Calibri" panose="020F0502020204030204" pitchFamily="34" charset="0"/>
              </a:rPr>
              <a:t>(πχ. γραφική ύλη, προϊόντα &amp; υπηρεσίες πληροφορικής, προϊόντα τηλεπικοινωνίας, εξοπλισμός &amp; έπιπλα γραφείου, υπηρεσίες ταξιδίων, προμήθεια καυσίμων, υπηρεσίες καθαριότητας, </a:t>
            </a:r>
            <a:r>
              <a:rPr lang="el-GR" sz="2200" i="1" dirty="0" smtClean="0">
                <a:solidFill>
                  <a:prstClr val="black"/>
                </a:solidFill>
                <a:latin typeface="Calibri" panose="020F0502020204030204" pitchFamily="34" charset="0"/>
              </a:rPr>
              <a:t>συντήρησης έργων κ.α</a:t>
            </a:r>
            <a:r>
              <a:rPr lang="el-GR" sz="2200" i="1" dirty="0">
                <a:solidFill>
                  <a:prstClr val="black"/>
                </a:solidFill>
                <a:latin typeface="Calibri" panose="020F0502020204030204" pitchFamily="34" charset="0"/>
              </a:rPr>
              <a:t>.) </a:t>
            </a:r>
          </a:p>
          <a:p>
            <a:pPr marL="347662" indent="-342900" algn="just" defTabSz="449263" eaLnBrk="0" fontAlgn="base" hangingPunct="0">
              <a:spcBef>
                <a:spcPct val="0"/>
              </a:spcBef>
              <a:spcAft>
                <a:spcPts val="600"/>
              </a:spcAft>
              <a:buFont typeface="Wingdings" panose="05000000000000000000" pitchFamily="2" charset="2"/>
              <a:buChar char="§"/>
              <a:defRPr/>
            </a:pPr>
            <a:r>
              <a:rPr lang="el-GR" sz="2200" b="1" dirty="0" smtClean="0">
                <a:solidFill>
                  <a:prstClr val="black"/>
                </a:solidFill>
                <a:latin typeface="Calibri" panose="020F0502020204030204" pitchFamily="34" charset="0"/>
              </a:rPr>
              <a:t>η </a:t>
            </a:r>
            <a:r>
              <a:rPr lang="el-GR" sz="2200" b="1" dirty="0">
                <a:solidFill>
                  <a:prstClr val="black"/>
                </a:solidFill>
                <a:latin typeface="Calibri" panose="020F0502020204030204" pitchFamily="34" charset="0"/>
              </a:rPr>
              <a:t>ακριβής ποσότητα των οποίων δεν είναι εκ των προτέρων γνωστή </a:t>
            </a:r>
          </a:p>
          <a:p>
            <a:pPr marL="347662" indent="-342900" algn="just" defTabSz="449263" eaLnBrk="0" fontAlgn="base" hangingPunct="0">
              <a:spcBef>
                <a:spcPct val="0"/>
              </a:spcBef>
              <a:spcAft>
                <a:spcPts val="600"/>
              </a:spcAft>
              <a:buFont typeface="Wingdings" panose="05000000000000000000" pitchFamily="2" charset="2"/>
              <a:buChar char="§"/>
              <a:defRPr/>
            </a:pPr>
            <a:r>
              <a:rPr lang="el-GR" sz="2200" dirty="0" smtClean="0">
                <a:solidFill>
                  <a:prstClr val="black"/>
                </a:solidFill>
                <a:latin typeface="Calibri" panose="020F0502020204030204" pitchFamily="34" charset="0"/>
              </a:rPr>
              <a:t>τα </a:t>
            </a:r>
            <a:r>
              <a:rPr lang="el-GR" sz="2200" dirty="0">
                <a:solidFill>
                  <a:prstClr val="black"/>
                </a:solidFill>
                <a:latin typeface="Calibri" panose="020F0502020204030204" pitchFamily="34" charset="0"/>
              </a:rPr>
              <a:t>οποία </a:t>
            </a:r>
            <a:r>
              <a:rPr lang="el-GR" sz="2200" b="1" dirty="0">
                <a:solidFill>
                  <a:prstClr val="black"/>
                </a:solidFill>
                <a:latin typeface="Calibri" panose="020F0502020204030204" pitchFamily="34" charset="0"/>
              </a:rPr>
              <a:t>δεν αναμένεται να μεταβληθούν ουσιωδώς </a:t>
            </a:r>
            <a:r>
              <a:rPr lang="el-GR" sz="2200" dirty="0">
                <a:solidFill>
                  <a:prstClr val="black"/>
                </a:solidFill>
                <a:latin typeface="Calibri" panose="020F0502020204030204" pitchFamily="34" charset="0"/>
              </a:rPr>
              <a:t>κατά τα τεχνικά τους χαρακτηριστικά </a:t>
            </a:r>
            <a:r>
              <a:rPr lang="el-GR" sz="2200" b="1" dirty="0">
                <a:solidFill>
                  <a:prstClr val="black"/>
                </a:solidFill>
                <a:latin typeface="Calibri" panose="020F0502020204030204" pitchFamily="34" charset="0"/>
              </a:rPr>
              <a:t>στα έτη που αυτή θα καλύπτει, </a:t>
            </a:r>
          </a:p>
          <a:p>
            <a:pPr marL="347662" indent="-342900" algn="just" defTabSz="449263" eaLnBrk="0" fontAlgn="base" hangingPunct="0">
              <a:spcBef>
                <a:spcPct val="0"/>
              </a:spcBef>
              <a:spcAft>
                <a:spcPts val="600"/>
              </a:spcAft>
              <a:buFont typeface="Wingdings" panose="05000000000000000000" pitchFamily="2" charset="2"/>
              <a:buChar char="§"/>
              <a:defRPr/>
            </a:pPr>
            <a:r>
              <a:rPr lang="el-GR" sz="2200" dirty="0">
                <a:solidFill>
                  <a:prstClr val="black"/>
                </a:solidFill>
                <a:latin typeface="Calibri" panose="020F0502020204030204" pitchFamily="34" charset="0"/>
              </a:rPr>
              <a:t>Ή, όταν το κόστος </a:t>
            </a:r>
            <a:r>
              <a:rPr lang="el-GR" sz="2200" dirty="0" smtClean="0">
                <a:solidFill>
                  <a:prstClr val="black"/>
                </a:solidFill>
                <a:latin typeface="Calibri" panose="020F0502020204030204" pitchFamily="34" charset="0"/>
              </a:rPr>
              <a:t>αγοράς </a:t>
            </a:r>
            <a:r>
              <a:rPr lang="el-GR" sz="2200" dirty="0">
                <a:solidFill>
                  <a:prstClr val="black"/>
                </a:solidFill>
                <a:latin typeface="Calibri" panose="020F0502020204030204" pitchFamily="34" charset="0"/>
              </a:rPr>
              <a:t>των ειδών επικαιροποιείται σε τακτά χρονικά διαστήματα και διαμορφώνεται με βάση τον ανταγωνισμό</a:t>
            </a:r>
          </a:p>
          <a:p>
            <a:pPr marL="4762" indent="0" algn="just" defTabSz="449263" eaLnBrk="0" fontAlgn="base" hangingPunct="0">
              <a:spcBef>
                <a:spcPct val="0"/>
              </a:spcBef>
              <a:spcAft>
                <a:spcPts val="600"/>
              </a:spcAft>
              <a:defRPr/>
            </a:pPr>
            <a:endParaRPr lang="el-GR" sz="2400" dirty="0">
              <a:solidFill>
                <a:prstClr val="black"/>
              </a:solidFill>
              <a:latin typeface="Calibri" panose="020F0502020204030204" pitchFamily="34" charset="0"/>
            </a:endParaRPr>
          </a:p>
        </p:txBody>
      </p:sp>
      <p:sp>
        <p:nvSpPr>
          <p:cNvPr id="194565" name="Text Box 4"/>
          <p:cNvSpPr txBox="1">
            <a:spLocks noChangeArrowheads="1"/>
          </p:cNvSpPr>
          <p:nvPr/>
        </p:nvSpPr>
        <p:spPr bwMode="auto">
          <a:xfrm>
            <a:off x="7981951" y="6356350"/>
            <a:ext cx="2024063"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defTabSz="449263" eaLnBrk="0" fontAlgn="base" hangingPunct="0">
              <a:spcBef>
                <a:spcPct val="0"/>
              </a:spcBef>
              <a:spcAft>
                <a:spcPct val="0"/>
              </a:spcAft>
              <a:buSzPct val="100000"/>
            </a:pPr>
            <a:endParaRPr lang="el-GR" altLang="el-GR">
              <a:solidFill>
                <a:srgbClr val="FFFFFF"/>
              </a:solidFill>
              <a:cs typeface="Arial" panose="020B0604020202020204" pitchFamily="34" charset="0"/>
            </a:endParaRPr>
          </a:p>
        </p:txBody>
      </p:sp>
    </p:spTree>
    <p:extLst>
      <p:ext uri="{BB962C8B-B14F-4D97-AF65-F5344CB8AC3E}">
        <p14:creationId xmlns:p14="http://schemas.microsoft.com/office/powerpoint/2010/main" val="3607765392"/>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6610" name="Text Box 1"/>
          <p:cNvSpPr txBox="1">
            <a:spLocks noChangeArrowheads="1"/>
          </p:cNvSpPr>
          <p:nvPr/>
        </p:nvSpPr>
        <p:spPr bwMode="auto">
          <a:xfrm>
            <a:off x="7192963" y="4714876"/>
            <a:ext cx="3295650" cy="728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algn="r" defTabSz="449263" fontAlgn="base">
              <a:spcBef>
                <a:spcPct val="0"/>
              </a:spcBef>
              <a:spcAft>
                <a:spcPts val="700"/>
              </a:spcAft>
              <a:buSzPct val="100000"/>
            </a:pPr>
            <a:endParaRPr lang="el-GR"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p:txBody>
      </p:sp>
      <p:sp>
        <p:nvSpPr>
          <p:cNvPr id="346115" name="Text Box 2"/>
          <p:cNvSpPr txBox="1">
            <a:spLocks noChangeArrowheads="1"/>
          </p:cNvSpPr>
          <p:nvPr/>
        </p:nvSpPr>
        <p:spPr bwMode="auto">
          <a:xfrm>
            <a:off x="1524000" y="214314"/>
            <a:ext cx="8980488" cy="928687"/>
          </a:xfrm>
          <a:prstGeom prst="rect">
            <a:avLst/>
          </a:prstGeom>
          <a:noFill/>
          <a:ln>
            <a:noFill/>
          </a:ln>
          <a:effec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algn="ctr" defTabSz="449263" fontAlgn="base">
              <a:spcBef>
                <a:spcPct val="0"/>
              </a:spcBef>
              <a:spcAft>
                <a:spcPct val="0"/>
              </a:spcAft>
              <a:buSzPct val="45000"/>
              <a:tabLst/>
              <a:defRPr/>
            </a:pPr>
            <a:r>
              <a:rPr lang="el-GR" altLang="el-GR" sz="2800" b="1" u="sng" dirty="0">
                <a:solidFill>
                  <a:prstClr val="black"/>
                </a:solidFill>
                <a:effectLst>
                  <a:outerShdw blurRad="38100" dist="38100" dir="2700000" algn="tl">
                    <a:srgbClr val="000000">
                      <a:alpha val="43137"/>
                    </a:srgbClr>
                  </a:outerShdw>
                </a:effectLst>
                <a:latin typeface="Calibri" pitchFamily="32" charset="0"/>
              </a:rPr>
              <a:t>Συμφωνία-πλαίσιο (Άρθρο 39)</a:t>
            </a:r>
          </a:p>
        </p:txBody>
      </p:sp>
      <p:sp>
        <p:nvSpPr>
          <p:cNvPr id="2" name="Rectangle 3"/>
          <p:cNvSpPr>
            <a:spLocks noChangeArrowheads="1"/>
          </p:cNvSpPr>
          <p:nvPr/>
        </p:nvSpPr>
        <p:spPr bwMode="auto">
          <a:xfrm>
            <a:off x="539646" y="1052513"/>
            <a:ext cx="11197651" cy="4895828"/>
          </a:xfrm>
          <a:prstGeom prst="rect">
            <a:avLst/>
          </a:prstGeom>
          <a:noFill/>
          <a:ln>
            <a:noFill/>
          </a:ln>
          <a:effectLst/>
        </p:spPr>
        <p:txBody>
          <a:bodyPr wrap="square" lIns="90000" tIns="46800" rIns="90000" bIns="46800">
            <a:spAutoFit/>
          </a:bodyPr>
          <a:lstStyle>
            <a:lvl1pPr marL="180975" indent="-176213">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1pPr>
            <a:lvl2pPr>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2pPr>
            <a:lvl3pPr>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3pPr>
            <a:lvl4pPr>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4pPr>
            <a:lvl5pPr>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5pPr>
            <a:lvl6pPr marL="2514600" indent="-228600" defTabSz="449263" fontAlgn="base">
              <a:spcBef>
                <a:spcPct val="0"/>
              </a:spcBef>
              <a:spcAft>
                <a:spcPct val="0"/>
              </a:spcAft>
              <a:buClr>
                <a:srgbClr val="000000"/>
              </a:buClr>
              <a:buSzPct val="100000"/>
              <a:buFont typeface="Times New Roman" pitchFamily="16" charset="0"/>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6pPr>
            <a:lvl7pPr marL="2971800" indent="-228600" defTabSz="449263" fontAlgn="base">
              <a:spcBef>
                <a:spcPct val="0"/>
              </a:spcBef>
              <a:spcAft>
                <a:spcPct val="0"/>
              </a:spcAft>
              <a:buClr>
                <a:srgbClr val="000000"/>
              </a:buClr>
              <a:buSzPct val="100000"/>
              <a:buFont typeface="Times New Roman" pitchFamily="16" charset="0"/>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7pPr>
            <a:lvl8pPr marL="3429000" indent="-228600" defTabSz="449263" fontAlgn="base">
              <a:spcBef>
                <a:spcPct val="0"/>
              </a:spcBef>
              <a:spcAft>
                <a:spcPct val="0"/>
              </a:spcAft>
              <a:buClr>
                <a:srgbClr val="000000"/>
              </a:buClr>
              <a:buSzPct val="100000"/>
              <a:buFont typeface="Times New Roman" pitchFamily="16" charset="0"/>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8pPr>
            <a:lvl9pPr marL="3886200" indent="-228600" defTabSz="449263" fontAlgn="base">
              <a:spcBef>
                <a:spcPct val="0"/>
              </a:spcBef>
              <a:spcAft>
                <a:spcPct val="0"/>
              </a:spcAft>
              <a:buClr>
                <a:srgbClr val="000000"/>
              </a:buClr>
              <a:buSzPct val="100000"/>
              <a:buFont typeface="Times New Roman" pitchFamily="16" charset="0"/>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9pPr>
          </a:lstStyle>
          <a:p>
            <a:pPr algn="just" defTabSz="449263" fontAlgn="base">
              <a:spcBef>
                <a:spcPct val="0"/>
              </a:spcBef>
              <a:spcAft>
                <a:spcPct val="0"/>
              </a:spcAft>
              <a:buSzPct val="45000"/>
              <a:defRPr/>
            </a:pPr>
            <a:r>
              <a:rPr lang="el-GR" altLang="el-GR" sz="2200" b="1" dirty="0">
                <a:solidFill>
                  <a:prstClr val="black"/>
                </a:solidFill>
                <a:effectLst>
                  <a:outerShdw blurRad="38100" dist="38100" dir="2700000" algn="tl">
                    <a:srgbClr val="000000">
                      <a:alpha val="43137"/>
                    </a:srgbClr>
                  </a:outerShdw>
                </a:effectLst>
                <a:latin typeface="Calibri" pitchFamily="32" charset="0"/>
              </a:rPr>
              <a:t>Ολοκληρώνεται σε δύο φάσεις:</a:t>
            </a:r>
          </a:p>
          <a:p>
            <a:pPr algn="just" defTabSz="449263" fontAlgn="base">
              <a:spcBef>
                <a:spcPct val="0"/>
              </a:spcBef>
              <a:spcAft>
                <a:spcPct val="0"/>
              </a:spcAft>
              <a:buSzPct val="45000"/>
              <a:defRPr/>
            </a:pPr>
            <a:endParaRPr lang="el-GR" altLang="el-GR" sz="2800" b="1" dirty="0">
              <a:solidFill>
                <a:srgbClr val="FF0000"/>
              </a:solidFill>
              <a:effectLst>
                <a:outerShdw blurRad="38100" dist="38100" dir="2700000" algn="tl">
                  <a:srgbClr val="000000">
                    <a:alpha val="43137"/>
                  </a:srgbClr>
                </a:outerShdw>
              </a:effectLst>
              <a:latin typeface="Calibri" pitchFamily="32" charset="0"/>
            </a:endParaRPr>
          </a:p>
          <a:p>
            <a:pPr algn="just" defTabSz="449263" eaLnBrk="0" fontAlgn="base" hangingPunct="0">
              <a:spcBef>
                <a:spcPct val="0"/>
              </a:spcBef>
              <a:spcAft>
                <a:spcPct val="0"/>
              </a:spcAft>
              <a:defRPr/>
            </a:pPr>
            <a:r>
              <a:rPr lang="el-GR" altLang="el-GR" sz="2200" b="1" dirty="0">
                <a:solidFill>
                  <a:prstClr val="black"/>
                </a:solidFill>
                <a:effectLst>
                  <a:outerShdw blurRad="38100" dist="38100" dir="2700000" algn="tl">
                    <a:srgbClr val="000000">
                      <a:alpha val="43137"/>
                    </a:srgbClr>
                  </a:outerShdw>
                </a:effectLst>
                <a:latin typeface="Calibri" pitchFamily="32" charset="0"/>
              </a:rPr>
              <a:t>1</a:t>
            </a:r>
            <a:r>
              <a:rPr lang="el-GR" altLang="el-GR" sz="2200" b="1" baseline="30000" dirty="0">
                <a:solidFill>
                  <a:prstClr val="black"/>
                </a:solidFill>
                <a:effectLst>
                  <a:outerShdw blurRad="38100" dist="38100" dir="2700000" algn="tl">
                    <a:srgbClr val="000000">
                      <a:alpha val="43137"/>
                    </a:srgbClr>
                  </a:outerShdw>
                </a:effectLst>
                <a:latin typeface="Calibri" pitchFamily="32" charset="0"/>
              </a:rPr>
              <a:t>η</a:t>
            </a:r>
            <a:r>
              <a:rPr lang="el-GR" altLang="el-GR" sz="2200" b="1" dirty="0">
                <a:solidFill>
                  <a:prstClr val="black"/>
                </a:solidFill>
                <a:effectLst>
                  <a:outerShdw blurRad="38100" dist="38100" dir="2700000" algn="tl">
                    <a:srgbClr val="000000">
                      <a:alpha val="43137"/>
                    </a:srgbClr>
                  </a:outerShdw>
                </a:effectLst>
                <a:latin typeface="Calibri" pitchFamily="32" charset="0"/>
              </a:rPr>
              <a:t> φάση </a:t>
            </a:r>
            <a:r>
              <a:rPr lang="el-GR" altLang="el-GR" sz="2200" b="1" dirty="0">
                <a:solidFill>
                  <a:prstClr val="black"/>
                </a:solidFill>
                <a:effectLst>
                  <a:outerShdw blurRad="38100" dist="38100" dir="2700000" algn="tl">
                    <a:srgbClr val="000000">
                      <a:alpha val="43137"/>
                    </a:srgbClr>
                  </a:outerShdw>
                </a:effectLst>
                <a:latin typeface="Calibri" pitchFamily="32" charset="0"/>
                <a:sym typeface="Wingdings" panose="05000000000000000000" pitchFamily="2" charset="2"/>
              </a:rPr>
              <a:t> σύναψη συμφωνίας – πλαίσιο</a:t>
            </a:r>
            <a:r>
              <a:rPr lang="en-US" altLang="el-GR" sz="2200" b="1" dirty="0">
                <a:solidFill>
                  <a:prstClr val="black"/>
                </a:solidFill>
                <a:effectLst>
                  <a:outerShdw blurRad="38100" dist="38100" dir="2700000" algn="tl">
                    <a:srgbClr val="000000">
                      <a:alpha val="43137"/>
                    </a:srgbClr>
                  </a:outerShdw>
                </a:effectLst>
                <a:latin typeface="Calibri" pitchFamily="32" charset="0"/>
                <a:sym typeface="Wingdings" panose="05000000000000000000" pitchFamily="2" charset="2"/>
              </a:rPr>
              <a:t>, </a:t>
            </a:r>
            <a:endParaRPr lang="el-GR" altLang="el-GR" sz="2200" b="1" dirty="0">
              <a:solidFill>
                <a:prstClr val="black"/>
              </a:solidFill>
              <a:effectLst>
                <a:outerShdw blurRad="38100" dist="38100" dir="2700000" algn="tl">
                  <a:srgbClr val="000000">
                    <a:alpha val="43137"/>
                  </a:srgbClr>
                </a:outerShdw>
              </a:effectLst>
              <a:latin typeface="Calibri" pitchFamily="32" charset="0"/>
              <a:sym typeface="Wingdings" panose="05000000000000000000" pitchFamily="2" charset="2"/>
            </a:endParaRPr>
          </a:p>
          <a:p>
            <a:pPr algn="just" defTabSz="449263" eaLnBrk="0" fontAlgn="base" hangingPunct="0">
              <a:spcBef>
                <a:spcPct val="0"/>
              </a:spcBef>
              <a:spcAft>
                <a:spcPct val="0"/>
              </a:spcAft>
              <a:defRPr/>
            </a:pPr>
            <a:r>
              <a:rPr lang="el-GR" altLang="el-GR" sz="2200" b="1" dirty="0">
                <a:solidFill>
                  <a:srgbClr val="FF0000"/>
                </a:solidFill>
                <a:effectLst>
                  <a:outerShdw blurRad="38100" dist="38100" dir="2700000" algn="tl">
                    <a:srgbClr val="000000">
                      <a:alpha val="43137"/>
                    </a:srgbClr>
                  </a:outerShdw>
                </a:effectLst>
                <a:latin typeface="Calibri" pitchFamily="32" charset="0"/>
                <a:sym typeface="Wingdings" panose="05000000000000000000" pitchFamily="2" charset="2"/>
              </a:rPr>
              <a:t>	</a:t>
            </a:r>
            <a:r>
              <a:rPr lang="el-GR" altLang="el-GR" sz="2200" b="1" u="sng" dirty="0">
                <a:solidFill>
                  <a:prstClr val="black"/>
                </a:solidFill>
                <a:latin typeface="Calibri" pitchFamily="32" charset="0"/>
                <a:sym typeface="Wingdings" panose="05000000000000000000" pitchFamily="2" charset="2"/>
              </a:rPr>
              <a:t>χωρίς </a:t>
            </a:r>
            <a:r>
              <a:rPr lang="el-GR" sz="2200" b="1" u="sng" dirty="0">
                <a:solidFill>
                  <a:prstClr val="black"/>
                </a:solidFill>
                <a:latin typeface="Calibri" panose="020F0502020204030204" pitchFamily="34" charset="0"/>
              </a:rPr>
              <a:t>εκ του νόμου συμβατική δέσμευση</a:t>
            </a:r>
            <a:r>
              <a:rPr lang="el-GR" sz="2200" dirty="0">
                <a:solidFill>
                  <a:prstClr val="black"/>
                </a:solidFill>
                <a:latin typeface="Calibri" panose="020F0502020204030204" pitchFamily="34" charset="0"/>
              </a:rPr>
              <a:t>, αλλά </a:t>
            </a:r>
            <a:r>
              <a:rPr lang="el-GR" sz="2200" b="1" dirty="0">
                <a:solidFill>
                  <a:prstClr val="black"/>
                </a:solidFill>
                <a:latin typeface="Calibri" panose="020F0502020204030204" pitchFamily="34" charset="0"/>
              </a:rPr>
              <a:t>προδιαγράφοντας τους όρους και τις προϋποθέσεις της τελικής σύμβασης που θα ισχύσει όταν αγοραστούν τα προϊόντα, οι υπηρεσίες και τα έργα</a:t>
            </a:r>
            <a:r>
              <a:rPr lang="el-GR" sz="2200" dirty="0">
                <a:solidFill>
                  <a:prstClr val="black"/>
                </a:solidFill>
                <a:latin typeface="Calibri" panose="020F0502020204030204" pitchFamily="34" charset="0"/>
              </a:rPr>
              <a:t>, καθώς και (όπου είναι δυνατόν) τις </a:t>
            </a:r>
            <a:r>
              <a:rPr lang="el-GR" sz="2200" b="1" dirty="0">
                <a:solidFill>
                  <a:prstClr val="black"/>
                </a:solidFill>
                <a:latin typeface="Calibri" panose="020F0502020204030204" pitchFamily="34" charset="0"/>
              </a:rPr>
              <a:t>τιμές ή έναν μηχανισμό καθορισμού της τιμής</a:t>
            </a:r>
            <a:r>
              <a:rPr lang="el-GR" sz="2200" dirty="0">
                <a:solidFill>
                  <a:prstClr val="black"/>
                </a:solidFill>
                <a:latin typeface="Calibri" panose="020F0502020204030204" pitchFamily="34" charset="0"/>
              </a:rPr>
              <a:t> (</a:t>
            </a:r>
            <a:r>
              <a:rPr lang="el-GR" sz="2200" i="1" dirty="0">
                <a:solidFill>
                  <a:prstClr val="black"/>
                </a:solidFill>
                <a:latin typeface="Calibri" panose="020F0502020204030204" pitchFamily="34" charset="0"/>
              </a:rPr>
              <a:t>πχ. ποσοστό έκπτωσης επί τιμών λιανικής, αναφορά σε δείκτες πληθωρισμού, </a:t>
            </a:r>
            <a:r>
              <a:rPr lang="el-GR" sz="2200" i="1" dirty="0" err="1">
                <a:solidFill>
                  <a:prstClr val="black"/>
                </a:solidFill>
                <a:latin typeface="Calibri" panose="020F0502020204030204" pitchFamily="34" charset="0"/>
              </a:rPr>
              <a:t>κλπ</a:t>
            </a:r>
            <a:r>
              <a:rPr lang="el-GR" sz="2200" i="1" dirty="0">
                <a:solidFill>
                  <a:prstClr val="black"/>
                </a:solidFill>
                <a:latin typeface="Calibri" panose="020F0502020204030204" pitchFamily="34" charset="0"/>
              </a:rPr>
              <a:t>)</a:t>
            </a:r>
            <a:r>
              <a:rPr lang="el-GR" sz="2200" dirty="0">
                <a:solidFill>
                  <a:prstClr val="black"/>
                </a:solidFill>
                <a:latin typeface="Calibri" panose="020F0502020204030204" pitchFamily="34" charset="0"/>
              </a:rPr>
              <a:t> για τα έργα/προϊόντα/υπηρεσίες που τελικά θα παρασχεθούν</a:t>
            </a:r>
          </a:p>
          <a:p>
            <a:pPr algn="just" defTabSz="449263" eaLnBrk="0" fontAlgn="base" hangingPunct="0">
              <a:spcBef>
                <a:spcPct val="0"/>
              </a:spcBef>
              <a:spcAft>
                <a:spcPct val="0"/>
              </a:spcAft>
              <a:defRPr/>
            </a:pPr>
            <a:endParaRPr lang="el-GR" altLang="el-GR" sz="2200" dirty="0">
              <a:solidFill>
                <a:prstClr val="black"/>
              </a:solidFill>
              <a:effectLst>
                <a:outerShdw blurRad="38100" dist="38100" dir="2700000" algn="tl">
                  <a:srgbClr val="000000">
                    <a:alpha val="43137"/>
                  </a:srgbClr>
                </a:outerShdw>
              </a:effectLst>
              <a:latin typeface="Calibri" panose="020F0502020204030204" pitchFamily="34" charset="0"/>
            </a:endParaRPr>
          </a:p>
          <a:p>
            <a:pPr algn="just" defTabSz="449263" eaLnBrk="0" fontAlgn="base" hangingPunct="0">
              <a:spcBef>
                <a:spcPct val="0"/>
              </a:spcBef>
              <a:spcAft>
                <a:spcPct val="0"/>
              </a:spcAft>
              <a:defRPr/>
            </a:pPr>
            <a:r>
              <a:rPr lang="el-GR" altLang="el-GR" sz="2200" b="1" dirty="0">
                <a:solidFill>
                  <a:prstClr val="black"/>
                </a:solidFill>
                <a:effectLst>
                  <a:outerShdw blurRad="38100" dist="38100" dir="2700000" algn="tl">
                    <a:srgbClr val="000000">
                      <a:alpha val="43137"/>
                    </a:srgbClr>
                  </a:outerShdw>
                </a:effectLst>
                <a:latin typeface="Calibri" pitchFamily="32" charset="0"/>
              </a:rPr>
              <a:t>2η φάση </a:t>
            </a:r>
            <a:r>
              <a:rPr lang="el-GR" altLang="el-GR" sz="2200" b="1" dirty="0">
                <a:solidFill>
                  <a:prstClr val="black"/>
                </a:solidFill>
                <a:effectLst>
                  <a:outerShdw blurRad="38100" dist="38100" dir="2700000" algn="tl">
                    <a:srgbClr val="000000">
                      <a:alpha val="43137"/>
                    </a:srgbClr>
                  </a:outerShdw>
                </a:effectLst>
                <a:latin typeface="Calibri" pitchFamily="32" charset="0"/>
                <a:sym typeface="Wingdings" panose="05000000000000000000" pitchFamily="2" charset="2"/>
              </a:rPr>
              <a:t> ανάθεση των εκτελεστικών συμβάσεων </a:t>
            </a:r>
            <a:r>
              <a:rPr lang="en-US" altLang="el-GR" sz="2200" b="1" dirty="0">
                <a:solidFill>
                  <a:prstClr val="black"/>
                </a:solidFill>
                <a:effectLst>
                  <a:outerShdw blurRad="38100" dist="38100" dir="2700000" algn="tl">
                    <a:srgbClr val="000000">
                      <a:alpha val="43137"/>
                    </a:srgbClr>
                  </a:outerShdw>
                </a:effectLst>
                <a:latin typeface="Calibri" pitchFamily="32" charset="0"/>
                <a:sym typeface="Wingdings" panose="05000000000000000000" pitchFamily="2" charset="2"/>
              </a:rPr>
              <a:t>(“call offs”)</a:t>
            </a:r>
            <a:r>
              <a:rPr lang="el-GR" altLang="el-GR" sz="2200" b="1" dirty="0">
                <a:solidFill>
                  <a:prstClr val="black"/>
                </a:solidFill>
                <a:effectLst>
                  <a:outerShdw blurRad="38100" dist="38100" dir="2700000" algn="tl">
                    <a:srgbClr val="000000">
                      <a:alpha val="43137"/>
                    </a:srgbClr>
                  </a:outerShdw>
                </a:effectLst>
                <a:latin typeface="Calibri" pitchFamily="32" charset="0"/>
                <a:sym typeface="Wingdings" panose="05000000000000000000" pitchFamily="2" charset="2"/>
              </a:rPr>
              <a:t>, που βασίζονται σε μια συμφωνία – πλαίσιο,</a:t>
            </a:r>
          </a:p>
          <a:p>
            <a:pPr algn="just" defTabSz="449263" eaLnBrk="0" fontAlgn="base" hangingPunct="0">
              <a:spcBef>
                <a:spcPct val="0"/>
              </a:spcBef>
              <a:spcAft>
                <a:spcPct val="0"/>
              </a:spcAft>
              <a:defRPr/>
            </a:pPr>
            <a:r>
              <a:rPr lang="el-GR" altLang="el-GR" sz="2200" b="1" dirty="0">
                <a:solidFill>
                  <a:srgbClr val="FF0000"/>
                </a:solidFill>
                <a:effectLst>
                  <a:outerShdw blurRad="38100" dist="38100" dir="2700000" algn="tl">
                    <a:srgbClr val="000000">
                      <a:alpha val="43137"/>
                    </a:srgbClr>
                  </a:outerShdw>
                </a:effectLst>
                <a:latin typeface="Calibri" pitchFamily="32" charset="0"/>
                <a:sym typeface="Wingdings" panose="05000000000000000000" pitchFamily="2" charset="2"/>
              </a:rPr>
              <a:t>	</a:t>
            </a:r>
            <a:r>
              <a:rPr lang="el-GR" altLang="el-GR" sz="2200" dirty="0">
                <a:solidFill>
                  <a:prstClr val="black"/>
                </a:solidFill>
                <a:latin typeface="Calibri" panose="020F0502020204030204" pitchFamily="34" charset="0"/>
                <a:sym typeface="Wingdings" panose="05000000000000000000" pitchFamily="2" charset="2"/>
              </a:rPr>
              <a:t>με τις οποίες και </a:t>
            </a:r>
            <a:r>
              <a:rPr lang="el-GR" altLang="el-GR" sz="2200" b="1" dirty="0">
                <a:solidFill>
                  <a:prstClr val="black"/>
                </a:solidFill>
                <a:latin typeface="Calibri" panose="020F0502020204030204" pitchFamily="34" charset="0"/>
                <a:sym typeface="Wingdings" panose="05000000000000000000" pitchFamily="2" charset="2"/>
              </a:rPr>
              <a:t>δημιουργείται τελικά η συμβατική δέσμευση </a:t>
            </a:r>
            <a:r>
              <a:rPr lang="el-GR" altLang="el-GR" sz="2200" dirty="0">
                <a:solidFill>
                  <a:prstClr val="black"/>
                </a:solidFill>
                <a:latin typeface="Calibri" panose="020F0502020204030204" pitchFamily="34" charset="0"/>
                <a:sym typeface="Wingdings" panose="05000000000000000000" pitchFamily="2" charset="2"/>
              </a:rPr>
              <a:t>για την αγορά προϊόντων ή </a:t>
            </a:r>
            <a:r>
              <a:rPr lang="el-GR" altLang="el-GR" sz="2200" dirty="0" smtClean="0">
                <a:solidFill>
                  <a:prstClr val="black"/>
                </a:solidFill>
                <a:latin typeface="Calibri" panose="020F0502020204030204" pitchFamily="34" charset="0"/>
                <a:sym typeface="Wingdings" panose="05000000000000000000" pitchFamily="2" charset="2"/>
              </a:rPr>
              <a:t>υπηρεσιών ή έργων, </a:t>
            </a:r>
            <a:r>
              <a:rPr lang="el-GR" altLang="el-GR" sz="2200" dirty="0">
                <a:solidFill>
                  <a:prstClr val="black"/>
                </a:solidFill>
                <a:latin typeface="Calibri" panose="020F0502020204030204" pitchFamily="34" charset="0"/>
                <a:sym typeface="Wingdings" panose="05000000000000000000" pitchFamily="2" charset="2"/>
              </a:rPr>
              <a:t>συγκεκριμένης ποσότητας, όγκου ή αξίας</a:t>
            </a:r>
            <a:endParaRPr lang="el-GR" altLang="el-GR" sz="2200" dirty="0">
              <a:solidFill>
                <a:prstClr val="black"/>
              </a:solidFill>
              <a:latin typeface="Calibri" panose="020F0502020204030204" pitchFamily="34" charset="0"/>
            </a:endParaRPr>
          </a:p>
          <a:p>
            <a:pPr algn="just" defTabSz="449263" eaLnBrk="0" fontAlgn="base" hangingPunct="0">
              <a:spcBef>
                <a:spcPct val="0"/>
              </a:spcBef>
              <a:spcAft>
                <a:spcPct val="0"/>
              </a:spcAft>
              <a:defRPr/>
            </a:pPr>
            <a:r>
              <a:rPr lang="el-GR" dirty="0">
                <a:solidFill>
                  <a:prstClr val="black"/>
                </a:solidFill>
                <a:latin typeface="Calibri" panose="020F0502020204030204" pitchFamily="34" charset="0"/>
              </a:rPr>
              <a:t>	</a:t>
            </a:r>
            <a:endParaRPr lang="el-GR" dirty="0">
              <a:solidFill>
                <a:prstClr val="black"/>
              </a:solidFill>
            </a:endParaRPr>
          </a:p>
        </p:txBody>
      </p:sp>
      <p:sp>
        <p:nvSpPr>
          <p:cNvPr id="196613" name="Text Box 4"/>
          <p:cNvSpPr txBox="1">
            <a:spLocks noChangeArrowheads="1"/>
          </p:cNvSpPr>
          <p:nvPr/>
        </p:nvSpPr>
        <p:spPr bwMode="auto">
          <a:xfrm>
            <a:off x="7981951" y="6356350"/>
            <a:ext cx="2024063"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defTabSz="449263" eaLnBrk="0" fontAlgn="base" hangingPunct="0">
              <a:spcBef>
                <a:spcPct val="0"/>
              </a:spcBef>
              <a:spcAft>
                <a:spcPct val="0"/>
              </a:spcAft>
              <a:buSzPct val="100000"/>
            </a:pPr>
            <a:endParaRPr lang="el-GR" altLang="el-GR">
              <a:solidFill>
                <a:srgbClr val="FFFFFF"/>
              </a:solidFill>
              <a:cs typeface="Arial" panose="020B0604020202020204" pitchFamily="34" charset="0"/>
            </a:endParaRPr>
          </a:p>
        </p:txBody>
      </p:sp>
    </p:spTree>
    <p:extLst>
      <p:ext uri="{BB962C8B-B14F-4D97-AF65-F5344CB8AC3E}">
        <p14:creationId xmlns:p14="http://schemas.microsoft.com/office/powerpoint/2010/main" val="1726726628"/>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8658" name="Text Box 1"/>
          <p:cNvSpPr txBox="1">
            <a:spLocks noChangeArrowheads="1"/>
          </p:cNvSpPr>
          <p:nvPr/>
        </p:nvSpPr>
        <p:spPr bwMode="auto">
          <a:xfrm>
            <a:off x="7192963" y="4714876"/>
            <a:ext cx="3295650" cy="728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algn="r" defTabSz="449263" fontAlgn="base">
              <a:spcBef>
                <a:spcPct val="0"/>
              </a:spcBef>
              <a:spcAft>
                <a:spcPts val="700"/>
              </a:spcAft>
              <a:buSzPct val="100000"/>
            </a:pPr>
            <a:endParaRPr lang="el-GR"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p:txBody>
      </p:sp>
      <p:sp>
        <p:nvSpPr>
          <p:cNvPr id="346115" name="Text Box 2"/>
          <p:cNvSpPr txBox="1">
            <a:spLocks noChangeArrowheads="1"/>
          </p:cNvSpPr>
          <p:nvPr/>
        </p:nvSpPr>
        <p:spPr bwMode="auto">
          <a:xfrm>
            <a:off x="1524000" y="214314"/>
            <a:ext cx="8980488" cy="928687"/>
          </a:xfrm>
          <a:prstGeom prst="rect">
            <a:avLst/>
          </a:prstGeom>
          <a:noFill/>
          <a:ln>
            <a:noFill/>
          </a:ln>
          <a:effec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algn="ctr" defTabSz="449263" fontAlgn="base">
              <a:spcBef>
                <a:spcPct val="0"/>
              </a:spcBef>
              <a:spcAft>
                <a:spcPct val="0"/>
              </a:spcAft>
              <a:buSzPct val="45000"/>
              <a:tabLst/>
              <a:defRPr/>
            </a:pPr>
            <a:r>
              <a:rPr lang="el-GR" altLang="el-GR" sz="2800" b="1" u="sng">
                <a:solidFill>
                  <a:prstClr val="black"/>
                </a:solidFill>
                <a:effectLst>
                  <a:outerShdw blurRad="38100" dist="38100" dir="2700000" algn="tl">
                    <a:srgbClr val="000000">
                      <a:alpha val="43137"/>
                    </a:srgbClr>
                  </a:outerShdw>
                </a:effectLst>
                <a:latin typeface="Calibri" pitchFamily="32" charset="0"/>
              </a:rPr>
              <a:t>Συμφωνία-πλαίσιο (Άρθρο 39)</a:t>
            </a:r>
            <a:endParaRPr lang="el-GR" altLang="el-GR" sz="2800" b="1" u="sng" dirty="0">
              <a:solidFill>
                <a:prstClr val="black"/>
              </a:solidFill>
              <a:effectLst>
                <a:outerShdw blurRad="38100" dist="38100" dir="2700000" algn="tl">
                  <a:srgbClr val="000000">
                    <a:alpha val="43137"/>
                  </a:srgbClr>
                </a:outerShdw>
              </a:effectLst>
              <a:latin typeface="Calibri" pitchFamily="32" charset="0"/>
            </a:endParaRPr>
          </a:p>
        </p:txBody>
      </p:sp>
      <p:sp>
        <p:nvSpPr>
          <p:cNvPr id="2" name="Rectangle 3"/>
          <p:cNvSpPr>
            <a:spLocks noChangeArrowheads="1"/>
          </p:cNvSpPr>
          <p:nvPr/>
        </p:nvSpPr>
        <p:spPr bwMode="auto">
          <a:xfrm>
            <a:off x="554636" y="981075"/>
            <a:ext cx="10583055" cy="2495171"/>
          </a:xfrm>
          <a:prstGeom prst="rect">
            <a:avLst/>
          </a:prstGeom>
          <a:noFill/>
          <a:ln>
            <a:noFill/>
          </a:ln>
          <a:effectLst/>
        </p:spPr>
        <p:txBody>
          <a:bodyPr wrap="square" lIns="90000" tIns="46800" rIns="90000" bIns="46800">
            <a:spAutoFit/>
          </a:bodyPr>
          <a:lstStyle>
            <a:lvl1pPr marL="180975" indent="-176213">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1pPr>
            <a:lvl2pPr>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2pPr>
            <a:lvl3pPr>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3pPr>
            <a:lvl4pPr>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4pPr>
            <a:lvl5pPr>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5pPr>
            <a:lvl6pPr marL="2514600" indent="-228600" defTabSz="449263" fontAlgn="base">
              <a:spcBef>
                <a:spcPct val="0"/>
              </a:spcBef>
              <a:spcAft>
                <a:spcPct val="0"/>
              </a:spcAft>
              <a:buClr>
                <a:srgbClr val="000000"/>
              </a:buClr>
              <a:buSzPct val="100000"/>
              <a:buFont typeface="Times New Roman" pitchFamily="16" charset="0"/>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6pPr>
            <a:lvl7pPr marL="2971800" indent="-228600" defTabSz="449263" fontAlgn="base">
              <a:spcBef>
                <a:spcPct val="0"/>
              </a:spcBef>
              <a:spcAft>
                <a:spcPct val="0"/>
              </a:spcAft>
              <a:buClr>
                <a:srgbClr val="000000"/>
              </a:buClr>
              <a:buSzPct val="100000"/>
              <a:buFont typeface="Times New Roman" pitchFamily="16" charset="0"/>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7pPr>
            <a:lvl8pPr marL="3429000" indent="-228600" defTabSz="449263" fontAlgn="base">
              <a:spcBef>
                <a:spcPct val="0"/>
              </a:spcBef>
              <a:spcAft>
                <a:spcPct val="0"/>
              </a:spcAft>
              <a:buClr>
                <a:srgbClr val="000000"/>
              </a:buClr>
              <a:buSzPct val="100000"/>
              <a:buFont typeface="Times New Roman" pitchFamily="16" charset="0"/>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8pPr>
            <a:lvl9pPr marL="3886200" indent="-228600" defTabSz="449263" fontAlgn="base">
              <a:spcBef>
                <a:spcPct val="0"/>
              </a:spcBef>
              <a:spcAft>
                <a:spcPct val="0"/>
              </a:spcAft>
              <a:buClr>
                <a:srgbClr val="000000"/>
              </a:buClr>
              <a:buSzPct val="100000"/>
              <a:buFont typeface="Times New Roman" pitchFamily="16" charset="0"/>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9pPr>
          </a:lstStyle>
          <a:p>
            <a:pPr algn="ctr" defTabSz="449263" fontAlgn="base">
              <a:spcBef>
                <a:spcPct val="0"/>
              </a:spcBef>
              <a:spcAft>
                <a:spcPct val="0"/>
              </a:spcAft>
              <a:buSzPct val="45000"/>
              <a:defRPr/>
            </a:pPr>
            <a:endParaRPr lang="el-GR" altLang="el-GR" sz="2800" b="1" dirty="0">
              <a:solidFill>
                <a:srgbClr val="00B0F0"/>
              </a:solidFill>
              <a:effectLst>
                <a:outerShdw blurRad="38100" dist="38100" dir="2700000" algn="tl">
                  <a:srgbClr val="000000">
                    <a:alpha val="43137"/>
                  </a:srgbClr>
                </a:outerShdw>
              </a:effectLst>
              <a:latin typeface="Calibri" pitchFamily="32" charset="0"/>
            </a:endParaRPr>
          </a:p>
          <a:p>
            <a:pPr algn="ctr" defTabSz="449263" fontAlgn="base">
              <a:spcBef>
                <a:spcPct val="0"/>
              </a:spcBef>
              <a:spcAft>
                <a:spcPct val="0"/>
              </a:spcAft>
              <a:buSzPct val="45000"/>
              <a:defRPr/>
            </a:pPr>
            <a:endParaRPr lang="el-GR" altLang="el-GR" sz="2800" b="1" u="sng" dirty="0">
              <a:solidFill>
                <a:prstClr val="black"/>
              </a:solidFill>
              <a:effectLst>
                <a:outerShdw blurRad="38100" dist="38100" dir="2700000" algn="tl">
                  <a:srgbClr val="000000">
                    <a:alpha val="43137"/>
                  </a:srgbClr>
                </a:outerShdw>
              </a:effectLst>
              <a:latin typeface="Calibri" pitchFamily="32" charset="0"/>
            </a:endParaRPr>
          </a:p>
          <a:p>
            <a:pPr marL="1588" indent="0" algn="just" defTabSz="449263" fontAlgn="base">
              <a:lnSpc>
                <a:spcPts val="2400"/>
              </a:lnSpc>
              <a:spcBef>
                <a:spcPct val="0"/>
              </a:spcBef>
              <a:spcAft>
                <a:spcPct val="0"/>
              </a:spcAft>
              <a:buClr>
                <a:srgbClr val="000000"/>
              </a:buClr>
              <a:buSzPct val="45000"/>
              <a:defRPr/>
            </a:pPr>
            <a:r>
              <a:rPr lang="el-GR" altLang="el-GR" sz="2200" b="1" dirty="0">
                <a:solidFill>
                  <a:srgbClr val="000000"/>
                </a:solidFill>
                <a:latin typeface="Calibri" pitchFamily="32" charset="0"/>
              </a:rPr>
              <a:t>Συμφωνία πλαίσιο </a:t>
            </a:r>
            <a:r>
              <a:rPr lang="el-GR" altLang="el-GR" sz="2200" b="1" u="sng" dirty="0">
                <a:solidFill>
                  <a:srgbClr val="000000"/>
                </a:solidFill>
                <a:latin typeface="Calibri" pitchFamily="32" charset="0"/>
              </a:rPr>
              <a:t>με έναν </a:t>
            </a:r>
            <a:r>
              <a:rPr lang="el-GR" altLang="el-GR" sz="2200" b="1" dirty="0">
                <a:solidFill>
                  <a:srgbClr val="000000"/>
                </a:solidFill>
                <a:latin typeface="Calibri" pitchFamily="32" charset="0"/>
              </a:rPr>
              <a:t>οικονομικό φορέα (παρ. 4) </a:t>
            </a:r>
            <a:r>
              <a:rPr lang="el-GR" altLang="el-GR" sz="2200" dirty="0">
                <a:solidFill>
                  <a:srgbClr val="000000"/>
                </a:solidFill>
                <a:latin typeface="Calibri" pitchFamily="32" charset="0"/>
              </a:rPr>
              <a:t>---&gt; </a:t>
            </a:r>
            <a:r>
              <a:rPr lang="el-GR" altLang="el-GR" sz="2200" b="1" dirty="0">
                <a:solidFill>
                  <a:srgbClr val="000000"/>
                </a:solidFill>
                <a:latin typeface="Calibri" pitchFamily="32" charset="0"/>
              </a:rPr>
              <a:t>σύναψη των εκτελεστικών συμβάσεων</a:t>
            </a:r>
            <a:r>
              <a:rPr lang="el-GR" altLang="el-GR" sz="2200" dirty="0">
                <a:solidFill>
                  <a:srgbClr val="000000"/>
                </a:solidFill>
                <a:latin typeface="Calibri" pitchFamily="32" charset="0"/>
              </a:rPr>
              <a:t> = </a:t>
            </a:r>
            <a:r>
              <a:rPr lang="el-GR" altLang="el-GR" sz="2200" b="1" dirty="0">
                <a:solidFill>
                  <a:srgbClr val="000000"/>
                </a:solidFill>
                <a:latin typeface="Calibri" pitchFamily="32" charset="0"/>
              </a:rPr>
              <a:t>σύμφωνα με τους όρους της συμφωνίας - πλαίσιο </a:t>
            </a:r>
            <a:r>
              <a:rPr lang="el-GR" altLang="el-GR" sz="2200" dirty="0">
                <a:solidFill>
                  <a:srgbClr val="000000"/>
                </a:solidFill>
                <a:latin typeface="Calibri" pitchFamily="32" charset="0"/>
              </a:rPr>
              <a:t>και με ενδεχόμενη έγγραφη διαβούλευση με τον ο.φ./ συμβαλλόμενο στη συμφωνία-πλαίσιο, ζητώντας του, εάν χρειάζεται, να συμπληρώσει την προσφορά </a:t>
            </a:r>
            <a:r>
              <a:rPr lang="el-GR" altLang="el-GR" sz="2200" dirty="0" smtClean="0">
                <a:solidFill>
                  <a:srgbClr val="000000"/>
                </a:solidFill>
                <a:latin typeface="Calibri" pitchFamily="32" charset="0"/>
              </a:rPr>
              <a:t>του </a:t>
            </a:r>
          </a:p>
          <a:p>
            <a:pPr marL="1588" indent="0" algn="just" defTabSz="449263" fontAlgn="base">
              <a:lnSpc>
                <a:spcPts val="2400"/>
              </a:lnSpc>
              <a:spcBef>
                <a:spcPct val="0"/>
              </a:spcBef>
              <a:spcAft>
                <a:spcPct val="0"/>
              </a:spcAft>
              <a:buClr>
                <a:srgbClr val="000000"/>
              </a:buClr>
              <a:buSzPct val="45000"/>
              <a:defRPr/>
            </a:pPr>
            <a:endParaRPr lang="el-GR" altLang="el-GR" sz="2200" dirty="0">
              <a:solidFill>
                <a:srgbClr val="000000"/>
              </a:solidFill>
              <a:latin typeface="Calibri" pitchFamily="32" charset="0"/>
            </a:endParaRPr>
          </a:p>
        </p:txBody>
      </p:sp>
      <p:sp>
        <p:nvSpPr>
          <p:cNvPr id="198661" name="Text Box 4"/>
          <p:cNvSpPr txBox="1">
            <a:spLocks noChangeArrowheads="1"/>
          </p:cNvSpPr>
          <p:nvPr/>
        </p:nvSpPr>
        <p:spPr bwMode="auto">
          <a:xfrm>
            <a:off x="7981951" y="6356350"/>
            <a:ext cx="2024063"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defTabSz="449263" eaLnBrk="0" fontAlgn="base" hangingPunct="0">
              <a:spcBef>
                <a:spcPct val="0"/>
              </a:spcBef>
              <a:spcAft>
                <a:spcPct val="0"/>
              </a:spcAft>
              <a:buSzPct val="100000"/>
            </a:pPr>
            <a:fld id="{4DBCE74E-0BD4-4432-A612-80DC1C6D0057}" type="slidenum">
              <a:rPr lang="el-GR" altLang="el-GR">
                <a:solidFill>
                  <a:srgbClr val="FFFFFF"/>
                </a:solidFill>
                <a:cs typeface="Arial" panose="020B0604020202020204" pitchFamily="34" charset="0"/>
              </a:rPr>
              <a:pPr defTabSz="449263" eaLnBrk="0" fontAlgn="base" hangingPunct="0">
                <a:spcBef>
                  <a:spcPct val="0"/>
                </a:spcBef>
                <a:spcAft>
                  <a:spcPct val="0"/>
                </a:spcAft>
                <a:buSzPct val="100000"/>
              </a:pPr>
              <a:t>37</a:t>
            </a:fld>
            <a:endParaRPr lang="el-GR" altLang="el-GR">
              <a:solidFill>
                <a:srgbClr val="FFFFFF"/>
              </a:solidFill>
              <a:cs typeface="Arial" panose="020B0604020202020204" pitchFamily="34" charset="0"/>
            </a:endParaRPr>
          </a:p>
        </p:txBody>
      </p:sp>
    </p:spTree>
    <p:extLst>
      <p:ext uri="{BB962C8B-B14F-4D97-AF65-F5344CB8AC3E}">
        <p14:creationId xmlns:p14="http://schemas.microsoft.com/office/powerpoint/2010/main" val="2317541211"/>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Text Box 1"/>
          <p:cNvSpPr txBox="1">
            <a:spLocks noChangeArrowheads="1"/>
          </p:cNvSpPr>
          <p:nvPr/>
        </p:nvSpPr>
        <p:spPr bwMode="auto">
          <a:xfrm>
            <a:off x="7192963" y="4714876"/>
            <a:ext cx="3295650" cy="728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algn="r" defTabSz="449263" fontAlgn="base">
              <a:spcBef>
                <a:spcPct val="0"/>
              </a:spcBef>
              <a:spcAft>
                <a:spcPts val="700"/>
              </a:spcAft>
              <a:buSzPct val="100000"/>
            </a:pPr>
            <a:endParaRPr lang="el-GR"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p:txBody>
      </p:sp>
      <p:sp>
        <p:nvSpPr>
          <p:cNvPr id="60419" name="Text Box 2"/>
          <p:cNvSpPr txBox="1">
            <a:spLocks noChangeArrowheads="1"/>
          </p:cNvSpPr>
          <p:nvPr/>
        </p:nvSpPr>
        <p:spPr bwMode="auto">
          <a:xfrm>
            <a:off x="1524000" y="214314"/>
            <a:ext cx="8980488" cy="6937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algn="ctr" defTabSz="449263" fontAlgn="base" hangingPunct="0">
              <a:spcBef>
                <a:spcPct val="0"/>
              </a:spcBef>
              <a:spcAft>
                <a:spcPct val="0"/>
              </a:spcAft>
              <a:buSzPct val="100000"/>
            </a:pPr>
            <a:r>
              <a:rPr lang="el-GR" altLang="el-GR" sz="2800" b="1">
                <a:solidFill>
                  <a:srgbClr val="000000"/>
                </a:solidFill>
                <a:latin typeface="Calibri" panose="020F0502020204030204" pitchFamily="34" charset="0"/>
                <a:cs typeface="Arial" panose="020B0604020202020204" pitchFamily="34" charset="0"/>
              </a:rPr>
              <a:t>Συμφωνία-πλαίσιο (Άρθρο 39)</a:t>
            </a:r>
          </a:p>
        </p:txBody>
      </p:sp>
      <p:sp>
        <p:nvSpPr>
          <p:cNvPr id="2" name="Rectangle 3"/>
          <p:cNvSpPr>
            <a:spLocks noChangeArrowheads="1"/>
          </p:cNvSpPr>
          <p:nvPr/>
        </p:nvSpPr>
        <p:spPr bwMode="auto">
          <a:xfrm>
            <a:off x="404734" y="981076"/>
            <a:ext cx="11212643" cy="4541885"/>
          </a:xfrm>
          <a:prstGeom prst="rect">
            <a:avLst/>
          </a:prstGeom>
          <a:noFill/>
          <a:ln>
            <a:noFill/>
          </a:ln>
          <a:effectLst/>
        </p:spPr>
        <p:txBody>
          <a:bodyPr wrap="square" lIns="90000" tIns="46800" rIns="90000" bIns="46800">
            <a:spAutoFit/>
          </a:bodyPr>
          <a:lstStyle>
            <a:lvl1pPr marL="176213" indent="-176213">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1pPr>
            <a:lvl2pPr>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2pPr>
            <a:lvl3pPr>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3pPr>
            <a:lvl4pPr>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4pPr>
            <a:lvl5pPr>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5pPr>
            <a:lvl6pPr marL="2514600" indent="-228600" defTabSz="449263" fontAlgn="base">
              <a:spcBef>
                <a:spcPct val="0"/>
              </a:spcBef>
              <a:spcAft>
                <a:spcPct val="0"/>
              </a:spcAft>
              <a:buClr>
                <a:srgbClr val="000000"/>
              </a:buClr>
              <a:buSzPct val="100000"/>
              <a:buFont typeface="Times New Roman" pitchFamily="16" charset="0"/>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6pPr>
            <a:lvl7pPr marL="2971800" indent="-228600" defTabSz="449263" fontAlgn="base">
              <a:spcBef>
                <a:spcPct val="0"/>
              </a:spcBef>
              <a:spcAft>
                <a:spcPct val="0"/>
              </a:spcAft>
              <a:buClr>
                <a:srgbClr val="000000"/>
              </a:buClr>
              <a:buSzPct val="100000"/>
              <a:buFont typeface="Times New Roman" pitchFamily="16" charset="0"/>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7pPr>
            <a:lvl8pPr marL="3429000" indent="-228600" defTabSz="449263" fontAlgn="base">
              <a:spcBef>
                <a:spcPct val="0"/>
              </a:spcBef>
              <a:spcAft>
                <a:spcPct val="0"/>
              </a:spcAft>
              <a:buClr>
                <a:srgbClr val="000000"/>
              </a:buClr>
              <a:buSzPct val="100000"/>
              <a:buFont typeface="Times New Roman" pitchFamily="16" charset="0"/>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8pPr>
            <a:lvl9pPr marL="3886200" indent="-228600" defTabSz="449263" fontAlgn="base">
              <a:spcBef>
                <a:spcPct val="0"/>
              </a:spcBef>
              <a:spcAft>
                <a:spcPct val="0"/>
              </a:spcAft>
              <a:buClr>
                <a:srgbClr val="000000"/>
              </a:buClr>
              <a:buSzPct val="100000"/>
              <a:buFont typeface="Times New Roman" pitchFamily="16" charset="0"/>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9pPr>
          </a:lstStyle>
          <a:p>
            <a:pPr algn="just" defTabSz="449263" fontAlgn="base">
              <a:spcBef>
                <a:spcPct val="0"/>
              </a:spcBef>
              <a:spcAft>
                <a:spcPct val="0"/>
              </a:spcAft>
              <a:buClr>
                <a:srgbClr val="000000"/>
              </a:buClr>
              <a:buSzPct val="45000"/>
              <a:buFont typeface="Wingdings" charset="2"/>
              <a:buChar char=""/>
              <a:defRPr/>
            </a:pPr>
            <a:r>
              <a:rPr lang="el-GR" altLang="el-GR" sz="2200" b="1" dirty="0">
                <a:solidFill>
                  <a:srgbClr val="000000"/>
                </a:solidFill>
                <a:latin typeface="Calibri" pitchFamily="32" charset="0"/>
              </a:rPr>
              <a:t>Συμφωνία πλαίσιο με περισσότερους οικονομικούς φορείς (παρ. 5)</a:t>
            </a:r>
            <a:r>
              <a:rPr lang="el-GR" altLang="el-GR" sz="2200" dirty="0">
                <a:solidFill>
                  <a:srgbClr val="000000"/>
                </a:solidFill>
                <a:latin typeface="Calibri" pitchFamily="32" charset="0"/>
              </a:rPr>
              <a:t>  ---&gt;</a:t>
            </a:r>
          </a:p>
          <a:p>
            <a:pPr marL="177800" algn="just" defTabSz="449263" fontAlgn="base">
              <a:spcBef>
                <a:spcPct val="0"/>
              </a:spcBef>
              <a:spcAft>
                <a:spcPct val="0"/>
              </a:spcAft>
              <a:buSzPct val="45000"/>
              <a:defRPr/>
            </a:pPr>
            <a:r>
              <a:rPr lang="el-GR" altLang="el-GR" sz="2200" b="1" dirty="0">
                <a:solidFill>
                  <a:srgbClr val="000000"/>
                </a:solidFill>
                <a:latin typeface="Calibri" pitchFamily="32" charset="0"/>
              </a:rPr>
              <a:t> </a:t>
            </a:r>
          </a:p>
          <a:p>
            <a:pPr marL="177800" algn="just" defTabSz="449263" fontAlgn="base">
              <a:spcBef>
                <a:spcPct val="0"/>
              </a:spcBef>
              <a:spcAft>
                <a:spcPts val="600"/>
              </a:spcAft>
              <a:buSzPct val="45000"/>
              <a:defRPr/>
            </a:pPr>
            <a:r>
              <a:rPr lang="el-GR" altLang="el-GR" sz="2200" b="1" dirty="0">
                <a:solidFill>
                  <a:srgbClr val="000000"/>
                </a:solidFill>
                <a:latin typeface="Calibri" pitchFamily="32" charset="0"/>
              </a:rPr>
              <a:t>Σύναψη των εκτελεστικών συμβάσεων </a:t>
            </a:r>
          </a:p>
          <a:p>
            <a:pPr marL="344487" indent="-342900" algn="just" defTabSz="449263" fontAlgn="base">
              <a:spcBef>
                <a:spcPct val="0"/>
              </a:spcBef>
              <a:spcAft>
                <a:spcPts val="600"/>
              </a:spcAft>
              <a:buSzPct val="45000"/>
              <a:buFont typeface="Wingdings" panose="05000000000000000000" pitchFamily="2" charset="2"/>
              <a:buChar char="q"/>
              <a:defRPr/>
            </a:pPr>
            <a:r>
              <a:rPr lang="el-GR" altLang="el-GR" sz="2200" b="1" dirty="0">
                <a:solidFill>
                  <a:srgbClr val="000000"/>
                </a:solidFill>
                <a:latin typeface="Calibri" pitchFamily="32" charset="0"/>
              </a:rPr>
              <a:t>χωρίς προκήρυξη νέου διαγωνισμού</a:t>
            </a:r>
            <a:r>
              <a:rPr lang="el-GR" altLang="el-GR" sz="2200" dirty="0">
                <a:solidFill>
                  <a:srgbClr val="000000"/>
                </a:solidFill>
                <a:latin typeface="Calibri" pitchFamily="32" charset="0"/>
              </a:rPr>
              <a:t>, όταν όλοι οι </a:t>
            </a:r>
            <a:r>
              <a:rPr lang="el-GR" altLang="el-GR" sz="2200" b="1" dirty="0">
                <a:solidFill>
                  <a:srgbClr val="000000"/>
                </a:solidFill>
                <a:latin typeface="Calibri" pitchFamily="32" charset="0"/>
              </a:rPr>
              <a:t>όροι αναφέρονται στη συμφωνία -πλαίσιο </a:t>
            </a:r>
            <a:r>
              <a:rPr lang="el-GR" altLang="el-GR" sz="2200" dirty="0">
                <a:solidFill>
                  <a:srgbClr val="000000"/>
                </a:solidFill>
                <a:latin typeface="Calibri" pitchFamily="32" charset="0"/>
              </a:rPr>
              <a:t>και στα έγγραφα της σύμβασης</a:t>
            </a:r>
          </a:p>
          <a:p>
            <a:pPr marL="344487" indent="-342900" algn="just" defTabSz="449263" fontAlgn="base">
              <a:spcBef>
                <a:spcPct val="0"/>
              </a:spcBef>
              <a:spcAft>
                <a:spcPts val="600"/>
              </a:spcAft>
              <a:buSzPct val="45000"/>
              <a:buFont typeface="Wingdings" panose="05000000000000000000" pitchFamily="2" charset="2"/>
              <a:buChar char="q"/>
              <a:defRPr/>
            </a:pPr>
            <a:r>
              <a:rPr lang="el-GR" altLang="el-GR" sz="2200" b="1" dirty="0">
                <a:solidFill>
                  <a:srgbClr val="000000"/>
                </a:solidFill>
                <a:latin typeface="Calibri" pitchFamily="32" charset="0"/>
              </a:rPr>
              <a:t> με προκήρυξη νέου διαγωνισμού</a:t>
            </a:r>
            <a:r>
              <a:rPr lang="el-GR" altLang="el-GR" sz="2200" dirty="0">
                <a:solidFill>
                  <a:srgbClr val="000000"/>
                </a:solidFill>
                <a:latin typeface="Calibri" pitchFamily="32" charset="0"/>
              </a:rPr>
              <a:t>, όταν </a:t>
            </a:r>
            <a:r>
              <a:rPr lang="el-GR" altLang="el-GR" sz="2200" b="1" dirty="0">
                <a:solidFill>
                  <a:srgbClr val="000000"/>
                </a:solidFill>
                <a:latin typeface="Calibri" pitchFamily="32" charset="0"/>
              </a:rPr>
              <a:t>οι όροι δεν έχουν καθοριστεί </a:t>
            </a:r>
            <a:r>
              <a:rPr lang="el-GR" altLang="el-GR" sz="2200" dirty="0">
                <a:solidFill>
                  <a:srgbClr val="000000"/>
                </a:solidFill>
                <a:latin typeface="Calibri" pitchFamily="32" charset="0"/>
              </a:rPr>
              <a:t>στη συμφωνία </a:t>
            </a:r>
            <a:r>
              <a:rPr lang="el-GR" altLang="el-GR" sz="2200" dirty="0" smtClean="0">
                <a:solidFill>
                  <a:srgbClr val="000000"/>
                </a:solidFill>
                <a:latin typeface="Calibri" pitchFamily="32" charset="0"/>
              </a:rPr>
              <a:t>–πλαίσιο</a:t>
            </a:r>
          </a:p>
          <a:p>
            <a:pPr marL="344487" indent="-342900" algn="just" defTabSz="449263" fontAlgn="base">
              <a:spcBef>
                <a:spcPct val="0"/>
              </a:spcBef>
              <a:spcAft>
                <a:spcPts val="600"/>
              </a:spcAft>
              <a:buSzPct val="45000"/>
              <a:buFont typeface="Wingdings" panose="05000000000000000000" pitchFamily="2" charset="2"/>
              <a:buChar char="q"/>
              <a:defRPr/>
            </a:pPr>
            <a:r>
              <a:rPr lang="el-GR" altLang="el-GR" sz="2200" b="1" dirty="0" smtClean="0">
                <a:solidFill>
                  <a:srgbClr val="000000"/>
                </a:solidFill>
                <a:latin typeface="Calibri" pitchFamily="32" charset="0"/>
              </a:rPr>
              <a:t>εν </a:t>
            </a:r>
            <a:r>
              <a:rPr lang="el-GR" altLang="el-GR" sz="2200" b="1" dirty="0">
                <a:solidFill>
                  <a:srgbClr val="000000"/>
                </a:solidFill>
                <a:latin typeface="Calibri" pitchFamily="32" charset="0"/>
              </a:rPr>
              <a:t>μέρει με προκήρυξη νέου διαγωνισμού</a:t>
            </a:r>
            <a:r>
              <a:rPr lang="el-GR" altLang="el-GR" sz="2200" dirty="0">
                <a:solidFill>
                  <a:srgbClr val="000000"/>
                </a:solidFill>
                <a:latin typeface="Calibri" pitchFamily="32" charset="0"/>
              </a:rPr>
              <a:t>, όταν </a:t>
            </a:r>
            <a:r>
              <a:rPr lang="el-GR" altLang="el-GR" sz="2200" b="1" dirty="0">
                <a:solidFill>
                  <a:srgbClr val="000000"/>
                </a:solidFill>
                <a:latin typeface="Calibri" pitchFamily="32" charset="0"/>
              </a:rPr>
              <a:t>καθορίζονται μεν οι όροι </a:t>
            </a:r>
            <a:r>
              <a:rPr lang="el-GR" altLang="el-GR" sz="2200" dirty="0">
                <a:solidFill>
                  <a:srgbClr val="000000"/>
                </a:solidFill>
                <a:latin typeface="Calibri" pitchFamily="32" charset="0"/>
              </a:rPr>
              <a:t>που διέπουν την παροχή των σχετικών υπηρεσιών, προμηθειών και έργων, ωστόσο </a:t>
            </a:r>
            <a:r>
              <a:rPr lang="el-GR" altLang="el-GR" sz="2200" b="1" dirty="0">
                <a:solidFill>
                  <a:srgbClr val="000000"/>
                </a:solidFill>
                <a:latin typeface="Calibri" pitchFamily="32" charset="0"/>
              </a:rPr>
              <a:t>δεν καθορίζονται όροι για τον αντικειμενικό προσδιορισμό του συμβαλλόμενου </a:t>
            </a:r>
            <a:r>
              <a:rPr lang="el-GR" altLang="el-GR" sz="2200" b="1" dirty="0" smtClean="0">
                <a:solidFill>
                  <a:srgbClr val="000000"/>
                </a:solidFill>
                <a:latin typeface="Calibri" pitchFamily="32" charset="0"/>
              </a:rPr>
              <a:t>μέρους.</a:t>
            </a:r>
            <a:endParaRPr lang="el-GR" altLang="el-GR" sz="2200" b="1" dirty="0">
              <a:solidFill>
                <a:srgbClr val="000000"/>
              </a:solidFill>
              <a:latin typeface="Calibri" pitchFamily="32" charset="0"/>
            </a:endParaRPr>
          </a:p>
          <a:p>
            <a:pPr marL="344487" indent="-342900" algn="just" defTabSz="449263" fontAlgn="base">
              <a:spcBef>
                <a:spcPct val="0"/>
              </a:spcBef>
              <a:spcAft>
                <a:spcPts val="600"/>
              </a:spcAft>
              <a:buSzPct val="45000"/>
              <a:buFont typeface="Wingdings" panose="05000000000000000000" pitchFamily="2" charset="2"/>
              <a:buChar char="q"/>
              <a:defRPr/>
            </a:pPr>
            <a:endParaRPr lang="el-GR" altLang="el-GR" sz="2200" dirty="0">
              <a:solidFill>
                <a:srgbClr val="000000"/>
              </a:solidFill>
              <a:latin typeface="Calibri" pitchFamily="32" charset="0"/>
            </a:endParaRPr>
          </a:p>
          <a:p>
            <a:pPr marL="177800" algn="just" defTabSz="449263" fontAlgn="base">
              <a:spcBef>
                <a:spcPct val="0"/>
              </a:spcBef>
              <a:spcAft>
                <a:spcPct val="0"/>
              </a:spcAft>
              <a:buSzPct val="45000"/>
              <a:defRPr/>
            </a:pPr>
            <a:endParaRPr lang="el-GR" altLang="el-GR" sz="2200" b="1" dirty="0">
              <a:solidFill>
                <a:srgbClr val="000000"/>
              </a:solidFill>
              <a:latin typeface="Calibri" pitchFamily="32" charset="0"/>
            </a:endParaRPr>
          </a:p>
        </p:txBody>
      </p:sp>
      <p:sp>
        <p:nvSpPr>
          <p:cNvPr id="60421" name="Text Box 4"/>
          <p:cNvSpPr txBox="1">
            <a:spLocks noChangeArrowheads="1"/>
          </p:cNvSpPr>
          <p:nvPr/>
        </p:nvSpPr>
        <p:spPr bwMode="auto">
          <a:xfrm>
            <a:off x="7981951" y="6356350"/>
            <a:ext cx="2024063"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defTabSz="449263" eaLnBrk="0" fontAlgn="base" hangingPunct="0">
              <a:spcBef>
                <a:spcPct val="0"/>
              </a:spcBef>
              <a:spcAft>
                <a:spcPct val="0"/>
              </a:spcAft>
              <a:buSzPct val="100000"/>
            </a:pPr>
            <a:fld id="{CACD622F-3B1D-47F1-916B-3BD18A4E9799}" type="slidenum">
              <a:rPr lang="el-GR" altLang="el-GR">
                <a:solidFill>
                  <a:srgbClr val="FFFFFF"/>
                </a:solidFill>
                <a:cs typeface="Arial" panose="020B0604020202020204" pitchFamily="34" charset="0"/>
              </a:rPr>
              <a:pPr defTabSz="449263" eaLnBrk="0" fontAlgn="base" hangingPunct="0">
                <a:spcBef>
                  <a:spcPct val="0"/>
                </a:spcBef>
                <a:spcAft>
                  <a:spcPct val="0"/>
                </a:spcAft>
                <a:buSzPct val="100000"/>
              </a:pPr>
              <a:t>38</a:t>
            </a:fld>
            <a:endParaRPr lang="el-GR" altLang="el-GR">
              <a:solidFill>
                <a:srgbClr val="FFFFFF"/>
              </a:solidFill>
              <a:cs typeface="Arial" panose="020B0604020202020204" pitchFamily="34" charset="0"/>
            </a:endParaRPr>
          </a:p>
        </p:txBody>
      </p:sp>
    </p:spTree>
    <p:extLst>
      <p:ext uri="{BB962C8B-B14F-4D97-AF65-F5344CB8AC3E}">
        <p14:creationId xmlns:p14="http://schemas.microsoft.com/office/powerpoint/2010/main" val="3658346534"/>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2754" name="Text Box 1"/>
          <p:cNvSpPr txBox="1">
            <a:spLocks noChangeArrowheads="1"/>
          </p:cNvSpPr>
          <p:nvPr/>
        </p:nvSpPr>
        <p:spPr bwMode="auto">
          <a:xfrm>
            <a:off x="7192963" y="4714876"/>
            <a:ext cx="3295650" cy="728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algn="r" defTabSz="449263" fontAlgn="base">
              <a:spcBef>
                <a:spcPct val="0"/>
              </a:spcBef>
              <a:spcAft>
                <a:spcPts val="700"/>
              </a:spcAft>
              <a:buSzPct val="100000"/>
            </a:pPr>
            <a:endParaRPr lang="el-GR"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p:txBody>
      </p:sp>
      <p:sp>
        <p:nvSpPr>
          <p:cNvPr id="348163" name="Text Box 2"/>
          <p:cNvSpPr txBox="1">
            <a:spLocks noChangeArrowheads="1"/>
          </p:cNvSpPr>
          <p:nvPr/>
        </p:nvSpPr>
        <p:spPr bwMode="auto">
          <a:xfrm>
            <a:off x="1524000" y="214314"/>
            <a:ext cx="8980488" cy="693737"/>
          </a:xfrm>
          <a:prstGeom prst="rect">
            <a:avLst/>
          </a:prstGeom>
          <a:noFill/>
          <a:ln>
            <a:noFill/>
          </a:ln>
          <a:effec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algn="ctr" defTabSz="449263" fontAlgn="base" hangingPunct="0">
              <a:spcBef>
                <a:spcPct val="0"/>
              </a:spcBef>
              <a:spcAft>
                <a:spcPct val="0"/>
              </a:spcAft>
              <a:buSzPct val="100000"/>
              <a:defRPr/>
            </a:pPr>
            <a:r>
              <a:rPr lang="el-GR" altLang="el-GR" sz="2800" b="1" dirty="0">
                <a:solidFill>
                  <a:prstClr val="black"/>
                </a:solidFill>
                <a:effectLst>
                  <a:outerShdw blurRad="38100" dist="38100" dir="2700000" algn="tl">
                    <a:srgbClr val="000000">
                      <a:alpha val="43137"/>
                    </a:srgbClr>
                  </a:outerShdw>
                </a:effectLst>
                <a:latin typeface="Calibri" panose="020F0502020204030204" pitchFamily="34" charset="0"/>
                <a:cs typeface="Arial" panose="020B0604020202020204" pitchFamily="34" charset="0"/>
              </a:rPr>
              <a:t>Συμφωνία-πλαίσιο (Άρθρο 39)</a:t>
            </a:r>
          </a:p>
        </p:txBody>
      </p:sp>
      <p:sp>
        <p:nvSpPr>
          <p:cNvPr id="2" name="Rectangle 3"/>
          <p:cNvSpPr>
            <a:spLocks noChangeArrowheads="1"/>
          </p:cNvSpPr>
          <p:nvPr/>
        </p:nvSpPr>
        <p:spPr bwMode="auto">
          <a:xfrm>
            <a:off x="614597" y="765175"/>
            <a:ext cx="10837888" cy="5172827"/>
          </a:xfrm>
          <a:prstGeom prst="rect">
            <a:avLst/>
          </a:prstGeom>
          <a:noFill/>
          <a:ln>
            <a:noFill/>
          </a:ln>
          <a:effectLst/>
        </p:spPr>
        <p:txBody>
          <a:bodyPr wrap="square" lIns="90000" tIns="46800" rIns="90000" bIns="46800">
            <a:spAutoFit/>
          </a:bodyPr>
          <a:lstStyle>
            <a:lvl1pPr marL="176213" indent="-176213">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1pPr>
            <a:lvl2pPr>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2pPr>
            <a:lvl3pPr>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3pPr>
            <a:lvl4pPr>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4pPr>
            <a:lvl5pPr>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5pPr>
            <a:lvl6pPr marL="2514600" indent="-228600" defTabSz="449263" fontAlgn="base">
              <a:spcBef>
                <a:spcPct val="0"/>
              </a:spcBef>
              <a:spcAft>
                <a:spcPct val="0"/>
              </a:spcAft>
              <a:buClr>
                <a:srgbClr val="000000"/>
              </a:buClr>
              <a:buSzPct val="100000"/>
              <a:buFont typeface="Times New Roman" pitchFamily="16" charset="0"/>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6pPr>
            <a:lvl7pPr marL="2971800" indent="-228600" defTabSz="449263" fontAlgn="base">
              <a:spcBef>
                <a:spcPct val="0"/>
              </a:spcBef>
              <a:spcAft>
                <a:spcPct val="0"/>
              </a:spcAft>
              <a:buClr>
                <a:srgbClr val="000000"/>
              </a:buClr>
              <a:buSzPct val="100000"/>
              <a:buFont typeface="Times New Roman" pitchFamily="16" charset="0"/>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7pPr>
            <a:lvl8pPr marL="3429000" indent="-228600" defTabSz="449263" fontAlgn="base">
              <a:spcBef>
                <a:spcPct val="0"/>
              </a:spcBef>
              <a:spcAft>
                <a:spcPct val="0"/>
              </a:spcAft>
              <a:buClr>
                <a:srgbClr val="000000"/>
              </a:buClr>
              <a:buSzPct val="100000"/>
              <a:buFont typeface="Times New Roman" pitchFamily="16" charset="0"/>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8pPr>
            <a:lvl9pPr marL="3886200" indent="-228600" defTabSz="449263" fontAlgn="base">
              <a:spcBef>
                <a:spcPct val="0"/>
              </a:spcBef>
              <a:spcAft>
                <a:spcPct val="0"/>
              </a:spcAft>
              <a:buClr>
                <a:srgbClr val="000000"/>
              </a:buClr>
              <a:buSzPct val="100000"/>
              <a:buFont typeface="Times New Roman" pitchFamily="16" charset="0"/>
              <a:tabLst>
                <a:tab pos="176213" algn="l"/>
                <a:tab pos="623888" algn="l"/>
                <a:tab pos="1073150" algn="l"/>
                <a:tab pos="1522413" algn="l"/>
                <a:tab pos="1971675" algn="l"/>
                <a:tab pos="2420938" algn="l"/>
                <a:tab pos="2870200" algn="l"/>
                <a:tab pos="3319463" algn="l"/>
                <a:tab pos="3768725" algn="l"/>
                <a:tab pos="4217988" algn="l"/>
                <a:tab pos="4667250" algn="l"/>
                <a:tab pos="5116513" algn="l"/>
                <a:tab pos="5565775" algn="l"/>
                <a:tab pos="6015038" algn="l"/>
                <a:tab pos="6464300" algn="l"/>
                <a:tab pos="6913563" algn="l"/>
                <a:tab pos="7362825" algn="l"/>
                <a:tab pos="7812088" algn="l"/>
                <a:tab pos="8261350" algn="l"/>
                <a:tab pos="8710613" algn="l"/>
                <a:tab pos="9159875" algn="l"/>
              </a:tabLst>
              <a:defRPr sz="2000">
                <a:solidFill>
                  <a:srgbClr val="FFFFFF"/>
                </a:solidFill>
                <a:latin typeface="Arial" charset="0"/>
                <a:ea typeface="Microsoft YaHei" pitchFamily="32" charset="-122"/>
              </a:defRPr>
            </a:lvl9pPr>
          </a:lstStyle>
          <a:p>
            <a:pPr algn="just" defTabSz="449263" fontAlgn="base">
              <a:spcBef>
                <a:spcPct val="0"/>
              </a:spcBef>
              <a:spcAft>
                <a:spcPct val="0"/>
              </a:spcAft>
              <a:buClr>
                <a:srgbClr val="000000"/>
              </a:buClr>
              <a:buSzPct val="45000"/>
              <a:buFont typeface="Wingdings" charset="2"/>
              <a:buChar char=""/>
              <a:defRPr/>
            </a:pPr>
            <a:endParaRPr lang="el-GR" altLang="el-GR" sz="2200" b="1" dirty="0">
              <a:solidFill>
                <a:srgbClr val="000000"/>
              </a:solidFill>
              <a:latin typeface="Calibri" pitchFamily="32" charset="0"/>
            </a:endParaRPr>
          </a:p>
          <a:p>
            <a:pPr algn="just" defTabSz="449263" fontAlgn="base">
              <a:spcBef>
                <a:spcPct val="0"/>
              </a:spcBef>
              <a:spcAft>
                <a:spcPct val="0"/>
              </a:spcAft>
              <a:buClr>
                <a:srgbClr val="000000"/>
              </a:buClr>
              <a:buSzPct val="45000"/>
              <a:buFont typeface="Wingdings" charset="2"/>
              <a:buChar char=""/>
              <a:defRPr/>
            </a:pPr>
            <a:r>
              <a:rPr lang="el-GR" altLang="el-GR" sz="2200" b="1" u="sng" dirty="0">
                <a:solidFill>
                  <a:srgbClr val="000000"/>
                </a:solidFill>
                <a:effectLst>
                  <a:outerShdw blurRad="38100" dist="38100" dir="2700000" algn="tl">
                    <a:srgbClr val="000000">
                      <a:alpha val="43137"/>
                    </a:srgbClr>
                  </a:outerShdw>
                </a:effectLst>
                <a:latin typeface="Calibri" pitchFamily="32" charset="0"/>
              </a:rPr>
              <a:t>Συμφωνία πλαίσιο, από την πλευρά των </a:t>
            </a:r>
            <a:r>
              <a:rPr lang="el-GR" altLang="el-GR" sz="2200" b="1" u="sng" dirty="0" err="1">
                <a:solidFill>
                  <a:srgbClr val="000000"/>
                </a:solidFill>
                <a:effectLst>
                  <a:outerShdw blurRad="38100" dist="38100" dir="2700000" algn="tl">
                    <a:srgbClr val="000000">
                      <a:alpha val="43137"/>
                    </a:srgbClr>
                  </a:outerShdw>
                </a:effectLst>
                <a:latin typeface="Calibri" pitchFamily="32" charset="0"/>
              </a:rPr>
              <a:t>α.α.</a:t>
            </a:r>
            <a:r>
              <a:rPr lang="el-GR" altLang="el-GR" sz="2200" b="1" u="sng" dirty="0">
                <a:solidFill>
                  <a:srgbClr val="000000"/>
                </a:solidFill>
                <a:effectLst>
                  <a:outerShdw blurRad="38100" dist="38100" dir="2700000" algn="tl">
                    <a:srgbClr val="000000">
                      <a:alpha val="43137"/>
                    </a:srgbClr>
                  </a:outerShdw>
                </a:effectLst>
                <a:latin typeface="Calibri" pitchFamily="32" charset="0"/>
              </a:rPr>
              <a:t>:</a:t>
            </a:r>
          </a:p>
          <a:p>
            <a:pPr algn="just" defTabSz="449263" fontAlgn="base">
              <a:spcBef>
                <a:spcPct val="0"/>
              </a:spcBef>
              <a:spcAft>
                <a:spcPct val="0"/>
              </a:spcAft>
              <a:buClr>
                <a:srgbClr val="000000"/>
              </a:buClr>
              <a:buSzPct val="45000"/>
              <a:buFont typeface="Wingdings" charset="2"/>
              <a:buChar char=""/>
              <a:defRPr/>
            </a:pPr>
            <a:endParaRPr lang="el-GR" altLang="el-GR" sz="2200" b="1" i="1" u="sng" dirty="0">
              <a:solidFill>
                <a:srgbClr val="000000"/>
              </a:solidFill>
              <a:effectLst>
                <a:outerShdw blurRad="38100" dist="38100" dir="2700000" algn="tl">
                  <a:srgbClr val="000000">
                    <a:alpha val="43137"/>
                  </a:srgbClr>
                </a:outerShdw>
              </a:effectLst>
              <a:latin typeface="Calibri" pitchFamily="32" charset="0"/>
            </a:endParaRPr>
          </a:p>
          <a:p>
            <a:pPr marL="342900" indent="-342900" algn="just" defTabSz="449263" fontAlgn="base">
              <a:spcBef>
                <a:spcPct val="0"/>
              </a:spcBef>
              <a:spcAft>
                <a:spcPct val="0"/>
              </a:spcAft>
              <a:buClr>
                <a:srgbClr val="000000"/>
              </a:buClr>
              <a:buSzPct val="45000"/>
              <a:buFont typeface="Wingdings" panose="05000000000000000000" pitchFamily="2" charset="2"/>
              <a:buChar char="à"/>
              <a:defRPr/>
            </a:pPr>
            <a:r>
              <a:rPr lang="el-GR" altLang="el-GR" sz="2200" b="1" u="sng" dirty="0">
                <a:solidFill>
                  <a:srgbClr val="000000"/>
                </a:solidFill>
                <a:effectLst>
                  <a:outerShdw blurRad="38100" dist="38100" dir="2700000" algn="tl">
                    <a:srgbClr val="000000">
                      <a:alpha val="43137"/>
                    </a:srgbClr>
                  </a:outerShdw>
                </a:effectLst>
                <a:latin typeface="Calibri" pitchFamily="32" charset="0"/>
                <a:sym typeface="Wingdings" panose="05000000000000000000" pitchFamily="2" charset="2"/>
              </a:rPr>
              <a:t>Είτε</a:t>
            </a:r>
            <a:r>
              <a:rPr lang="el-GR" altLang="el-GR" sz="2200" u="sng" dirty="0">
                <a:solidFill>
                  <a:srgbClr val="000000"/>
                </a:solidFill>
                <a:effectLst>
                  <a:outerShdw blurRad="38100" dist="38100" dir="2700000" algn="tl">
                    <a:srgbClr val="000000">
                      <a:alpha val="43137"/>
                    </a:srgbClr>
                  </a:outerShdw>
                </a:effectLst>
                <a:latin typeface="Calibri" pitchFamily="32" charset="0"/>
                <a:sym typeface="Wingdings" panose="05000000000000000000" pitchFamily="2" charset="2"/>
              </a:rPr>
              <a:t> </a:t>
            </a:r>
            <a:r>
              <a:rPr lang="el-GR" altLang="el-GR" sz="2200" b="1" u="sng" dirty="0">
                <a:solidFill>
                  <a:srgbClr val="000000"/>
                </a:solidFill>
                <a:effectLst>
                  <a:outerShdw blurRad="38100" dist="38100" dir="2700000" algn="tl">
                    <a:srgbClr val="000000">
                      <a:alpha val="43137"/>
                    </a:srgbClr>
                  </a:outerShdw>
                </a:effectLst>
                <a:latin typeface="Calibri" pitchFamily="32" charset="0"/>
                <a:sym typeface="Wingdings" panose="05000000000000000000" pitchFamily="2" charset="2"/>
              </a:rPr>
              <a:t>μία </a:t>
            </a:r>
            <a:r>
              <a:rPr lang="el-GR" altLang="el-GR" sz="2200" b="1" u="sng" dirty="0" err="1">
                <a:solidFill>
                  <a:srgbClr val="000000"/>
                </a:solidFill>
                <a:effectLst>
                  <a:outerShdw blurRad="38100" dist="38100" dir="2700000" algn="tl">
                    <a:srgbClr val="000000">
                      <a:alpha val="43137"/>
                    </a:srgbClr>
                  </a:outerShdw>
                </a:effectLst>
                <a:latin typeface="Calibri" pitchFamily="32" charset="0"/>
                <a:sym typeface="Wingdings" panose="05000000000000000000" pitchFamily="2" charset="2"/>
              </a:rPr>
              <a:t>α.α.</a:t>
            </a:r>
            <a:r>
              <a:rPr lang="el-GR" altLang="el-GR" sz="2200" b="1" u="sng" dirty="0">
                <a:solidFill>
                  <a:srgbClr val="000000"/>
                </a:solidFill>
                <a:effectLst>
                  <a:outerShdw blurRad="38100" dist="38100" dir="2700000" algn="tl">
                    <a:srgbClr val="000000">
                      <a:alpha val="43137"/>
                    </a:srgbClr>
                  </a:outerShdw>
                </a:effectLst>
                <a:latin typeface="Calibri" pitchFamily="32" charset="0"/>
                <a:sym typeface="Wingdings" panose="05000000000000000000" pitchFamily="2" charset="2"/>
              </a:rPr>
              <a:t>, για την κάλυψη των δικών της αναγκών</a:t>
            </a:r>
            <a:r>
              <a:rPr lang="el-GR" altLang="el-GR" sz="2200" u="sng" dirty="0">
                <a:solidFill>
                  <a:srgbClr val="000000"/>
                </a:solidFill>
                <a:effectLst>
                  <a:outerShdw blurRad="38100" dist="38100" dir="2700000" algn="tl">
                    <a:srgbClr val="000000">
                      <a:alpha val="43137"/>
                    </a:srgbClr>
                  </a:outerShdw>
                </a:effectLst>
                <a:latin typeface="Calibri" pitchFamily="32" charset="0"/>
                <a:sym typeface="Wingdings" panose="05000000000000000000" pitchFamily="2" charset="2"/>
              </a:rPr>
              <a:t>, </a:t>
            </a:r>
          </a:p>
          <a:p>
            <a:pPr marL="0" indent="0" algn="just" defTabSz="449263" fontAlgn="base">
              <a:spcBef>
                <a:spcPct val="0"/>
              </a:spcBef>
              <a:spcAft>
                <a:spcPct val="0"/>
              </a:spcAft>
              <a:buClr>
                <a:srgbClr val="000000"/>
              </a:buClr>
              <a:buSzPct val="45000"/>
              <a:defRPr/>
            </a:pPr>
            <a:r>
              <a:rPr lang="el-GR" altLang="el-GR" sz="2200" i="1" dirty="0">
                <a:solidFill>
                  <a:srgbClr val="000000"/>
                </a:solidFill>
                <a:effectLst>
                  <a:outerShdw blurRad="38100" dist="38100" dir="2700000" algn="tl">
                    <a:srgbClr val="000000">
                      <a:alpha val="43137"/>
                    </a:srgbClr>
                  </a:outerShdw>
                </a:effectLst>
                <a:latin typeface="Calibri" pitchFamily="32" charset="0"/>
                <a:sym typeface="Wingdings" panose="05000000000000000000" pitchFamily="2" charset="2"/>
              </a:rPr>
              <a:t>πχ. Υπουργείο συνάπτει συμφωνία – πλαίσιο με 3 προμηθευτές για προμήθεια γραφικής ύλης των υπηρεσιών του</a:t>
            </a:r>
          </a:p>
          <a:p>
            <a:pPr marL="342900" indent="-342900" algn="just" defTabSz="449263" fontAlgn="base">
              <a:spcBef>
                <a:spcPct val="0"/>
              </a:spcBef>
              <a:spcAft>
                <a:spcPct val="0"/>
              </a:spcAft>
              <a:buClr>
                <a:srgbClr val="000000"/>
              </a:buClr>
              <a:buSzPct val="45000"/>
              <a:buFont typeface="Wingdings" panose="05000000000000000000" pitchFamily="2" charset="2"/>
              <a:buChar char="à"/>
              <a:defRPr/>
            </a:pPr>
            <a:endParaRPr lang="el-GR" altLang="el-GR" sz="2200" i="1" dirty="0">
              <a:solidFill>
                <a:srgbClr val="000000"/>
              </a:solidFill>
              <a:effectLst>
                <a:outerShdw blurRad="38100" dist="38100" dir="2700000" algn="tl">
                  <a:srgbClr val="000000">
                    <a:alpha val="43137"/>
                  </a:srgbClr>
                </a:outerShdw>
              </a:effectLst>
              <a:latin typeface="Calibri" pitchFamily="32" charset="0"/>
              <a:sym typeface="Wingdings" panose="05000000000000000000" pitchFamily="2" charset="2"/>
            </a:endParaRPr>
          </a:p>
          <a:p>
            <a:pPr marL="342900" indent="-342900" algn="just" defTabSz="449263" fontAlgn="base">
              <a:spcBef>
                <a:spcPct val="0"/>
              </a:spcBef>
              <a:spcAft>
                <a:spcPct val="0"/>
              </a:spcAft>
              <a:buClr>
                <a:srgbClr val="000000"/>
              </a:buClr>
              <a:buSzPct val="45000"/>
              <a:buFont typeface="Wingdings" panose="05000000000000000000" pitchFamily="2" charset="2"/>
              <a:buChar char="à"/>
              <a:defRPr/>
            </a:pPr>
            <a:r>
              <a:rPr lang="el-GR" altLang="el-GR" sz="2200" b="1" u="sng" dirty="0">
                <a:solidFill>
                  <a:srgbClr val="000000"/>
                </a:solidFill>
                <a:effectLst>
                  <a:outerShdw blurRad="38100" dist="38100" dir="2700000" algn="tl">
                    <a:srgbClr val="000000">
                      <a:alpha val="43137"/>
                    </a:srgbClr>
                  </a:outerShdw>
                </a:effectLst>
                <a:latin typeface="Calibri" pitchFamily="32" charset="0"/>
                <a:sym typeface="Wingdings" panose="05000000000000000000" pitchFamily="2" charset="2"/>
              </a:rPr>
              <a:t>Είτε</a:t>
            </a:r>
            <a:r>
              <a:rPr lang="el-GR" altLang="el-GR" sz="2200" u="sng" dirty="0">
                <a:solidFill>
                  <a:srgbClr val="000000"/>
                </a:solidFill>
                <a:effectLst>
                  <a:outerShdw blurRad="38100" dist="38100" dir="2700000" algn="tl">
                    <a:srgbClr val="000000">
                      <a:alpha val="43137"/>
                    </a:srgbClr>
                  </a:outerShdw>
                </a:effectLst>
                <a:latin typeface="Calibri" pitchFamily="32" charset="0"/>
                <a:sym typeface="Wingdings" panose="05000000000000000000" pitchFamily="2" charset="2"/>
              </a:rPr>
              <a:t> </a:t>
            </a:r>
            <a:r>
              <a:rPr lang="el-GR" altLang="el-GR" sz="2200" b="1" u="sng" dirty="0">
                <a:solidFill>
                  <a:srgbClr val="000000"/>
                </a:solidFill>
                <a:effectLst>
                  <a:outerShdw blurRad="38100" dist="38100" dir="2700000" algn="tl">
                    <a:srgbClr val="000000">
                      <a:alpha val="43137"/>
                    </a:srgbClr>
                  </a:outerShdw>
                </a:effectLst>
                <a:latin typeface="Calibri" pitchFamily="32" charset="0"/>
                <a:sym typeface="Wingdings" panose="05000000000000000000" pitchFamily="2" charset="2"/>
              </a:rPr>
              <a:t>περισσότερες </a:t>
            </a:r>
            <a:r>
              <a:rPr lang="el-GR" altLang="el-GR" sz="2200" b="1" u="sng" dirty="0" err="1">
                <a:solidFill>
                  <a:srgbClr val="000000"/>
                </a:solidFill>
                <a:effectLst>
                  <a:outerShdw blurRad="38100" dist="38100" dir="2700000" algn="tl">
                    <a:srgbClr val="000000">
                      <a:alpha val="43137"/>
                    </a:srgbClr>
                  </a:outerShdw>
                </a:effectLst>
                <a:latin typeface="Calibri" pitchFamily="32" charset="0"/>
                <a:sym typeface="Wingdings" panose="05000000000000000000" pitchFamily="2" charset="2"/>
              </a:rPr>
              <a:t>α.α.</a:t>
            </a:r>
            <a:r>
              <a:rPr lang="el-GR" altLang="el-GR" sz="2200" b="1" u="sng" dirty="0">
                <a:solidFill>
                  <a:srgbClr val="000000"/>
                </a:solidFill>
                <a:effectLst>
                  <a:outerShdw blurRad="38100" dist="38100" dir="2700000" algn="tl">
                    <a:srgbClr val="000000">
                      <a:alpha val="43137"/>
                    </a:srgbClr>
                  </a:outerShdw>
                </a:effectLst>
                <a:latin typeface="Calibri" pitchFamily="32" charset="0"/>
                <a:sym typeface="Wingdings" panose="05000000000000000000" pitchFamily="2" charset="2"/>
              </a:rPr>
              <a:t> ή μια </a:t>
            </a:r>
            <a:r>
              <a:rPr lang="el-GR" altLang="el-GR" sz="2200" b="1" u="sng" dirty="0" err="1">
                <a:solidFill>
                  <a:srgbClr val="000000"/>
                </a:solidFill>
                <a:effectLst>
                  <a:outerShdw blurRad="38100" dist="38100" dir="2700000" algn="tl">
                    <a:srgbClr val="000000">
                      <a:alpha val="43137"/>
                    </a:srgbClr>
                  </a:outerShdw>
                </a:effectLst>
                <a:latin typeface="Calibri" pitchFamily="32" charset="0"/>
                <a:sym typeface="Wingdings" panose="05000000000000000000" pitchFamily="2" charset="2"/>
              </a:rPr>
              <a:t>α.α.</a:t>
            </a:r>
            <a:r>
              <a:rPr lang="el-GR" altLang="el-GR" sz="2200" b="1" u="sng" dirty="0">
                <a:solidFill>
                  <a:srgbClr val="000000"/>
                </a:solidFill>
                <a:effectLst>
                  <a:outerShdw blurRad="38100" dist="38100" dir="2700000" algn="tl">
                    <a:srgbClr val="000000">
                      <a:alpha val="43137"/>
                    </a:srgbClr>
                  </a:outerShdw>
                </a:effectLst>
                <a:latin typeface="Calibri" pitchFamily="32" charset="0"/>
                <a:sym typeface="Wingdings" panose="05000000000000000000" pitchFamily="2" charset="2"/>
              </a:rPr>
              <a:t> που λειτουργεί εκ μέρους περισσοτέρων </a:t>
            </a:r>
            <a:r>
              <a:rPr lang="el-GR" altLang="el-GR" sz="2200" b="1" u="sng" dirty="0" err="1">
                <a:solidFill>
                  <a:srgbClr val="000000"/>
                </a:solidFill>
                <a:effectLst>
                  <a:outerShdw blurRad="38100" dist="38100" dir="2700000" algn="tl">
                    <a:srgbClr val="000000">
                      <a:alpha val="43137"/>
                    </a:srgbClr>
                  </a:outerShdw>
                </a:effectLst>
                <a:latin typeface="Calibri" pitchFamily="32" charset="0"/>
                <a:sym typeface="Wingdings" panose="05000000000000000000" pitchFamily="2" charset="2"/>
              </a:rPr>
              <a:t>α.α</a:t>
            </a:r>
            <a:r>
              <a:rPr lang="el-GR" altLang="el-GR" sz="2200" u="sng" dirty="0" err="1">
                <a:solidFill>
                  <a:srgbClr val="000000"/>
                </a:solidFill>
                <a:effectLst>
                  <a:outerShdw blurRad="38100" dist="38100" dir="2700000" algn="tl">
                    <a:srgbClr val="000000">
                      <a:alpha val="43137"/>
                    </a:srgbClr>
                  </a:outerShdw>
                </a:effectLst>
                <a:latin typeface="Calibri" pitchFamily="32" charset="0"/>
                <a:sym typeface="Wingdings" panose="05000000000000000000" pitchFamily="2" charset="2"/>
              </a:rPr>
              <a:t>.</a:t>
            </a:r>
            <a:r>
              <a:rPr lang="el-GR" altLang="el-GR" sz="2200" u="sng" dirty="0">
                <a:solidFill>
                  <a:srgbClr val="000000"/>
                </a:solidFill>
                <a:effectLst>
                  <a:outerShdw blurRad="38100" dist="38100" dir="2700000" algn="tl">
                    <a:srgbClr val="000000">
                      <a:alpha val="43137"/>
                    </a:srgbClr>
                  </a:outerShdw>
                </a:effectLst>
                <a:latin typeface="Calibri" pitchFamily="32" charset="0"/>
                <a:sym typeface="Wingdings" panose="05000000000000000000" pitchFamily="2" charset="2"/>
              </a:rPr>
              <a:t>, </a:t>
            </a:r>
          </a:p>
          <a:p>
            <a:pPr marL="0" indent="0" algn="just" defTabSz="449263" fontAlgn="base">
              <a:spcBef>
                <a:spcPct val="0"/>
              </a:spcBef>
              <a:spcAft>
                <a:spcPct val="0"/>
              </a:spcAft>
              <a:buClr>
                <a:srgbClr val="000000"/>
              </a:buClr>
              <a:buSzPct val="45000"/>
              <a:defRPr/>
            </a:pPr>
            <a:r>
              <a:rPr lang="el-GR" altLang="el-GR" sz="2200" i="1" dirty="0">
                <a:solidFill>
                  <a:srgbClr val="000000"/>
                </a:solidFill>
                <a:effectLst>
                  <a:outerShdw blurRad="38100" dist="38100" dir="2700000" algn="tl">
                    <a:srgbClr val="000000">
                      <a:alpha val="43137"/>
                    </a:srgbClr>
                  </a:outerShdw>
                </a:effectLst>
                <a:latin typeface="Calibri" pitchFamily="32" charset="0"/>
                <a:sym typeface="Wingdings" panose="05000000000000000000" pitchFamily="2" charset="2"/>
              </a:rPr>
              <a:t>πχ. 4 όμοροι Δήμοι συνάπτουν συμφωνία – πλαίσιο με έναν ανάδοχο για την εκτέλεση έργων συντήρησης οδοποιίας</a:t>
            </a:r>
          </a:p>
          <a:p>
            <a:pPr marL="342900" indent="-342900" algn="just" defTabSz="449263" fontAlgn="base">
              <a:spcBef>
                <a:spcPct val="0"/>
              </a:spcBef>
              <a:spcAft>
                <a:spcPct val="0"/>
              </a:spcAft>
              <a:buClr>
                <a:srgbClr val="000000"/>
              </a:buClr>
              <a:buSzPct val="45000"/>
              <a:buFont typeface="Wingdings" panose="05000000000000000000" pitchFamily="2" charset="2"/>
              <a:buChar char="à"/>
              <a:defRPr/>
            </a:pPr>
            <a:endParaRPr lang="el-GR" altLang="el-GR" sz="2200" dirty="0">
              <a:solidFill>
                <a:srgbClr val="000000"/>
              </a:solidFill>
              <a:effectLst>
                <a:outerShdw blurRad="38100" dist="38100" dir="2700000" algn="tl">
                  <a:srgbClr val="000000">
                    <a:alpha val="43137"/>
                  </a:srgbClr>
                </a:outerShdw>
              </a:effectLst>
              <a:latin typeface="Calibri" pitchFamily="32" charset="0"/>
              <a:sym typeface="Wingdings" panose="05000000000000000000" pitchFamily="2" charset="2"/>
            </a:endParaRPr>
          </a:p>
          <a:p>
            <a:pPr marL="342900" indent="-342900" algn="just" defTabSz="449263" fontAlgn="base">
              <a:spcBef>
                <a:spcPct val="0"/>
              </a:spcBef>
              <a:spcAft>
                <a:spcPct val="0"/>
              </a:spcAft>
              <a:buClr>
                <a:srgbClr val="000000"/>
              </a:buClr>
              <a:buSzPct val="45000"/>
              <a:buFont typeface="Wingdings" panose="05000000000000000000" pitchFamily="2" charset="2"/>
              <a:buChar char="à"/>
              <a:defRPr/>
            </a:pPr>
            <a:r>
              <a:rPr lang="el-GR" altLang="el-GR" sz="2200" b="1" u="sng" dirty="0">
                <a:solidFill>
                  <a:srgbClr val="000000"/>
                </a:solidFill>
                <a:effectLst>
                  <a:outerShdw blurRad="38100" dist="38100" dir="2700000" algn="tl">
                    <a:srgbClr val="000000">
                      <a:alpha val="43137"/>
                    </a:srgbClr>
                  </a:outerShdw>
                </a:effectLst>
                <a:latin typeface="Calibri" pitchFamily="32" charset="0"/>
                <a:sym typeface="Wingdings" panose="05000000000000000000" pitchFamily="2" charset="2"/>
              </a:rPr>
              <a:t>Είτε</a:t>
            </a:r>
            <a:r>
              <a:rPr lang="el-GR" altLang="el-GR" sz="2200" u="sng" dirty="0">
                <a:solidFill>
                  <a:srgbClr val="000000"/>
                </a:solidFill>
                <a:effectLst>
                  <a:outerShdw blurRad="38100" dist="38100" dir="2700000" algn="tl">
                    <a:srgbClr val="000000">
                      <a:alpha val="43137"/>
                    </a:srgbClr>
                  </a:outerShdw>
                </a:effectLst>
                <a:latin typeface="Calibri" pitchFamily="32" charset="0"/>
                <a:sym typeface="Wingdings" panose="05000000000000000000" pitchFamily="2" charset="2"/>
              </a:rPr>
              <a:t> </a:t>
            </a:r>
            <a:r>
              <a:rPr lang="el-GR" altLang="el-GR" sz="2200" b="1" u="sng" dirty="0">
                <a:solidFill>
                  <a:srgbClr val="000000"/>
                </a:solidFill>
                <a:effectLst>
                  <a:outerShdw blurRad="38100" dist="38100" dir="2700000" algn="tl">
                    <a:srgbClr val="000000">
                      <a:alpha val="43137"/>
                    </a:srgbClr>
                  </a:outerShdw>
                </a:effectLst>
                <a:latin typeface="Calibri" pitchFamily="32" charset="0"/>
                <a:sym typeface="Wingdings" panose="05000000000000000000" pitchFamily="2" charset="2"/>
              </a:rPr>
              <a:t>μια κεντρική αρχή αγορών (Κ.Α.Α.) που λειτουργεί εκ μέρους άλλων </a:t>
            </a:r>
            <a:r>
              <a:rPr lang="el-GR" altLang="el-GR" sz="2200" b="1" u="sng" dirty="0" err="1">
                <a:solidFill>
                  <a:srgbClr val="000000"/>
                </a:solidFill>
                <a:effectLst>
                  <a:outerShdw blurRad="38100" dist="38100" dir="2700000" algn="tl">
                    <a:srgbClr val="000000">
                      <a:alpha val="43137"/>
                    </a:srgbClr>
                  </a:outerShdw>
                </a:effectLst>
                <a:latin typeface="Calibri" pitchFamily="32" charset="0"/>
                <a:sym typeface="Wingdings" panose="05000000000000000000" pitchFamily="2" charset="2"/>
              </a:rPr>
              <a:t>α.α</a:t>
            </a:r>
            <a:r>
              <a:rPr lang="el-GR" altLang="el-GR" sz="2200" u="sng" dirty="0" err="1">
                <a:solidFill>
                  <a:srgbClr val="000000"/>
                </a:solidFill>
                <a:effectLst>
                  <a:outerShdw blurRad="38100" dist="38100" dir="2700000" algn="tl">
                    <a:srgbClr val="000000">
                      <a:alpha val="43137"/>
                    </a:srgbClr>
                  </a:outerShdw>
                </a:effectLst>
                <a:latin typeface="Calibri" pitchFamily="32" charset="0"/>
                <a:sym typeface="Wingdings" panose="05000000000000000000" pitchFamily="2" charset="2"/>
              </a:rPr>
              <a:t>.</a:t>
            </a:r>
            <a:r>
              <a:rPr lang="el-GR" altLang="el-GR" sz="2200" u="sng" dirty="0">
                <a:solidFill>
                  <a:srgbClr val="000000"/>
                </a:solidFill>
                <a:effectLst>
                  <a:outerShdw blurRad="38100" dist="38100" dir="2700000" algn="tl">
                    <a:srgbClr val="000000">
                      <a:alpha val="43137"/>
                    </a:srgbClr>
                  </a:outerShdw>
                </a:effectLst>
                <a:latin typeface="Calibri" pitchFamily="32" charset="0"/>
                <a:sym typeface="Wingdings" panose="05000000000000000000" pitchFamily="2" charset="2"/>
              </a:rPr>
              <a:t>,</a:t>
            </a:r>
          </a:p>
          <a:p>
            <a:pPr marL="0" indent="0" algn="just" defTabSz="449263" fontAlgn="base">
              <a:spcBef>
                <a:spcPct val="0"/>
              </a:spcBef>
              <a:spcAft>
                <a:spcPct val="0"/>
              </a:spcAft>
              <a:buClr>
                <a:srgbClr val="000000"/>
              </a:buClr>
              <a:buSzPct val="45000"/>
              <a:defRPr/>
            </a:pPr>
            <a:r>
              <a:rPr lang="el-GR" altLang="el-GR" sz="2200" i="1" dirty="0">
                <a:solidFill>
                  <a:srgbClr val="000000"/>
                </a:solidFill>
                <a:effectLst>
                  <a:outerShdw blurRad="38100" dist="38100" dir="2700000" algn="tl">
                    <a:srgbClr val="000000">
                      <a:alpha val="43137"/>
                    </a:srgbClr>
                  </a:outerShdw>
                </a:effectLst>
                <a:latin typeface="Calibri" pitchFamily="32" charset="0"/>
                <a:sym typeface="Wingdings" panose="05000000000000000000" pitchFamily="2" charset="2"/>
              </a:rPr>
              <a:t>Πχ. η ΕΚΑΠΥ συνάπτει συμφωνία – πλαίσιο για 10 νοσοκομεία, με 3 προμηθευτές, για την προμήθεια ιατροφαρμακευτικού υλικού σε τμήματα</a:t>
            </a:r>
          </a:p>
          <a:p>
            <a:pPr marL="342900" indent="-342900" algn="just" defTabSz="449263" fontAlgn="base">
              <a:spcBef>
                <a:spcPct val="0"/>
              </a:spcBef>
              <a:spcAft>
                <a:spcPct val="0"/>
              </a:spcAft>
              <a:buClr>
                <a:srgbClr val="000000"/>
              </a:buClr>
              <a:buSzPct val="45000"/>
              <a:buFont typeface="Wingdings" panose="05000000000000000000" pitchFamily="2" charset="2"/>
              <a:buChar char="à"/>
              <a:defRPr/>
            </a:pPr>
            <a:endParaRPr lang="el-GR" altLang="el-GR" sz="2200" b="1" i="1" u="sng" dirty="0">
              <a:solidFill>
                <a:srgbClr val="000000"/>
              </a:solidFill>
              <a:effectLst>
                <a:outerShdw blurRad="38100" dist="38100" dir="2700000" algn="tl">
                  <a:srgbClr val="000000">
                    <a:alpha val="43137"/>
                  </a:srgbClr>
                </a:outerShdw>
              </a:effectLst>
              <a:latin typeface="Calibri" pitchFamily="32" charset="0"/>
              <a:sym typeface="Wingdings" panose="05000000000000000000" pitchFamily="2" charset="2"/>
            </a:endParaRPr>
          </a:p>
        </p:txBody>
      </p:sp>
      <p:sp>
        <p:nvSpPr>
          <p:cNvPr id="202757" name="Text Box 4"/>
          <p:cNvSpPr txBox="1">
            <a:spLocks noChangeArrowheads="1"/>
          </p:cNvSpPr>
          <p:nvPr/>
        </p:nvSpPr>
        <p:spPr bwMode="auto">
          <a:xfrm>
            <a:off x="7981951" y="6356350"/>
            <a:ext cx="2024063"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defTabSz="449263" eaLnBrk="0" fontAlgn="base" hangingPunct="0">
              <a:spcBef>
                <a:spcPct val="0"/>
              </a:spcBef>
              <a:spcAft>
                <a:spcPct val="0"/>
              </a:spcAft>
              <a:buSzPct val="100000"/>
            </a:pPr>
            <a:fld id="{A4486B6D-C9B0-497F-B3AD-F30764B65E30}" type="slidenum">
              <a:rPr lang="el-GR" altLang="el-GR">
                <a:solidFill>
                  <a:srgbClr val="FFFFFF"/>
                </a:solidFill>
                <a:cs typeface="Arial" panose="020B0604020202020204" pitchFamily="34" charset="0"/>
              </a:rPr>
              <a:pPr defTabSz="449263" eaLnBrk="0" fontAlgn="base" hangingPunct="0">
                <a:spcBef>
                  <a:spcPct val="0"/>
                </a:spcBef>
                <a:spcAft>
                  <a:spcPct val="0"/>
                </a:spcAft>
                <a:buSzPct val="100000"/>
              </a:pPr>
              <a:t>39</a:t>
            </a:fld>
            <a:endParaRPr lang="el-GR" altLang="el-GR">
              <a:solidFill>
                <a:srgbClr val="FFFFFF"/>
              </a:solidFill>
              <a:cs typeface="Arial" panose="020B0604020202020204" pitchFamily="34" charset="0"/>
            </a:endParaRPr>
          </a:p>
        </p:txBody>
      </p:sp>
    </p:spTree>
    <p:extLst>
      <p:ext uri="{BB962C8B-B14F-4D97-AF65-F5344CB8AC3E}">
        <p14:creationId xmlns:p14="http://schemas.microsoft.com/office/powerpoint/2010/main" val="987480231"/>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9202" name="Text Box 1"/>
          <p:cNvSpPr txBox="1">
            <a:spLocks noChangeArrowheads="1"/>
          </p:cNvSpPr>
          <p:nvPr/>
        </p:nvSpPr>
        <p:spPr bwMode="auto">
          <a:xfrm>
            <a:off x="7192963" y="4714876"/>
            <a:ext cx="3295650" cy="728663"/>
          </a:xfrm>
          <a:prstGeom prst="rect">
            <a:avLst/>
          </a:prstGeom>
          <a:noFill/>
          <a:ln w="9525">
            <a:noFill/>
            <a:round/>
            <a:headEnd/>
            <a:tailEnd/>
          </a:ln>
          <a:effectLst/>
        </p:spPr>
        <p:txBody>
          <a:bodyPr lIns="0" tIns="46800" rIns="0" bIns="46800"/>
          <a:lstStyle/>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p:txBody>
      </p:sp>
      <p:sp>
        <p:nvSpPr>
          <p:cNvPr id="179203" name="Text Box 2"/>
          <p:cNvSpPr txBox="1">
            <a:spLocks noChangeArrowheads="1"/>
          </p:cNvSpPr>
          <p:nvPr/>
        </p:nvSpPr>
        <p:spPr bwMode="auto">
          <a:xfrm>
            <a:off x="1544639" y="347663"/>
            <a:ext cx="8715375" cy="1262062"/>
          </a:xfrm>
          <a:prstGeom prst="rect">
            <a:avLst/>
          </a:prstGeom>
          <a:noFill/>
          <a:ln w="9525">
            <a:noFill/>
            <a:round/>
            <a:headEnd/>
            <a:tailEnd/>
          </a:ln>
          <a:effectLst/>
        </p:spPr>
        <p:txBody>
          <a:bodyPr wrap="none" anchor="ctr"/>
          <a:lstStyle/>
          <a:p>
            <a:pPr defTabSz="449263" fontAlgn="base">
              <a:spcBef>
                <a:spcPct val="0"/>
              </a:spcBef>
              <a:spcAft>
                <a:spcPct val="0"/>
              </a:spcAft>
              <a:buClr>
                <a:srgbClr val="000000"/>
              </a:buClr>
              <a:buSzPct val="100000"/>
            </a:pPr>
            <a:endParaRPr lang="el-GR" altLang="el-GR" sz="2000">
              <a:solidFill>
                <a:srgbClr val="FFFFFF"/>
              </a:solidFill>
              <a:latin typeface="Arial" charset="0"/>
              <a:ea typeface="Microsoft YaHei" pitchFamily="34" charset="-122"/>
            </a:endParaRPr>
          </a:p>
        </p:txBody>
      </p:sp>
      <p:sp>
        <p:nvSpPr>
          <p:cNvPr id="179204" name="Rectangle 3"/>
          <p:cNvSpPr>
            <a:spLocks noChangeArrowheads="1"/>
          </p:cNvSpPr>
          <p:nvPr/>
        </p:nvSpPr>
        <p:spPr bwMode="auto">
          <a:xfrm>
            <a:off x="365760" y="509451"/>
            <a:ext cx="11168743" cy="586957"/>
          </a:xfrm>
          <a:prstGeom prst="rect">
            <a:avLst/>
          </a:prstGeom>
          <a:noFill/>
          <a:ln w="9525">
            <a:noFill/>
            <a:round/>
            <a:headEnd/>
            <a:tailEnd/>
          </a:ln>
          <a:effectLst/>
        </p:spPr>
        <p:txBody>
          <a:bodyPr wrap="square" lIns="90000" tIns="46800" rIns="90000" bIns="46800">
            <a:spAutoFit/>
          </a:bodyPr>
          <a:lstStyle/>
          <a:p>
            <a:pPr algn="ctr" defTabSz="449263"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3200" b="1" dirty="0" smtClean="0">
                <a:solidFill>
                  <a:srgbClr val="000000"/>
                </a:solidFill>
                <a:latin typeface="Calibri" pitchFamily="34" charset="0"/>
                <a:ea typeface="Microsoft YaHei" pitchFamily="34" charset="-122"/>
                <a:cs typeface="Arial" charset="0"/>
              </a:rPr>
              <a:t>Διαδικασίες ανάθεσης άρθρου 26 (άνω / κάτω των ορίων) </a:t>
            </a:r>
            <a:endParaRPr lang="el-GR" altLang="el-GR" sz="3200" b="1" dirty="0">
              <a:solidFill>
                <a:srgbClr val="000000"/>
              </a:solidFill>
              <a:latin typeface="Calibri" pitchFamily="34" charset="0"/>
              <a:ea typeface="Microsoft YaHei" pitchFamily="34" charset="-122"/>
              <a:cs typeface="Arial" charset="0"/>
            </a:endParaRPr>
          </a:p>
        </p:txBody>
      </p:sp>
      <p:sp>
        <p:nvSpPr>
          <p:cNvPr id="2" name="Rectangle 4"/>
          <p:cNvSpPr>
            <a:spLocks noChangeArrowheads="1"/>
          </p:cNvSpPr>
          <p:nvPr/>
        </p:nvSpPr>
        <p:spPr bwMode="auto">
          <a:xfrm>
            <a:off x="365760" y="1711961"/>
            <a:ext cx="11573691" cy="4218720"/>
          </a:xfrm>
          <a:prstGeom prst="rect">
            <a:avLst/>
          </a:prstGeom>
          <a:noFill/>
          <a:ln>
            <a:noFill/>
          </a:ln>
          <a:effectLst/>
        </p:spPr>
        <p:txBody>
          <a:bodyPr wrap="square" lIns="90000" tIns="46800" rIns="90000" bIns="46800">
            <a:spAutoFit/>
          </a:bodyPr>
          <a:lstStyle>
            <a:lvl1pPr marL="250825" indent="-247650">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1pPr>
            <a:lvl2pPr>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2pPr>
            <a:lvl3pPr>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3pPr>
            <a:lvl4pPr>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4pPr>
            <a:lvl5pPr>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5pPr>
            <a:lvl6pPr marL="2514600" indent="-228600" defTabSz="449263" fontAlgn="base">
              <a:spcBef>
                <a:spcPct val="0"/>
              </a:spcBef>
              <a:spcAft>
                <a:spcPct val="0"/>
              </a:spcAft>
              <a:buClr>
                <a:srgbClr val="000000"/>
              </a:buClr>
              <a:buSzPct val="100000"/>
              <a:buFont typeface="Times New Roman" pitchFamily="16" charset="0"/>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6pPr>
            <a:lvl7pPr marL="2971800" indent="-228600" defTabSz="449263" fontAlgn="base">
              <a:spcBef>
                <a:spcPct val="0"/>
              </a:spcBef>
              <a:spcAft>
                <a:spcPct val="0"/>
              </a:spcAft>
              <a:buClr>
                <a:srgbClr val="000000"/>
              </a:buClr>
              <a:buSzPct val="100000"/>
              <a:buFont typeface="Times New Roman" pitchFamily="16" charset="0"/>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7pPr>
            <a:lvl8pPr marL="3429000" indent="-228600" defTabSz="449263" fontAlgn="base">
              <a:spcBef>
                <a:spcPct val="0"/>
              </a:spcBef>
              <a:spcAft>
                <a:spcPct val="0"/>
              </a:spcAft>
              <a:buClr>
                <a:srgbClr val="000000"/>
              </a:buClr>
              <a:buSzPct val="100000"/>
              <a:buFont typeface="Times New Roman" pitchFamily="16" charset="0"/>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8pPr>
            <a:lvl9pPr marL="3886200" indent="-228600" defTabSz="449263" fontAlgn="base">
              <a:spcBef>
                <a:spcPct val="0"/>
              </a:spcBef>
              <a:spcAft>
                <a:spcPct val="0"/>
              </a:spcAft>
              <a:buClr>
                <a:srgbClr val="000000"/>
              </a:buClr>
              <a:buSzPct val="100000"/>
              <a:buFont typeface="Times New Roman" pitchFamily="16" charset="0"/>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9pPr>
          </a:lstStyle>
          <a:p>
            <a:pPr marL="1588" indent="0" algn="just" defTabSz="449263" fontAlgn="base">
              <a:spcBef>
                <a:spcPct val="0"/>
              </a:spcBef>
              <a:spcAft>
                <a:spcPts val="600"/>
              </a:spcAft>
              <a:buClr>
                <a:srgbClr val="000000"/>
              </a:buClr>
              <a:buSzPct val="45000"/>
              <a:defRPr/>
            </a:pPr>
            <a:r>
              <a:rPr lang="el-GR" altLang="el-GR" sz="2400" b="1" dirty="0" smtClean="0">
                <a:solidFill>
                  <a:srgbClr val="000000"/>
                </a:solidFill>
                <a:latin typeface="Calibri" pitchFamily="32" charset="0"/>
              </a:rPr>
              <a:t>Συνήθεις διαδικασίες (αντικείμενο της σύμβασης ευρείας / επαναλαμβανόμενης χρήσης) </a:t>
            </a:r>
          </a:p>
          <a:p>
            <a:pPr marL="344488" indent="-342900" algn="just" defTabSz="449263" fontAlgn="base">
              <a:spcBef>
                <a:spcPct val="0"/>
              </a:spcBef>
              <a:spcAft>
                <a:spcPts val="600"/>
              </a:spcAft>
              <a:buClr>
                <a:srgbClr val="000000"/>
              </a:buClr>
              <a:buSzPct val="45000"/>
              <a:buFont typeface="Wingdings" panose="05000000000000000000" pitchFamily="2" charset="2"/>
              <a:buChar char="ü"/>
              <a:defRPr/>
            </a:pPr>
            <a:r>
              <a:rPr lang="el-GR" altLang="el-GR" sz="2200" b="1" dirty="0" smtClean="0">
                <a:solidFill>
                  <a:srgbClr val="000000"/>
                </a:solidFill>
                <a:latin typeface="Calibri" pitchFamily="32" charset="0"/>
              </a:rPr>
              <a:t>Ανοιχτή διαδικασία </a:t>
            </a:r>
          </a:p>
          <a:p>
            <a:pPr marL="344488" indent="-342900" algn="just" defTabSz="449263" fontAlgn="base">
              <a:spcBef>
                <a:spcPct val="0"/>
              </a:spcBef>
              <a:spcAft>
                <a:spcPts val="600"/>
              </a:spcAft>
              <a:buClr>
                <a:srgbClr val="000000"/>
              </a:buClr>
              <a:buSzPct val="45000"/>
              <a:buFont typeface="Wingdings" panose="05000000000000000000" pitchFamily="2" charset="2"/>
              <a:buChar char="ü"/>
              <a:defRPr/>
            </a:pPr>
            <a:r>
              <a:rPr lang="el-GR" altLang="el-GR" sz="2200" b="1" dirty="0" smtClean="0">
                <a:solidFill>
                  <a:srgbClr val="000000"/>
                </a:solidFill>
                <a:latin typeface="Calibri" pitchFamily="32" charset="0"/>
              </a:rPr>
              <a:t>Κλειστή διαδικασία</a:t>
            </a:r>
          </a:p>
          <a:p>
            <a:pPr marL="1588" indent="0" algn="just" defTabSz="449263" fontAlgn="base">
              <a:spcBef>
                <a:spcPct val="0"/>
              </a:spcBef>
              <a:spcAft>
                <a:spcPts val="600"/>
              </a:spcAft>
              <a:buClr>
                <a:srgbClr val="000000"/>
              </a:buClr>
              <a:buSzPct val="45000"/>
              <a:defRPr/>
            </a:pPr>
            <a:r>
              <a:rPr lang="el-GR" altLang="el-GR" sz="2400" b="1" dirty="0" smtClean="0">
                <a:solidFill>
                  <a:srgbClr val="000000"/>
                </a:solidFill>
                <a:latin typeface="Calibri" pitchFamily="32" charset="0"/>
              </a:rPr>
              <a:t>΄Ειδικές διαδικασίες (</a:t>
            </a:r>
            <a:r>
              <a:rPr lang="el-GR" altLang="el-GR" sz="2400" b="1" dirty="0">
                <a:solidFill>
                  <a:srgbClr val="000000"/>
                </a:solidFill>
                <a:latin typeface="Calibri" pitchFamily="32" charset="0"/>
              </a:rPr>
              <a:t>περίπλοκες </a:t>
            </a:r>
            <a:r>
              <a:rPr lang="el-GR" altLang="el-GR" sz="2400" b="1" dirty="0" smtClean="0">
                <a:solidFill>
                  <a:srgbClr val="000000"/>
                </a:solidFill>
                <a:latin typeface="Calibri" pitchFamily="32" charset="0"/>
              </a:rPr>
              <a:t>συμβάσεις πχ έργα </a:t>
            </a:r>
            <a:r>
              <a:rPr lang="el-GR" altLang="el-GR" sz="2400" b="1" dirty="0">
                <a:solidFill>
                  <a:srgbClr val="000000"/>
                </a:solidFill>
                <a:latin typeface="Calibri" pitchFamily="32" charset="0"/>
              </a:rPr>
              <a:t>με σχεδιαστικές ή καινοτόμες λύσεις, σημαντικά έργα υποδομής, μεγάλα δίκτυα πληροφορικής) </a:t>
            </a:r>
            <a:endParaRPr lang="el-GR" altLang="el-GR" sz="2200" b="1" dirty="0" smtClean="0">
              <a:solidFill>
                <a:srgbClr val="000000"/>
              </a:solidFill>
              <a:latin typeface="Calibri" pitchFamily="32" charset="0"/>
            </a:endParaRPr>
          </a:p>
          <a:p>
            <a:pPr marL="550863" lvl="1" indent="-342900" algn="just" defTabSz="449263" fontAlgn="base">
              <a:spcBef>
                <a:spcPct val="0"/>
              </a:spcBef>
              <a:spcAft>
                <a:spcPts val="600"/>
              </a:spcAft>
              <a:buClr>
                <a:srgbClr val="000000"/>
              </a:buClr>
              <a:buSzPct val="45000"/>
              <a:buFont typeface="Wingdings" panose="05000000000000000000" pitchFamily="2" charset="2"/>
              <a:buChar char="ü"/>
              <a:defRPr/>
            </a:pPr>
            <a:r>
              <a:rPr lang="el-GR" altLang="el-GR" sz="2200" b="1" dirty="0" smtClean="0">
                <a:solidFill>
                  <a:srgbClr val="000000"/>
                </a:solidFill>
                <a:latin typeface="Calibri" pitchFamily="32" charset="0"/>
              </a:rPr>
              <a:t>Ανταγωνιστική </a:t>
            </a:r>
            <a:r>
              <a:rPr lang="el-GR" altLang="el-GR" sz="2200" b="1" dirty="0">
                <a:solidFill>
                  <a:srgbClr val="000000"/>
                </a:solidFill>
                <a:latin typeface="Calibri" pitchFamily="32" charset="0"/>
              </a:rPr>
              <a:t>διαδικασία με </a:t>
            </a:r>
            <a:r>
              <a:rPr lang="el-GR" altLang="el-GR" sz="2200" b="1" dirty="0" smtClean="0">
                <a:solidFill>
                  <a:srgbClr val="000000"/>
                </a:solidFill>
                <a:latin typeface="Calibri" pitchFamily="32" charset="0"/>
              </a:rPr>
              <a:t>διαπραγμάτευση</a:t>
            </a:r>
            <a:endParaRPr lang="el-GR" altLang="el-GR" sz="2200" b="1" dirty="0">
              <a:solidFill>
                <a:srgbClr val="000000"/>
              </a:solidFill>
              <a:latin typeface="Calibri" pitchFamily="32" charset="0"/>
            </a:endParaRPr>
          </a:p>
          <a:p>
            <a:pPr marL="550863" lvl="1" indent="-342900" algn="just" defTabSz="449263" fontAlgn="base">
              <a:spcBef>
                <a:spcPct val="0"/>
              </a:spcBef>
              <a:spcAft>
                <a:spcPts val="600"/>
              </a:spcAft>
              <a:buClr>
                <a:srgbClr val="000000"/>
              </a:buClr>
              <a:buSzPct val="45000"/>
              <a:buFont typeface="Wingdings" panose="05000000000000000000" pitchFamily="2" charset="2"/>
              <a:buChar char="ü"/>
              <a:defRPr/>
            </a:pPr>
            <a:r>
              <a:rPr lang="el-GR" altLang="el-GR" sz="2200" b="1" dirty="0">
                <a:solidFill>
                  <a:srgbClr val="000000"/>
                </a:solidFill>
                <a:latin typeface="Calibri" pitchFamily="32" charset="0"/>
              </a:rPr>
              <a:t>Ανταγωνιστικός </a:t>
            </a:r>
            <a:r>
              <a:rPr lang="el-GR" altLang="el-GR" sz="2200" b="1" dirty="0" smtClean="0">
                <a:solidFill>
                  <a:srgbClr val="000000"/>
                </a:solidFill>
                <a:latin typeface="Calibri" pitchFamily="32" charset="0"/>
              </a:rPr>
              <a:t>διάλογος</a:t>
            </a:r>
            <a:endParaRPr lang="el-GR" altLang="el-GR" sz="2200" b="1" dirty="0">
              <a:solidFill>
                <a:srgbClr val="000000"/>
              </a:solidFill>
              <a:latin typeface="Calibri" pitchFamily="32" charset="0"/>
            </a:endParaRPr>
          </a:p>
          <a:p>
            <a:pPr marL="550863" lvl="1" indent="-342900" algn="just" defTabSz="449263" fontAlgn="base">
              <a:spcBef>
                <a:spcPct val="0"/>
              </a:spcBef>
              <a:spcAft>
                <a:spcPts val="600"/>
              </a:spcAft>
              <a:buClr>
                <a:srgbClr val="000000"/>
              </a:buClr>
              <a:buSzPct val="45000"/>
              <a:buFont typeface="Wingdings" panose="05000000000000000000" pitchFamily="2" charset="2"/>
              <a:buChar char="ü"/>
              <a:defRPr/>
            </a:pPr>
            <a:r>
              <a:rPr lang="el-GR" altLang="el-GR" sz="2200" b="1" dirty="0">
                <a:solidFill>
                  <a:srgbClr val="000000"/>
                </a:solidFill>
                <a:latin typeface="Calibri" pitchFamily="32" charset="0"/>
              </a:rPr>
              <a:t>Σύμπραξη </a:t>
            </a:r>
            <a:r>
              <a:rPr lang="el-GR" altLang="el-GR" sz="2200" b="1" dirty="0" smtClean="0">
                <a:solidFill>
                  <a:srgbClr val="000000"/>
                </a:solidFill>
                <a:latin typeface="Calibri" pitchFamily="32" charset="0"/>
              </a:rPr>
              <a:t>καινοτομίας</a:t>
            </a:r>
          </a:p>
          <a:p>
            <a:pPr marL="207963" lvl="1" algn="just" defTabSz="449263" fontAlgn="base">
              <a:spcBef>
                <a:spcPct val="0"/>
              </a:spcBef>
              <a:spcAft>
                <a:spcPts val="600"/>
              </a:spcAft>
              <a:buClr>
                <a:srgbClr val="000000"/>
              </a:buClr>
              <a:buSzPct val="45000"/>
              <a:defRPr/>
            </a:pPr>
            <a:r>
              <a:rPr lang="el-GR" altLang="el-GR" sz="2400" b="1" dirty="0" smtClean="0">
                <a:solidFill>
                  <a:srgbClr val="000000"/>
                </a:solidFill>
                <a:latin typeface="Calibri" pitchFamily="32" charset="0"/>
              </a:rPr>
              <a:t>Εξαιρετική διαδικασία </a:t>
            </a:r>
            <a:endParaRPr lang="el-GR" altLang="el-GR" sz="2400" b="1" dirty="0">
              <a:solidFill>
                <a:srgbClr val="000000"/>
              </a:solidFill>
              <a:latin typeface="Calibri" pitchFamily="32" charset="0"/>
            </a:endParaRPr>
          </a:p>
          <a:p>
            <a:pPr marL="550863" lvl="1" indent="-342900" algn="just" defTabSz="449263" fontAlgn="base">
              <a:spcBef>
                <a:spcPct val="0"/>
              </a:spcBef>
              <a:spcAft>
                <a:spcPts val="600"/>
              </a:spcAft>
              <a:buClr>
                <a:srgbClr val="000000"/>
              </a:buClr>
              <a:buSzPct val="45000"/>
              <a:buFont typeface="Wingdings" panose="05000000000000000000" pitchFamily="2" charset="2"/>
              <a:buChar char="ü"/>
              <a:defRPr/>
            </a:pPr>
            <a:r>
              <a:rPr lang="el-GR" altLang="el-GR" sz="2200" b="1" dirty="0">
                <a:solidFill>
                  <a:srgbClr val="000000"/>
                </a:solidFill>
                <a:latin typeface="Calibri" pitchFamily="32" charset="0"/>
              </a:rPr>
              <a:t>Διαδικασία με διαπραγμάτευση χωρίς προηγούμενη δημοσίευση </a:t>
            </a:r>
            <a:endParaRPr lang="el-GR" altLang="el-GR" sz="2200" b="1" dirty="0" smtClean="0">
              <a:solidFill>
                <a:srgbClr val="000000"/>
              </a:solidFill>
              <a:latin typeface="Calibri" pitchFamily="32" charset="0"/>
            </a:endParaRPr>
          </a:p>
        </p:txBody>
      </p:sp>
      <p:sp>
        <p:nvSpPr>
          <p:cNvPr id="179206" name="Text Box 5"/>
          <p:cNvSpPr txBox="1">
            <a:spLocks noChangeArrowheads="1"/>
          </p:cNvSpPr>
          <p:nvPr/>
        </p:nvSpPr>
        <p:spPr bwMode="auto">
          <a:xfrm>
            <a:off x="7981951" y="6356350"/>
            <a:ext cx="2024063" cy="331788"/>
          </a:xfrm>
          <a:prstGeom prst="rect">
            <a:avLst/>
          </a:prstGeom>
          <a:noFill/>
          <a:ln w="9525">
            <a:noFill/>
            <a:round/>
            <a:headEnd/>
            <a:tailEnd/>
          </a:ln>
          <a:effectLst/>
        </p:spPr>
        <p:txBody>
          <a:bodyPr lIns="90000" tIns="46800" rIns="90000" bIns="46800" anchor="ctr"/>
          <a:lstStyle/>
          <a:p>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DB319E89-E16B-43DC-8DF3-0F8AE108DB49}" type="slidenum">
              <a:rPr lang="el-GR" altLang="el-GR" sz="2000">
                <a:solidFill>
                  <a:srgbClr val="FFFFFF"/>
                </a:solidFill>
                <a:latin typeface="Arial" charset="0"/>
                <a:ea typeface="Microsoft YaHei" pitchFamily="34" charset="-122"/>
                <a:cs typeface="Arial" charset="0"/>
              </a:rPr>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4</a:t>
            </a:fld>
            <a:endParaRPr lang="el-GR" altLang="el-GR" sz="2000">
              <a:solidFill>
                <a:srgbClr val="FFFFFF"/>
              </a:solidFill>
              <a:latin typeface="Arial" charset="0"/>
              <a:ea typeface="Microsoft YaHei" pitchFamily="34" charset="-122"/>
              <a:cs typeface="Arial" charset="0"/>
            </a:endParaRPr>
          </a:p>
        </p:txBody>
      </p:sp>
    </p:spTree>
    <p:extLst>
      <p:ext uri="{BB962C8B-B14F-4D97-AF65-F5344CB8AC3E}">
        <p14:creationId xmlns:p14="http://schemas.microsoft.com/office/powerpoint/2010/main" val="1332717668"/>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6850" name="Text Box 1"/>
          <p:cNvSpPr txBox="1">
            <a:spLocks noChangeArrowheads="1"/>
          </p:cNvSpPr>
          <p:nvPr/>
        </p:nvSpPr>
        <p:spPr bwMode="auto">
          <a:xfrm>
            <a:off x="7192963" y="4714876"/>
            <a:ext cx="3295650" cy="728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algn="r" defTabSz="449263" fontAlgn="base">
              <a:spcBef>
                <a:spcPct val="0"/>
              </a:spcBef>
              <a:spcAft>
                <a:spcPts val="700"/>
              </a:spcAft>
              <a:buSzPct val="100000"/>
            </a:pPr>
            <a:endParaRPr lang="el-GR"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p:txBody>
      </p:sp>
      <p:sp>
        <p:nvSpPr>
          <p:cNvPr id="346115" name="Text Box 2"/>
          <p:cNvSpPr txBox="1">
            <a:spLocks noChangeArrowheads="1"/>
          </p:cNvSpPr>
          <p:nvPr/>
        </p:nvSpPr>
        <p:spPr bwMode="auto">
          <a:xfrm>
            <a:off x="1524000" y="214314"/>
            <a:ext cx="8980488" cy="928687"/>
          </a:xfrm>
          <a:prstGeom prst="rect">
            <a:avLst/>
          </a:prstGeom>
          <a:noFill/>
          <a:ln>
            <a:noFill/>
          </a:ln>
          <a:effec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algn="ctr" defTabSz="449263" fontAlgn="base" hangingPunct="0">
              <a:spcBef>
                <a:spcPct val="0"/>
              </a:spcBef>
              <a:spcAft>
                <a:spcPct val="0"/>
              </a:spcAft>
              <a:buSzPct val="100000"/>
              <a:tabLst/>
              <a:defRPr/>
            </a:pPr>
            <a:r>
              <a:rPr lang="el-GR" altLang="el-GR" sz="2800" b="1" dirty="0">
                <a:solidFill>
                  <a:prstClr val="black"/>
                </a:solidFill>
                <a:effectLst>
                  <a:outerShdw blurRad="38100" dist="38100" dir="2700000" algn="tl">
                    <a:srgbClr val="000000">
                      <a:alpha val="43137"/>
                    </a:srgbClr>
                  </a:outerShdw>
                </a:effectLst>
                <a:latin typeface="Calibri" panose="020F0502020204030204" pitchFamily="34" charset="0"/>
                <a:cs typeface="Arial" panose="020B0604020202020204" pitchFamily="34" charset="0"/>
              </a:rPr>
              <a:t>Συμφωνία-πλαίσιο (Άρθρο 39)</a:t>
            </a:r>
          </a:p>
        </p:txBody>
      </p:sp>
      <p:sp>
        <p:nvSpPr>
          <p:cNvPr id="2" name="Rectangle 3"/>
          <p:cNvSpPr>
            <a:spLocks noChangeArrowheads="1"/>
          </p:cNvSpPr>
          <p:nvPr/>
        </p:nvSpPr>
        <p:spPr bwMode="auto">
          <a:xfrm>
            <a:off x="524656" y="1379095"/>
            <a:ext cx="10687987" cy="3803222"/>
          </a:xfrm>
          <a:prstGeom prst="rect">
            <a:avLst/>
          </a:prstGeom>
          <a:noFill/>
          <a:ln>
            <a:noFill/>
          </a:ln>
          <a:effectLst/>
        </p:spPr>
        <p:txBody>
          <a:bodyPr wrap="square" lIns="90000" tIns="46800" rIns="90000" bIns="46800">
            <a:spAutoFit/>
          </a:bodyPr>
          <a:lstStyle>
            <a:lvl1pPr marL="180975" indent="-176213">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1pPr>
            <a:lvl2pPr>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2pPr>
            <a:lvl3pPr>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3pPr>
            <a:lvl4pPr>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4pPr>
            <a:lvl5pPr>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5pPr>
            <a:lvl6pPr marL="2514600" indent="-228600" defTabSz="449263" fontAlgn="base">
              <a:spcBef>
                <a:spcPct val="0"/>
              </a:spcBef>
              <a:spcAft>
                <a:spcPct val="0"/>
              </a:spcAft>
              <a:buClr>
                <a:srgbClr val="000000"/>
              </a:buClr>
              <a:buSzPct val="100000"/>
              <a:buFont typeface="Times New Roman" pitchFamily="16" charset="0"/>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6pPr>
            <a:lvl7pPr marL="2971800" indent="-228600" defTabSz="449263" fontAlgn="base">
              <a:spcBef>
                <a:spcPct val="0"/>
              </a:spcBef>
              <a:spcAft>
                <a:spcPct val="0"/>
              </a:spcAft>
              <a:buClr>
                <a:srgbClr val="000000"/>
              </a:buClr>
              <a:buSzPct val="100000"/>
              <a:buFont typeface="Times New Roman" pitchFamily="16" charset="0"/>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7pPr>
            <a:lvl8pPr marL="3429000" indent="-228600" defTabSz="449263" fontAlgn="base">
              <a:spcBef>
                <a:spcPct val="0"/>
              </a:spcBef>
              <a:spcAft>
                <a:spcPct val="0"/>
              </a:spcAft>
              <a:buClr>
                <a:srgbClr val="000000"/>
              </a:buClr>
              <a:buSzPct val="100000"/>
              <a:buFont typeface="Times New Roman" pitchFamily="16" charset="0"/>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8pPr>
            <a:lvl9pPr marL="3886200" indent="-228600" defTabSz="449263" fontAlgn="base">
              <a:spcBef>
                <a:spcPct val="0"/>
              </a:spcBef>
              <a:spcAft>
                <a:spcPct val="0"/>
              </a:spcAft>
              <a:buClr>
                <a:srgbClr val="000000"/>
              </a:buClr>
              <a:buSzPct val="100000"/>
              <a:buFont typeface="Times New Roman" pitchFamily="16" charset="0"/>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9pPr>
          </a:lstStyle>
          <a:p>
            <a:pPr algn="just" defTabSz="449263" fontAlgn="base">
              <a:spcBef>
                <a:spcPct val="0"/>
              </a:spcBef>
              <a:spcAft>
                <a:spcPct val="0"/>
              </a:spcAft>
              <a:buSzPct val="45000"/>
              <a:defRPr/>
            </a:pPr>
            <a:r>
              <a:rPr lang="el-GR" altLang="el-GR" sz="2800" b="1" dirty="0">
                <a:solidFill>
                  <a:prstClr val="black"/>
                </a:solidFill>
                <a:effectLst>
                  <a:outerShdw blurRad="38100" dist="38100" dir="2700000" algn="tl">
                    <a:srgbClr val="000000">
                      <a:alpha val="43137"/>
                    </a:srgbClr>
                  </a:outerShdw>
                </a:effectLst>
                <a:latin typeface="Calibri" pitchFamily="32" charset="0"/>
              </a:rPr>
              <a:t>Πλεονεκτήματα :</a:t>
            </a:r>
          </a:p>
          <a:p>
            <a:pPr marL="347662" indent="-342900" algn="just" defTabSz="449263" eaLnBrk="0" fontAlgn="base" hangingPunct="0">
              <a:spcBef>
                <a:spcPct val="0"/>
              </a:spcBef>
              <a:spcAft>
                <a:spcPts val="600"/>
              </a:spcAft>
              <a:buFont typeface="Wingdings" panose="05000000000000000000" pitchFamily="2" charset="2"/>
              <a:buChar char="§"/>
              <a:defRPr/>
            </a:pPr>
            <a:r>
              <a:rPr lang="el-GR" sz="2200" b="1" dirty="0">
                <a:solidFill>
                  <a:prstClr val="black"/>
                </a:solidFill>
                <a:latin typeface="Calibri" panose="020F0502020204030204" pitchFamily="34" charset="0"/>
              </a:rPr>
              <a:t>Μείωση του διοικητικού κόστους </a:t>
            </a:r>
            <a:r>
              <a:rPr lang="el-GR" sz="2200" dirty="0">
                <a:solidFill>
                  <a:prstClr val="black"/>
                </a:solidFill>
                <a:latin typeface="Calibri" panose="020F0502020204030204" pitchFamily="34" charset="0"/>
              </a:rPr>
              <a:t>σε σχέση με τον χρόνο και το κόστος ανάθεσης χωριστών δημοσίων συμβάσεων</a:t>
            </a:r>
          </a:p>
          <a:p>
            <a:pPr marL="347662" indent="-342900" algn="just" defTabSz="449263" eaLnBrk="0" fontAlgn="base" hangingPunct="0">
              <a:spcBef>
                <a:spcPct val="0"/>
              </a:spcBef>
              <a:spcAft>
                <a:spcPts val="600"/>
              </a:spcAft>
              <a:buFont typeface="Wingdings" panose="05000000000000000000" pitchFamily="2" charset="2"/>
              <a:buChar char="§"/>
              <a:defRPr/>
            </a:pPr>
            <a:r>
              <a:rPr lang="el-GR" sz="2200" b="1" dirty="0" smtClean="0">
                <a:solidFill>
                  <a:prstClr val="black"/>
                </a:solidFill>
                <a:latin typeface="Calibri" panose="020F0502020204030204" pitchFamily="34" charset="0"/>
              </a:rPr>
              <a:t>Ευελιξία</a:t>
            </a:r>
            <a:r>
              <a:rPr lang="el-GR" sz="2200" dirty="0" smtClean="0">
                <a:solidFill>
                  <a:prstClr val="black"/>
                </a:solidFill>
                <a:latin typeface="Calibri" panose="020F0502020204030204" pitchFamily="34" charset="0"/>
              </a:rPr>
              <a:t> </a:t>
            </a:r>
            <a:r>
              <a:rPr lang="el-GR" sz="2200" dirty="0">
                <a:solidFill>
                  <a:prstClr val="black"/>
                </a:solidFill>
                <a:latin typeface="Calibri" panose="020F0502020204030204" pitchFamily="34" charset="0"/>
              </a:rPr>
              <a:t>στη διαδικασία ανάθεσης δημοσίων συμβάσεων (μη δεσμευτικός χαρακτήρας συμφωνίας – πλαίσιο)</a:t>
            </a:r>
          </a:p>
          <a:p>
            <a:pPr marL="347662" indent="-342900" algn="just" defTabSz="449263" eaLnBrk="0" fontAlgn="base" hangingPunct="0">
              <a:spcBef>
                <a:spcPct val="0"/>
              </a:spcBef>
              <a:spcAft>
                <a:spcPts val="600"/>
              </a:spcAft>
              <a:buFont typeface="Wingdings" panose="05000000000000000000" pitchFamily="2" charset="2"/>
              <a:buChar char="§"/>
              <a:defRPr/>
            </a:pPr>
            <a:r>
              <a:rPr lang="el-GR" sz="2200" b="1" dirty="0" smtClean="0">
                <a:solidFill>
                  <a:prstClr val="black"/>
                </a:solidFill>
                <a:latin typeface="Calibri" panose="020F0502020204030204" pitchFamily="34" charset="0"/>
              </a:rPr>
              <a:t>Δυνατότητα </a:t>
            </a:r>
            <a:r>
              <a:rPr lang="el-GR" sz="2200" b="1" dirty="0">
                <a:solidFill>
                  <a:prstClr val="black"/>
                </a:solidFill>
                <a:latin typeface="Calibri" panose="020F0502020204030204" pitchFamily="34" charset="0"/>
              </a:rPr>
              <a:t>επίτευξης οικονομίας κλίμακας </a:t>
            </a:r>
            <a:r>
              <a:rPr lang="el-GR" sz="2200" dirty="0">
                <a:solidFill>
                  <a:prstClr val="black"/>
                </a:solidFill>
                <a:latin typeface="Calibri" panose="020F0502020204030204" pitchFamily="34" charset="0"/>
              </a:rPr>
              <a:t>προς όφελος της </a:t>
            </a:r>
            <a:r>
              <a:rPr lang="el-GR" sz="2200" dirty="0" err="1">
                <a:solidFill>
                  <a:prstClr val="black"/>
                </a:solidFill>
                <a:latin typeface="Calibri" panose="020F0502020204030204" pitchFamily="34" charset="0"/>
              </a:rPr>
              <a:t>α.α.</a:t>
            </a:r>
            <a:r>
              <a:rPr lang="el-GR" sz="2200" dirty="0">
                <a:solidFill>
                  <a:prstClr val="black"/>
                </a:solidFill>
                <a:latin typeface="Calibri" panose="020F0502020204030204" pitchFamily="34" charset="0"/>
              </a:rPr>
              <a:t> (</a:t>
            </a:r>
            <a:r>
              <a:rPr lang="el-GR" sz="2200" i="1" dirty="0">
                <a:solidFill>
                  <a:prstClr val="black"/>
                </a:solidFill>
                <a:latin typeface="Calibri" panose="020F0502020204030204" pitchFamily="34" charset="0"/>
              </a:rPr>
              <a:t>στο πλαίσιο μιας ανταγωνιστικής αγοράς, όσο πιο μεγάλες είναι οι προς ανάθεση ποσότητες, τόσο καλύτερες είναι οι προσφερόμενες τιμές)</a:t>
            </a:r>
          </a:p>
          <a:p>
            <a:pPr marL="347662" indent="-342900" algn="just" defTabSz="449263" eaLnBrk="0" fontAlgn="base" hangingPunct="0">
              <a:spcBef>
                <a:spcPct val="0"/>
              </a:spcBef>
              <a:spcAft>
                <a:spcPts val="600"/>
              </a:spcAft>
              <a:buFont typeface="Arial" panose="020B0604020202020204" pitchFamily="34" charset="0"/>
              <a:buChar char="•"/>
              <a:defRPr/>
            </a:pPr>
            <a:r>
              <a:rPr lang="el-GR" sz="2200" b="1" dirty="0" smtClean="0">
                <a:solidFill>
                  <a:prstClr val="black"/>
                </a:solidFill>
                <a:latin typeface="Calibri" panose="020F0502020204030204" pitchFamily="34" charset="0"/>
              </a:rPr>
              <a:t>Ορθολογικός </a:t>
            </a:r>
            <a:r>
              <a:rPr lang="el-GR" sz="2200" b="1" dirty="0">
                <a:solidFill>
                  <a:prstClr val="black"/>
                </a:solidFill>
                <a:latin typeface="Calibri" panose="020F0502020204030204" pitchFamily="34" charset="0"/>
              </a:rPr>
              <a:t>και σε βάθος χρόνου προγραμματισμός </a:t>
            </a:r>
            <a:r>
              <a:rPr lang="el-GR" sz="2200" dirty="0">
                <a:solidFill>
                  <a:prstClr val="black"/>
                </a:solidFill>
                <a:latin typeface="Calibri" panose="020F0502020204030204" pitchFamily="34" charset="0"/>
              </a:rPr>
              <a:t>των αναγκών και εξόδων των δημοσίων φορέων </a:t>
            </a:r>
            <a:r>
              <a:rPr lang="el-GR" sz="2200" i="1" dirty="0">
                <a:solidFill>
                  <a:prstClr val="black"/>
                </a:solidFill>
                <a:latin typeface="Calibri" panose="020F0502020204030204" pitchFamily="34" charset="0"/>
              </a:rPr>
              <a:t>(προσδιορισμός αναγκών, συγκέντρωση, ομαδοποίηση</a:t>
            </a:r>
            <a:r>
              <a:rPr lang="el-GR" sz="2200" dirty="0" smtClean="0">
                <a:solidFill>
                  <a:prstClr val="black"/>
                </a:solidFill>
                <a:latin typeface="Calibri" panose="020F0502020204030204" pitchFamily="34" charset="0"/>
              </a:rPr>
              <a:t>)</a:t>
            </a:r>
            <a:endParaRPr lang="el-GR" sz="2200" dirty="0">
              <a:solidFill>
                <a:prstClr val="black"/>
              </a:solidFill>
              <a:latin typeface="Calibri" panose="020F0502020204030204" pitchFamily="34" charset="0"/>
            </a:endParaRPr>
          </a:p>
        </p:txBody>
      </p:sp>
      <p:sp>
        <p:nvSpPr>
          <p:cNvPr id="206853" name="Text Box 4"/>
          <p:cNvSpPr txBox="1">
            <a:spLocks noChangeArrowheads="1"/>
          </p:cNvSpPr>
          <p:nvPr/>
        </p:nvSpPr>
        <p:spPr bwMode="auto">
          <a:xfrm>
            <a:off x="7981951" y="6356350"/>
            <a:ext cx="2024063"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defTabSz="449263" eaLnBrk="0" fontAlgn="base" hangingPunct="0">
              <a:spcBef>
                <a:spcPct val="0"/>
              </a:spcBef>
              <a:spcAft>
                <a:spcPct val="0"/>
              </a:spcAft>
              <a:buSzPct val="100000"/>
            </a:pPr>
            <a:fld id="{1803EC29-5183-41EB-89A4-F9DDF53EE140}" type="slidenum">
              <a:rPr lang="el-GR" altLang="el-GR">
                <a:solidFill>
                  <a:srgbClr val="FFFFFF"/>
                </a:solidFill>
                <a:cs typeface="Arial" panose="020B0604020202020204" pitchFamily="34" charset="0"/>
              </a:rPr>
              <a:pPr defTabSz="449263" eaLnBrk="0" fontAlgn="base" hangingPunct="0">
                <a:spcBef>
                  <a:spcPct val="0"/>
                </a:spcBef>
                <a:spcAft>
                  <a:spcPct val="0"/>
                </a:spcAft>
                <a:buSzPct val="100000"/>
              </a:pPr>
              <a:t>40</a:t>
            </a:fld>
            <a:endParaRPr lang="el-GR" altLang="el-GR">
              <a:solidFill>
                <a:srgbClr val="FFFFFF"/>
              </a:solidFill>
              <a:cs typeface="Arial" panose="020B0604020202020204" pitchFamily="34" charset="0"/>
            </a:endParaRPr>
          </a:p>
        </p:txBody>
      </p:sp>
    </p:spTree>
    <p:extLst>
      <p:ext uri="{BB962C8B-B14F-4D97-AF65-F5344CB8AC3E}">
        <p14:creationId xmlns:p14="http://schemas.microsoft.com/office/powerpoint/2010/main" val="1115337409"/>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8898" name="Text Box 1"/>
          <p:cNvSpPr txBox="1">
            <a:spLocks noChangeArrowheads="1"/>
          </p:cNvSpPr>
          <p:nvPr/>
        </p:nvSpPr>
        <p:spPr bwMode="auto">
          <a:xfrm>
            <a:off x="7192963" y="4714876"/>
            <a:ext cx="3295650" cy="728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algn="r" defTabSz="449263" fontAlgn="base">
              <a:spcBef>
                <a:spcPct val="0"/>
              </a:spcBef>
              <a:spcAft>
                <a:spcPts val="700"/>
              </a:spcAft>
              <a:buSzPct val="100000"/>
            </a:pPr>
            <a:endParaRPr lang="el-GR"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p:txBody>
      </p:sp>
      <p:sp>
        <p:nvSpPr>
          <p:cNvPr id="346115" name="Text Box 2"/>
          <p:cNvSpPr txBox="1">
            <a:spLocks noChangeArrowheads="1"/>
          </p:cNvSpPr>
          <p:nvPr/>
        </p:nvSpPr>
        <p:spPr bwMode="auto">
          <a:xfrm>
            <a:off x="1524000" y="214314"/>
            <a:ext cx="8980488" cy="928687"/>
          </a:xfrm>
          <a:prstGeom prst="rect">
            <a:avLst/>
          </a:prstGeom>
          <a:noFill/>
          <a:ln>
            <a:noFill/>
          </a:ln>
          <a:effec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algn="ctr" defTabSz="449263" fontAlgn="base" hangingPunct="0">
              <a:spcBef>
                <a:spcPct val="0"/>
              </a:spcBef>
              <a:spcAft>
                <a:spcPct val="0"/>
              </a:spcAft>
              <a:buSzPct val="100000"/>
              <a:tabLst/>
              <a:defRPr/>
            </a:pPr>
            <a:r>
              <a:rPr lang="el-GR" altLang="el-GR" sz="2800" b="1" dirty="0">
                <a:solidFill>
                  <a:prstClr val="black"/>
                </a:solidFill>
                <a:effectLst>
                  <a:outerShdw blurRad="38100" dist="38100" dir="2700000" algn="tl">
                    <a:srgbClr val="000000">
                      <a:alpha val="43137"/>
                    </a:srgbClr>
                  </a:outerShdw>
                </a:effectLst>
                <a:latin typeface="Calibri" panose="020F0502020204030204" pitchFamily="34" charset="0"/>
                <a:cs typeface="Arial" panose="020B0604020202020204" pitchFamily="34" charset="0"/>
              </a:rPr>
              <a:t>Συμφωνία-πλαίσιο (Άρθρο 39)</a:t>
            </a:r>
          </a:p>
        </p:txBody>
      </p:sp>
      <p:sp>
        <p:nvSpPr>
          <p:cNvPr id="2" name="Rectangle 3"/>
          <p:cNvSpPr>
            <a:spLocks noChangeArrowheads="1"/>
          </p:cNvSpPr>
          <p:nvPr/>
        </p:nvSpPr>
        <p:spPr bwMode="auto">
          <a:xfrm>
            <a:off x="464695" y="1052514"/>
            <a:ext cx="11152682" cy="3880166"/>
          </a:xfrm>
          <a:prstGeom prst="rect">
            <a:avLst/>
          </a:prstGeom>
          <a:noFill/>
          <a:ln>
            <a:noFill/>
          </a:ln>
          <a:effectLst/>
        </p:spPr>
        <p:txBody>
          <a:bodyPr wrap="square" lIns="90000" tIns="46800" rIns="90000" bIns="46800">
            <a:spAutoFit/>
          </a:bodyPr>
          <a:lstStyle>
            <a:lvl1pPr marL="180975" indent="-176213">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1pPr>
            <a:lvl2pPr>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2pPr>
            <a:lvl3pPr>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3pPr>
            <a:lvl4pPr>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4pPr>
            <a:lvl5pPr>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5pPr>
            <a:lvl6pPr marL="2514600" indent="-228600" defTabSz="449263" fontAlgn="base">
              <a:spcBef>
                <a:spcPct val="0"/>
              </a:spcBef>
              <a:spcAft>
                <a:spcPct val="0"/>
              </a:spcAft>
              <a:buClr>
                <a:srgbClr val="000000"/>
              </a:buClr>
              <a:buSzPct val="100000"/>
              <a:buFont typeface="Times New Roman" pitchFamily="16" charset="0"/>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6pPr>
            <a:lvl7pPr marL="2971800" indent="-228600" defTabSz="449263" fontAlgn="base">
              <a:spcBef>
                <a:spcPct val="0"/>
              </a:spcBef>
              <a:spcAft>
                <a:spcPct val="0"/>
              </a:spcAft>
              <a:buClr>
                <a:srgbClr val="000000"/>
              </a:buClr>
              <a:buSzPct val="100000"/>
              <a:buFont typeface="Times New Roman" pitchFamily="16" charset="0"/>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7pPr>
            <a:lvl8pPr marL="3429000" indent="-228600" defTabSz="449263" fontAlgn="base">
              <a:spcBef>
                <a:spcPct val="0"/>
              </a:spcBef>
              <a:spcAft>
                <a:spcPct val="0"/>
              </a:spcAft>
              <a:buClr>
                <a:srgbClr val="000000"/>
              </a:buClr>
              <a:buSzPct val="100000"/>
              <a:buFont typeface="Times New Roman" pitchFamily="16" charset="0"/>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8pPr>
            <a:lvl9pPr marL="3886200" indent="-228600" defTabSz="449263" fontAlgn="base">
              <a:spcBef>
                <a:spcPct val="0"/>
              </a:spcBef>
              <a:spcAft>
                <a:spcPct val="0"/>
              </a:spcAft>
              <a:buClr>
                <a:srgbClr val="000000"/>
              </a:buClr>
              <a:buSzPct val="100000"/>
              <a:buFont typeface="Times New Roman" pitchFamily="16" charset="0"/>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sz="2000">
                <a:solidFill>
                  <a:srgbClr val="FFFFFF"/>
                </a:solidFill>
                <a:latin typeface="Arial" charset="0"/>
                <a:ea typeface="Microsoft YaHei" pitchFamily="32" charset="-122"/>
              </a:defRPr>
            </a:lvl9pPr>
          </a:lstStyle>
          <a:p>
            <a:pPr algn="just" defTabSz="449263" fontAlgn="base">
              <a:spcBef>
                <a:spcPct val="0"/>
              </a:spcBef>
              <a:spcAft>
                <a:spcPct val="0"/>
              </a:spcAft>
              <a:buSzPct val="45000"/>
              <a:defRPr/>
            </a:pPr>
            <a:r>
              <a:rPr lang="el-GR" altLang="el-GR" sz="2800" b="1" dirty="0">
                <a:solidFill>
                  <a:prstClr val="black"/>
                </a:solidFill>
                <a:effectLst>
                  <a:outerShdw blurRad="38100" dist="38100" dir="2700000" algn="tl">
                    <a:srgbClr val="000000">
                      <a:alpha val="43137"/>
                    </a:srgbClr>
                  </a:outerShdw>
                </a:effectLst>
                <a:latin typeface="Calibri" pitchFamily="32" charset="0"/>
              </a:rPr>
              <a:t>Μειονεκτήματα :</a:t>
            </a:r>
          </a:p>
          <a:p>
            <a:pPr algn="just" defTabSz="449263" eaLnBrk="0" fontAlgn="base" hangingPunct="0">
              <a:spcBef>
                <a:spcPct val="0"/>
              </a:spcBef>
              <a:spcAft>
                <a:spcPts val="600"/>
              </a:spcAft>
              <a:defRPr/>
            </a:pPr>
            <a:r>
              <a:rPr lang="el-GR" dirty="0">
                <a:solidFill>
                  <a:prstClr val="black"/>
                </a:solidFill>
                <a:latin typeface="Calibri" panose="020F0502020204030204" pitchFamily="34" charset="0"/>
              </a:rPr>
              <a:t>	</a:t>
            </a:r>
            <a:r>
              <a:rPr lang="el-GR" sz="2200" b="1" dirty="0">
                <a:solidFill>
                  <a:prstClr val="black"/>
                </a:solidFill>
                <a:latin typeface="Calibri" panose="020F0502020204030204" pitchFamily="34" charset="0"/>
              </a:rPr>
              <a:t>Ιδίως αν η </a:t>
            </a:r>
            <a:r>
              <a:rPr lang="el-GR" sz="2200" b="1" dirty="0" err="1">
                <a:solidFill>
                  <a:prstClr val="black"/>
                </a:solidFill>
                <a:latin typeface="Calibri" panose="020F0502020204030204" pitchFamily="34" charset="0"/>
              </a:rPr>
              <a:t>α.α.</a:t>
            </a:r>
            <a:r>
              <a:rPr lang="el-GR" sz="2200" b="1" dirty="0">
                <a:solidFill>
                  <a:prstClr val="black"/>
                </a:solidFill>
                <a:latin typeface="Calibri" panose="020F0502020204030204" pitchFamily="34" charset="0"/>
              </a:rPr>
              <a:t> δεν διαθέτει πραγματική γνώση και αντίληψη των αναγκών της και της αγοράς </a:t>
            </a:r>
            <a:r>
              <a:rPr lang="el-GR" sz="2200" dirty="0">
                <a:solidFill>
                  <a:prstClr val="black"/>
                </a:solidFill>
                <a:latin typeface="Calibri" panose="020F0502020204030204" pitchFamily="34" charset="0"/>
              </a:rPr>
              <a:t>στην οποία απευθύνεται και των τρόπων που λειτουργούν οι ανταγωνιστικές πιέσεις:</a:t>
            </a:r>
          </a:p>
          <a:p>
            <a:pPr marL="347662" indent="-342900" algn="just" defTabSz="449263" eaLnBrk="0" fontAlgn="base" hangingPunct="0">
              <a:spcBef>
                <a:spcPct val="0"/>
              </a:spcBef>
              <a:spcAft>
                <a:spcPts val="600"/>
              </a:spcAft>
              <a:buFont typeface="Wingdings" panose="05000000000000000000" pitchFamily="2" charset="2"/>
              <a:buChar char="§"/>
              <a:defRPr/>
            </a:pPr>
            <a:r>
              <a:rPr lang="el-GR" sz="2200" b="1" dirty="0">
                <a:solidFill>
                  <a:prstClr val="black"/>
                </a:solidFill>
                <a:latin typeface="Calibri" panose="020F0502020204030204" pitchFamily="34" charset="0"/>
              </a:rPr>
              <a:t>Κίνδυνος υπερβολικής συγκέντρωσης της αγοραστικής δύναμης και δημιουργία μονοπωλιακών δομών</a:t>
            </a:r>
            <a:r>
              <a:rPr lang="el-GR" sz="2200" dirty="0">
                <a:solidFill>
                  <a:prstClr val="black"/>
                </a:solidFill>
                <a:latin typeface="Calibri" panose="020F0502020204030204" pitchFamily="34" charset="0"/>
              </a:rPr>
              <a:t>, σε βάρος του πραγματικού ανταγωνισμού και της αρχής της διαφάνειας, ιδίως εάν με έναν μόνο οικονομικό φορέα</a:t>
            </a:r>
          </a:p>
          <a:p>
            <a:pPr marL="347662" indent="-342900" defTabSz="449263" eaLnBrk="0" fontAlgn="base" hangingPunct="0">
              <a:spcBef>
                <a:spcPct val="0"/>
              </a:spcBef>
              <a:spcAft>
                <a:spcPts val="600"/>
              </a:spcAft>
              <a:buFont typeface="Wingdings" panose="05000000000000000000" pitchFamily="2" charset="2"/>
              <a:buChar char="§"/>
              <a:defRPr/>
            </a:pPr>
            <a:r>
              <a:rPr lang="el-GR" sz="2200" b="1" dirty="0" smtClean="0">
                <a:solidFill>
                  <a:prstClr val="black"/>
                </a:solidFill>
                <a:latin typeface="Calibri" panose="020F0502020204030204" pitchFamily="34" charset="0"/>
              </a:rPr>
              <a:t>Μειωμένη </a:t>
            </a:r>
            <a:r>
              <a:rPr lang="el-GR" sz="2200" b="1" dirty="0">
                <a:solidFill>
                  <a:prstClr val="black"/>
                </a:solidFill>
                <a:latin typeface="Calibri" panose="020F0502020204030204" pitchFamily="34" charset="0"/>
              </a:rPr>
              <a:t>δυνατότητα πρόσβασης των ΜΜΕ </a:t>
            </a:r>
            <a:r>
              <a:rPr lang="el-GR" sz="2200" dirty="0">
                <a:solidFill>
                  <a:prstClr val="black"/>
                </a:solidFill>
                <a:latin typeface="Calibri" panose="020F0502020204030204" pitchFamily="34" charset="0"/>
              </a:rPr>
              <a:t>στις συμφωνίες - πλαίσιο</a:t>
            </a:r>
          </a:p>
          <a:p>
            <a:pPr marL="347662" indent="-342900" algn="just" defTabSz="449263" eaLnBrk="0" fontAlgn="base" hangingPunct="0">
              <a:spcBef>
                <a:spcPct val="0"/>
              </a:spcBef>
              <a:spcAft>
                <a:spcPts val="600"/>
              </a:spcAft>
              <a:buFont typeface="Wingdings" panose="05000000000000000000" pitchFamily="2" charset="2"/>
              <a:buChar char="§"/>
              <a:defRPr/>
            </a:pPr>
            <a:r>
              <a:rPr lang="el-GR" sz="2200" b="1" dirty="0" smtClean="0">
                <a:solidFill>
                  <a:prstClr val="black"/>
                </a:solidFill>
                <a:latin typeface="Calibri" panose="020F0502020204030204" pitchFamily="34" charset="0"/>
              </a:rPr>
              <a:t>Άσκηση </a:t>
            </a:r>
            <a:r>
              <a:rPr lang="el-GR" sz="2200" b="1" dirty="0">
                <a:solidFill>
                  <a:prstClr val="black"/>
                </a:solidFill>
                <a:latin typeface="Calibri" panose="020F0502020204030204" pitchFamily="34" charset="0"/>
              </a:rPr>
              <a:t>τυχόν αθέμιτων πρακτικών</a:t>
            </a:r>
            <a:r>
              <a:rPr lang="el-GR" sz="2200" dirty="0">
                <a:solidFill>
                  <a:prstClr val="black"/>
                </a:solidFill>
                <a:latin typeface="Calibri" panose="020F0502020204030204" pitchFamily="34" charset="0"/>
              </a:rPr>
              <a:t>, όπως π.χ. η συμπαιγνία μεταξύ των συμμετεχόντων στη συμφωνία-πλαίσιο για τη διαμόρφωση τιμών</a:t>
            </a:r>
          </a:p>
          <a:p>
            <a:pPr marL="347662" indent="-342900" defTabSz="449263" eaLnBrk="0" fontAlgn="base" hangingPunct="0">
              <a:spcBef>
                <a:spcPct val="0"/>
              </a:spcBef>
              <a:spcAft>
                <a:spcPts val="600"/>
              </a:spcAft>
              <a:buFont typeface="Wingdings" panose="05000000000000000000" pitchFamily="2" charset="2"/>
              <a:buChar char="§"/>
              <a:defRPr/>
            </a:pPr>
            <a:r>
              <a:rPr lang="el-GR" sz="2200" b="1" dirty="0" smtClean="0">
                <a:solidFill>
                  <a:prstClr val="black"/>
                </a:solidFill>
                <a:latin typeface="Calibri" panose="020F0502020204030204" pitchFamily="34" charset="0"/>
              </a:rPr>
              <a:t>Δυσκολία </a:t>
            </a:r>
            <a:r>
              <a:rPr lang="el-GR" sz="2200" b="1" dirty="0">
                <a:solidFill>
                  <a:prstClr val="black"/>
                </a:solidFill>
                <a:latin typeface="Calibri" panose="020F0502020204030204" pitchFamily="34" charset="0"/>
              </a:rPr>
              <a:t>διαχείρισης των συμφωνιών-πλαίσιο </a:t>
            </a:r>
            <a:r>
              <a:rPr lang="el-GR" sz="2200" dirty="0">
                <a:solidFill>
                  <a:prstClr val="black"/>
                </a:solidFill>
                <a:latin typeface="Calibri" panose="020F0502020204030204" pitchFamily="34" charset="0"/>
              </a:rPr>
              <a:t>καθ’ όλη τη διάρκεια του κύκλου ζωής τους</a:t>
            </a:r>
            <a:endParaRPr lang="el-GR" sz="2200" dirty="0">
              <a:solidFill>
                <a:prstClr val="black"/>
              </a:solidFill>
            </a:endParaRPr>
          </a:p>
        </p:txBody>
      </p:sp>
      <p:sp>
        <p:nvSpPr>
          <p:cNvPr id="208901" name="Text Box 4"/>
          <p:cNvSpPr txBox="1">
            <a:spLocks noChangeArrowheads="1"/>
          </p:cNvSpPr>
          <p:nvPr/>
        </p:nvSpPr>
        <p:spPr bwMode="auto">
          <a:xfrm>
            <a:off x="7981951" y="6356350"/>
            <a:ext cx="2024063"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defTabSz="449263" eaLnBrk="0" fontAlgn="base" hangingPunct="0">
              <a:spcBef>
                <a:spcPct val="0"/>
              </a:spcBef>
              <a:spcAft>
                <a:spcPct val="0"/>
              </a:spcAft>
              <a:buSzPct val="100000"/>
            </a:pPr>
            <a:fld id="{8CC8569C-9836-4F5E-8CE6-158998564734}" type="slidenum">
              <a:rPr lang="el-GR" altLang="el-GR">
                <a:solidFill>
                  <a:srgbClr val="FFFFFF"/>
                </a:solidFill>
                <a:cs typeface="Arial" panose="020B0604020202020204" pitchFamily="34" charset="0"/>
              </a:rPr>
              <a:pPr defTabSz="449263" eaLnBrk="0" fontAlgn="base" hangingPunct="0">
                <a:spcBef>
                  <a:spcPct val="0"/>
                </a:spcBef>
                <a:spcAft>
                  <a:spcPct val="0"/>
                </a:spcAft>
                <a:buSzPct val="100000"/>
              </a:pPr>
              <a:t>41</a:t>
            </a:fld>
            <a:endParaRPr lang="el-GR" altLang="el-GR">
              <a:solidFill>
                <a:srgbClr val="FFFFFF"/>
              </a:solidFill>
              <a:cs typeface="Arial" panose="020B0604020202020204" pitchFamily="34" charset="0"/>
            </a:endParaRPr>
          </a:p>
        </p:txBody>
      </p:sp>
    </p:spTree>
    <p:extLst>
      <p:ext uri="{BB962C8B-B14F-4D97-AF65-F5344CB8AC3E}">
        <p14:creationId xmlns:p14="http://schemas.microsoft.com/office/powerpoint/2010/main" val="2477343629"/>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0946" name="Text Box 1"/>
          <p:cNvSpPr txBox="1">
            <a:spLocks noChangeArrowheads="1"/>
          </p:cNvSpPr>
          <p:nvPr/>
        </p:nvSpPr>
        <p:spPr bwMode="auto">
          <a:xfrm>
            <a:off x="7192963" y="4714876"/>
            <a:ext cx="3295650" cy="728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algn="r" defTabSz="449263" fontAlgn="base">
              <a:spcBef>
                <a:spcPct val="0"/>
              </a:spcBef>
              <a:spcAft>
                <a:spcPts val="700"/>
              </a:spcAft>
              <a:buSzPct val="100000"/>
            </a:pPr>
            <a:endParaRPr lang="el-GR"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p:txBody>
      </p:sp>
      <p:sp>
        <p:nvSpPr>
          <p:cNvPr id="210947" name="Text Box 2"/>
          <p:cNvSpPr txBox="1">
            <a:spLocks noChangeArrowheads="1"/>
          </p:cNvSpPr>
          <p:nvPr/>
        </p:nvSpPr>
        <p:spPr bwMode="auto">
          <a:xfrm>
            <a:off x="1544639" y="347663"/>
            <a:ext cx="8715375" cy="1262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fontAlgn="base">
              <a:spcBef>
                <a:spcPct val="0"/>
              </a:spcBef>
              <a:spcAft>
                <a:spcPct val="0"/>
              </a:spcAft>
              <a:buClr>
                <a:srgbClr val="000000"/>
              </a:buClr>
              <a:buSzPct val="100000"/>
            </a:pPr>
            <a:endParaRPr lang="el-GR" altLang="el-GR" sz="2000">
              <a:solidFill>
                <a:prstClr val="white"/>
              </a:solidFill>
              <a:latin typeface="Arial" panose="020B0604020202020204" pitchFamily="34" charset="0"/>
              <a:ea typeface="Microsoft YaHei" panose="020B0503020204020204" pitchFamily="34" charset="-122"/>
            </a:endParaRPr>
          </a:p>
        </p:txBody>
      </p:sp>
      <p:sp>
        <p:nvSpPr>
          <p:cNvPr id="350212" name="Rectangle 3"/>
          <p:cNvSpPr>
            <a:spLocks noChangeArrowheads="1"/>
          </p:cNvSpPr>
          <p:nvPr/>
        </p:nvSpPr>
        <p:spPr bwMode="auto">
          <a:xfrm>
            <a:off x="1666875" y="142875"/>
            <a:ext cx="8858250" cy="947738"/>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algn="ctr" defTabSz="449263" fontAlgn="base" hangingPunct="0">
              <a:spcBef>
                <a:spcPct val="0"/>
              </a:spcBef>
              <a:spcAft>
                <a:spcPct val="0"/>
              </a:spcAft>
              <a:buSzPct val="100000"/>
              <a:defRPr/>
            </a:pPr>
            <a:r>
              <a:rPr lang="el-GR" altLang="el-GR" sz="2800" b="1" dirty="0">
                <a:solidFill>
                  <a:srgbClr val="000000"/>
                </a:solidFill>
                <a:effectLst>
                  <a:outerShdw blurRad="38100" dist="38100" dir="2700000" algn="tl">
                    <a:srgbClr val="000000">
                      <a:alpha val="43137"/>
                    </a:srgbClr>
                  </a:outerShdw>
                </a:effectLst>
                <a:latin typeface="Calibri" panose="020F0502020204030204" pitchFamily="34" charset="0"/>
                <a:cs typeface="Arial" panose="020B0604020202020204" pitchFamily="34" charset="0"/>
              </a:rPr>
              <a:t>Τεχνικές και Εργαλεία για συγκεντρωτικές διαδικασίες σύναψης συμβάσεων (Άρθρα 40-43)</a:t>
            </a:r>
          </a:p>
        </p:txBody>
      </p:sp>
      <p:sp>
        <p:nvSpPr>
          <p:cNvPr id="436229" name="Rectangle 4"/>
          <p:cNvSpPr>
            <a:spLocks noChangeArrowheads="1"/>
          </p:cNvSpPr>
          <p:nvPr/>
        </p:nvSpPr>
        <p:spPr bwMode="auto">
          <a:xfrm>
            <a:off x="569626" y="1214438"/>
            <a:ext cx="11122702" cy="4034054"/>
          </a:xfrm>
          <a:prstGeom prst="rect">
            <a:avLst/>
          </a:prstGeom>
          <a:noFill/>
          <a:ln>
            <a:noFill/>
          </a:ln>
          <a:effectLst/>
        </p:spPr>
        <p:txBody>
          <a:bodyPr wrap="square"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algn="just" defTabSz="449263" fontAlgn="base" hangingPunct="0">
              <a:spcBef>
                <a:spcPct val="0"/>
              </a:spcBef>
              <a:spcAft>
                <a:spcPct val="0"/>
              </a:spcAft>
              <a:buSzPct val="45000"/>
              <a:defRPr/>
            </a:pPr>
            <a:r>
              <a:rPr lang="el-GR" altLang="el-GR" sz="2800" b="1" u="sng" dirty="0">
                <a:solidFill>
                  <a:srgbClr val="000000"/>
                </a:solidFill>
                <a:latin typeface="Calibri" panose="020F0502020204030204" pitchFamily="34" charset="0"/>
                <a:cs typeface="Arial" panose="020B0604020202020204" pitchFamily="34" charset="0"/>
              </a:rPr>
              <a:t>Κεντρικές Δραστηριότητες Αγορών / Κεντρικές Αρχές Αγορών (ΚΑΑ) (Άρθρο 40)</a:t>
            </a:r>
            <a:r>
              <a:rPr lang="el-GR" altLang="el-GR" sz="2800" u="sng" dirty="0">
                <a:solidFill>
                  <a:srgbClr val="000000"/>
                </a:solidFill>
                <a:latin typeface="Calibri" panose="020F0502020204030204" pitchFamily="34" charset="0"/>
                <a:cs typeface="Arial" panose="020B0604020202020204" pitchFamily="34" charset="0"/>
              </a:rPr>
              <a:t>: </a:t>
            </a:r>
          </a:p>
          <a:p>
            <a:pPr algn="just" defTabSz="449263" fontAlgn="base" hangingPunct="0">
              <a:spcBef>
                <a:spcPct val="0"/>
              </a:spcBef>
              <a:spcAft>
                <a:spcPct val="0"/>
              </a:spcAft>
              <a:buSzPct val="45000"/>
              <a:defRPr/>
            </a:pPr>
            <a:r>
              <a:rPr lang="el-GR" altLang="el-GR" sz="2200" b="1" dirty="0" smtClean="0">
                <a:solidFill>
                  <a:srgbClr val="000000"/>
                </a:solidFill>
                <a:latin typeface="Calibri" panose="020F0502020204030204" pitchFamily="34" charset="0"/>
                <a:cs typeface="Arial" panose="020B0604020202020204" pitchFamily="34" charset="0"/>
              </a:rPr>
              <a:t>Κεντρικές </a:t>
            </a:r>
            <a:r>
              <a:rPr lang="el-GR" altLang="el-GR" sz="2200" b="1" dirty="0">
                <a:solidFill>
                  <a:srgbClr val="000000"/>
                </a:solidFill>
                <a:latin typeface="Calibri" panose="020F0502020204030204" pitchFamily="34" charset="0"/>
                <a:cs typeface="Arial" panose="020B0604020202020204" pitchFamily="34" charset="0"/>
              </a:rPr>
              <a:t>Αρχές Αγορών (ΚΑΑ) [</a:t>
            </a:r>
            <a:r>
              <a:rPr lang="el-GR" altLang="el-GR" sz="2200" b="1" dirty="0" err="1">
                <a:solidFill>
                  <a:srgbClr val="000000"/>
                </a:solidFill>
                <a:latin typeface="Calibri" panose="020F0502020204030204" pitchFamily="34" charset="0"/>
                <a:cs typeface="Arial" panose="020B0604020202020204" pitchFamily="34" charset="0"/>
              </a:rPr>
              <a:t>αρ</a:t>
            </a:r>
            <a:r>
              <a:rPr lang="el-GR" altLang="el-GR" sz="2200" b="1" dirty="0">
                <a:solidFill>
                  <a:srgbClr val="000000"/>
                </a:solidFill>
                <a:latin typeface="Calibri" panose="020F0502020204030204" pitchFamily="34" charset="0"/>
                <a:cs typeface="Arial" panose="020B0604020202020204" pitchFamily="34" charset="0"/>
              </a:rPr>
              <a:t>. 2 παρ. 1 περ. 17 ν. 4412/16] </a:t>
            </a:r>
            <a:r>
              <a:rPr lang="el-GR" altLang="el-GR" sz="2200" dirty="0">
                <a:solidFill>
                  <a:srgbClr val="000000"/>
                </a:solidFill>
                <a:latin typeface="Calibri" panose="020F0502020204030204" pitchFamily="34" charset="0"/>
                <a:cs typeface="Arial" panose="020B0604020202020204" pitchFamily="34" charset="0"/>
              </a:rPr>
              <a:t>--&gt; </a:t>
            </a:r>
          </a:p>
          <a:p>
            <a:pPr algn="just" defTabSz="449263" fontAlgn="base" hangingPunct="0">
              <a:spcBef>
                <a:spcPct val="0"/>
              </a:spcBef>
              <a:spcAft>
                <a:spcPct val="0"/>
              </a:spcAft>
              <a:buSzPct val="45000"/>
              <a:defRPr/>
            </a:pPr>
            <a:r>
              <a:rPr lang="el-GR" altLang="el-GR" sz="2200" b="1" dirty="0">
                <a:solidFill>
                  <a:srgbClr val="000000"/>
                </a:solidFill>
                <a:latin typeface="Calibri" panose="020F0502020204030204" pitchFamily="34" charset="0"/>
                <a:cs typeface="Arial" panose="020B0604020202020204" pitchFamily="34" charset="0"/>
              </a:rPr>
              <a:t>οι α.α. που παρέχουν </a:t>
            </a:r>
            <a:r>
              <a:rPr lang="el-GR" altLang="el-GR" sz="2200" b="1" u="sng" dirty="0">
                <a:solidFill>
                  <a:srgbClr val="000000"/>
                </a:solidFill>
                <a:latin typeface="Calibri" panose="020F0502020204030204" pitchFamily="34" charset="0"/>
                <a:cs typeface="Arial" panose="020B0604020202020204" pitchFamily="34" charset="0"/>
              </a:rPr>
              <a:t>κεντρικές δραστηριότητες αγορών  :</a:t>
            </a:r>
          </a:p>
          <a:p>
            <a:pPr algn="just" defTabSz="449263" fontAlgn="base" hangingPunct="0">
              <a:spcBef>
                <a:spcPct val="0"/>
              </a:spcBef>
              <a:spcAft>
                <a:spcPct val="0"/>
              </a:spcAft>
              <a:buSzPct val="45000"/>
              <a:defRPr/>
            </a:pPr>
            <a:r>
              <a:rPr lang="el-GR" altLang="el-GR" sz="2200" dirty="0">
                <a:solidFill>
                  <a:srgbClr val="000000"/>
                </a:solidFill>
                <a:latin typeface="Calibri" panose="020F0502020204030204" pitchFamily="34" charset="0"/>
                <a:cs typeface="Arial" panose="020B0604020202020204" pitchFamily="34" charset="0"/>
              </a:rPr>
              <a:t>(α) απόκτηση αγαθών /υπηρεσιών που προορίζονται για α.α. </a:t>
            </a:r>
          </a:p>
          <a:p>
            <a:pPr algn="just" defTabSz="449263" fontAlgn="base" hangingPunct="0">
              <a:spcBef>
                <a:spcPct val="0"/>
              </a:spcBef>
              <a:spcAft>
                <a:spcPct val="0"/>
              </a:spcAft>
              <a:buSzPct val="45000"/>
              <a:defRPr/>
            </a:pPr>
            <a:r>
              <a:rPr lang="el-GR" altLang="el-GR" sz="2200" dirty="0">
                <a:solidFill>
                  <a:srgbClr val="000000"/>
                </a:solidFill>
                <a:latin typeface="Calibri" panose="020F0502020204030204" pitchFamily="34" charset="0"/>
                <a:cs typeface="Arial" panose="020B0604020202020204" pitchFamily="34" charset="0"/>
              </a:rPr>
              <a:t>(β) ανάθεση συμβάσεων για έργα, αγαθά ή υπηρεσίες που προορίζονται για </a:t>
            </a:r>
            <a:r>
              <a:rPr lang="el-GR" altLang="el-GR" sz="2200" dirty="0" err="1">
                <a:solidFill>
                  <a:srgbClr val="000000"/>
                </a:solidFill>
                <a:latin typeface="Calibri" panose="020F0502020204030204" pitchFamily="34" charset="0"/>
                <a:cs typeface="Arial" panose="020B0604020202020204" pitchFamily="34" charset="0"/>
              </a:rPr>
              <a:t>α.α.</a:t>
            </a:r>
            <a:r>
              <a:rPr lang="el-GR" altLang="el-GR" sz="2200" dirty="0">
                <a:solidFill>
                  <a:srgbClr val="000000"/>
                </a:solidFill>
                <a:latin typeface="Calibri" panose="020F0502020204030204" pitchFamily="34" charset="0"/>
                <a:cs typeface="Arial" panose="020B0604020202020204" pitchFamily="34" charset="0"/>
              </a:rPr>
              <a:t>  </a:t>
            </a:r>
          </a:p>
          <a:p>
            <a:pPr algn="just" defTabSz="449263" fontAlgn="base" hangingPunct="0">
              <a:spcBef>
                <a:spcPct val="0"/>
              </a:spcBef>
              <a:spcAft>
                <a:spcPct val="0"/>
              </a:spcAft>
              <a:buSzPct val="45000"/>
              <a:defRPr/>
            </a:pPr>
            <a:endParaRPr lang="el-GR" altLang="el-GR" sz="2200" u="sng" dirty="0">
              <a:solidFill>
                <a:srgbClr val="000000"/>
              </a:solidFill>
              <a:latin typeface="Calibri" panose="020F0502020204030204" pitchFamily="34" charset="0"/>
              <a:cs typeface="Arial" panose="020B0604020202020204" pitchFamily="34" charset="0"/>
            </a:endParaRPr>
          </a:p>
          <a:p>
            <a:pPr algn="just" defTabSz="449263" fontAlgn="base" hangingPunct="0">
              <a:spcBef>
                <a:spcPct val="0"/>
              </a:spcBef>
              <a:spcAft>
                <a:spcPct val="0"/>
              </a:spcAft>
              <a:buSzPct val="45000"/>
              <a:defRPr/>
            </a:pPr>
            <a:r>
              <a:rPr lang="el-GR" altLang="el-GR" sz="2400" dirty="0">
                <a:solidFill>
                  <a:srgbClr val="000000"/>
                </a:solidFill>
                <a:latin typeface="Calibri" panose="020F0502020204030204" pitchFamily="34" charset="0"/>
                <a:cs typeface="Arial" panose="020B0604020202020204" pitchFamily="34" charset="0"/>
              </a:rPr>
              <a:t>Ειδικότερα, μπορούν να </a:t>
            </a:r>
            <a:r>
              <a:rPr lang="el-GR" altLang="el-GR" sz="2400" b="1" dirty="0">
                <a:solidFill>
                  <a:srgbClr val="000000"/>
                </a:solidFill>
                <a:latin typeface="Calibri" panose="020F0502020204030204" pitchFamily="34" charset="0"/>
                <a:cs typeface="Arial" panose="020B0604020202020204" pitchFamily="34" charset="0"/>
              </a:rPr>
              <a:t>λειτουργούν</a:t>
            </a:r>
            <a:r>
              <a:rPr lang="el-GR" altLang="el-GR" sz="2400" dirty="0">
                <a:solidFill>
                  <a:srgbClr val="000000"/>
                </a:solidFill>
                <a:latin typeface="Calibri" panose="020F0502020204030204" pitchFamily="34" charset="0"/>
                <a:cs typeface="Arial" panose="020B0604020202020204" pitchFamily="34" charset="0"/>
              </a:rPr>
              <a:t>:</a:t>
            </a:r>
          </a:p>
          <a:p>
            <a:pPr algn="just" defTabSz="449263" fontAlgn="base" hangingPunct="0">
              <a:spcBef>
                <a:spcPct val="0"/>
              </a:spcBef>
              <a:spcAft>
                <a:spcPct val="0"/>
              </a:spcAft>
              <a:buClr>
                <a:srgbClr val="000000"/>
              </a:buClr>
              <a:buSzPct val="45000"/>
              <a:buFont typeface="Wingdings" panose="05000000000000000000" pitchFamily="2" charset="2"/>
              <a:buChar char=""/>
              <a:defRPr/>
            </a:pPr>
            <a:r>
              <a:rPr lang="el-GR" altLang="el-GR" sz="2200" b="1" dirty="0">
                <a:solidFill>
                  <a:srgbClr val="000000"/>
                </a:solidFill>
                <a:latin typeface="Calibri" panose="020F0502020204030204" pitchFamily="34" charset="0"/>
                <a:cs typeface="Arial" panose="020B0604020202020204" pitchFamily="34" charset="0"/>
              </a:rPr>
              <a:t>Είτε ως πωλητές χονδρικής</a:t>
            </a:r>
            <a:r>
              <a:rPr lang="el-GR" altLang="el-GR" sz="2200" dirty="0">
                <a:solidFill>
                  <a:srgbClr val="000000"/>
                </a:solidFill>
                <a:latin typeface="Calibri" panose="020F0502020204030204" pitchFamily="34" charset="0"/>
                <a:cs typeface="Arial" panose="020B0604020202020204" pitchFamily="34" charset="0"/>
              </a:rPr>
              <a:t> που </a:t>
            </a:r>
            <a:r>
              <a:rPr lang="el-GR" altLang="el-GR" sz="2200" u="sng" dirty="0">
                <a:solidFill>
                  <a:srgbClr val="000000"/>
                </a:solidFill>
                <a:latin typeface="Calibri" panose="020F0502020204030204" pitchFamily="34" charset="0"/>
                <a:cs typeface="Arial" panose="020B0604020202020204" pitchFamily="34" charset="0"/>
              </a:rPr>
              <a:t>αγοράζουν, αποθηκεύουν ή </a:t>
            </a:r>
            <a:r>
              <a:rPr lang="el-GR" altLang="el-GR" sz="2200" u="sng" dirty="0" err="1">
                <a:solidFill>
                  <a:srgbClr val="000000"/>
                </a:solidFill>
                <a:latin typeface="Calibri" panose="020F0502020204030204" pitchFamily="34" charset="0"/>
                <a:cs typeface="Arial" panose="020B0604020202020204" pitchFamily="34" charset="0"/>
              </a:rPr>
              <a:t>επαναπωλούν</a:t>
            </a:r>
            <a:r>
              <a:rPr lang="el-GR" altLang="el-GR" sz="2200" u="sng" dirty="0">
                <a:solidFill>
                  <a:srgbClr val="000000"/>
                </a:solidFill>
                <a:latin typeface="Calibri" panose="020F0502020204030204" pitchFamily="34" charset="0"/>
                <a:cs typeface="Arial" panose="020B0604020202020204" pitchFamily="34" charset="0"/>
              </a:rPr>
              <a:t> </a:t>
            </a:r>
          </a:p>
          <a:p>
            <a:pPr algn="just" defTabSz="449263" fontAlgn="base" hangingPunct="0">
              <a:spcBef>
                <a:spcPct val="0"/>
              </a:spcBef>
              <a:spcAft>
                <a:spcPct val="0"/>
              </a:spcAft>
              <a:buClr>
                <a:srgbClr val="000000"/>
              </a:buClr>
              <a:buSzPct val="45000"/>
              <a:buFont typeface="Wingdings" panose="05000000000000000000" pitchFamily="2" charset="2"/>
              <a:buChar char=""/>
              <a:defRPr/>
            </a:pPr>
            <a:r>
              <a:rPr lang="el-GR" altLang="el-GR" sz="2200" b="1" dirty="0">
                <a:solidFill>
                  <a:srgbClr val="000000"/>
                </a:solidFill>
                <a:latin typeface="Calibri" panose="020F0502020204030204" pitchFamily="34" charset="0"/>
                <a:cs typeface="Arial" panose="020B0604020202020204" pitchFamily="34" charset="0"/>
              </a:rPr>
              <a:t>Είτε ως μεσάζοντες</a:t>
            </a:r>
            <a:r>
              <a:rPr lang="el-GR" altLang="el-GR" sz="2200" dirty="0">
                <a:solidFill>
                  <a:srgbClr val="000000"/>
                </a:solidFill>
                <a:latin typeface="Calibri" panose="020F0502020204030204" pitchFamily="34" charset="0"/>
                <a:cs typeface="Arial" panose="020B0604020202020204" pitchFamily="34" charset="0"/>
              </a:rPr>
              <a:t> που </a:t>
            </a:r>
            <a:r>
              <a:rPr lang="el-GR" altLang="el-GR" sz="2200" u="sng" dirty="0">
                <a:solidFill>
                  <a:srgbClr val="000000"/>
                </a:solidFill>
                <a:latin typeface="Calibri" panose="020F0502020204030204" pitchFamily="34" charset="0"/>
                <a:cs typeface="Arial" panose="020B0604020202020204" pitchFamily="34" charset="0"/>
              </a:rPr>
              <a:t>αναθέτουν συμβάσεις</a:t>
            </a:r>
            <a:r>
              <a:rPr lang="el-GR" altLang="el-GR" sz="2200" dirty="0">
                <a:solidFill>
                  <a:srgbClr val="000000"/>
                </a:solidFill>
                <a:latin typeface="Calibri" panose="020F0502020204030204" pitchFamily="34" charset="0"/>
                <a:cs typeface="Arial" panose="020B0604020202020204" pitchFamily="34" charset="0"/>
              </a:rPr>
              <a:t>, </a:t>
            </a:r>
            <a:r>
              <a:rPr lang="el-GR" altLang="el-GR" sz="2200" u="sng" dirty="0">
                <a:solidFill>
                  <a:srgbClr val="000000"/>
                </a:solidFill>
                <a:latin typeface="Calibri" panose="020F0502020204030204" pitchFamily="34" charset="0"/>
                <a:cs typeface="Arial" panose="020B0604020202020204" pitchFamily="34" charset="0"/>
              </a:rPr>
              <a:t>διαχειρίζονται ΔΣΑ</a:t>
            </a:r>
            <a:r>
              <a:rPr lang="el-GR" altLang="el-GR" sz="2200" dirty="0">
                <a:solidFill>
                  <a:srgbClr val="000000"/>
                </a:solidFill>
                <a:latin typeface="Calibri" panose="020F0502020204030204" pitchFamily="34" charset="0"/>
                <a:cs typeface="Arial" panose="020B0604020202020204" pitchFamily="34" charset="0"/>
              </a:rPr>
              <a:t> ή </a:t>
            </a:r>
            <a:r>
              <a:rPr lang="el-GR" altLang="el-GR" sz="2200" u="sng" dirty="0">
                <a:solidFill>
                  <a:srgbClr val="000000"/>
                </a:solidFill>
                <a:latin typeface="Calibri" panose="020F0502020204030204" pitchFamily="34" charset="0"/>
                <a:cs typeface="Arial" panose="020B0604020202020204" pitchFamily="34" charset="0"/>
              </a:rPr>
              <a:t>συνάπτουν συμφωνίες-πλαίσιο, για χρήση από α.α</a:t>
            </a:r>
            <a:r>
              <a:rPr lang="el-GR" altLang="el-GR" sz="2200" dirty="0">
                <a:solidFill>
                  <a:srgbClr val="000000"/>
                </a:solidFill>
                <a:latin typeface="Calibri" panose="020F0502020204030204" pitchFamily="34" charset="0"/>
                <a:cs typeface="Arial" panose="020B0604020202020204" pitchFamily="34" charset="0"/>
              </a:rPr>
              <a:t>.</a:t>
            </a:r>
          </a:p>
        </p:txBody>
      </p:sp>
      <p:sp>
        <p:nvSpPr>
          <p:cNvPr id="210950" name="Text Box 5"/>
          <p:cNvSpPr txBox="1">
            <a:spLocks noChangeArrowheads="1"/>
          </p:cNvSpPr>
          <p:nvPr/>
        </p:nvSpPr>
        <p:spPr bwMode="auto">
          <a:xfrm>
            <a:off x="8040688" y="6356350"/>
            <a:ext cx="2024062"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defTabSz="449263" eaLnBrk="0" fontAlgn="base" hangingPunct="0">
              <a:spcBef>
                <a:spcPct val="0"/>
              </a:spcBef>
              <a:spcAft>
                <a:spcPct val="0"/>
              </a:spcAft>
              <a:buSzPct val="100000"/>
            </a:pPr>
            <a:endParaRPr lang="el-GR" altLang="el-GR">
              <a:solidFill>
                <a:srgbClr val="FFFFFF"/>
              </a:solidFill>
              <a:cs typeface="Arial" panose="020B0604020202020204" pitchFamily="34" charset="0"/>
            </a:endParaRPr>
          </a:p>
        </p:txBody>
      </p:sp>
    </p:spTree>
    <p:extLst>
      <p:ext uri="{BB962C8B-B14F-4D97-AF65-F5344CB8AC3E}">
        <p14:creationId xmlns:p14="http://schemas.microsoft.com/office/powerpoint/2010/main" val="165359815"/>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2994" name="Text Box 1"/>
          <p:cNvSpPr txBox="1">
            <a:spLocks noChangeArrowheads="1"/>
          </p:cNvSpPr>
          <p:nvPr/>
        </p:nvSpPr>
        <p:spPr bwMode="auto">
          <a:xfrm>
            <a:off x="7192963" y="4714876"/>
            <a:ext cx="3295650" cy="728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algn="r" defTabSz="449263" fontAlgn="base">
              <a:spcBef>
                <a:spcPct val="0"/>
              </a:spcBef>
              <a:spcAft>
                <a:spcPts val="700"/>
              </a:spcAft>
              <a:buSzPct val="100000"/>
            </a:pPr>
            <a:endParaRPr lang="el-GR"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p:txBody>
      </p:sp>
      <p:sp>
        <p:nvSpPr>
          <p:cNvPr id="212995" name="Text Box 2"/>
          <p:cNvSpPr txBox="1">
            <a:spLocks noChangeArrowheads="1"/>
          </p:cNvSpPr>
          <p:nvPr/>
        </p:nvSpPr>
        <p:spPr bwMode="auto">
          <a:xfrm>
            <a:off x="1544639" y="347663"/>
            <a:ext cx="8715375" cy="1262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fontAlgn="base">
              <a:spcBef>
                <a:spcPct val="0"/>
              </a:spcBef>
              <a:spcAft>
                <a:spcPct val="0"/>
              </a:spcAft>
              <a:buClr>
                <a:srgbClr val="000000"/>
              </a:buClr>
              <a:buSzPct val="100000"/>
            </a:pPr>
            <a:endParaRPr lang="el-GR" altLang="el-GR" sz="2000">
              <a:solidFill>
                <a:prstClr val="white"/>
              </a:solidFill>
              <a:latin typeface="Arial" panose="020B0604020202020204" pitchFamily="34" charset="0"/>
              <a:ea typeface="Microsoft YaHei" panose="020B0503020204020204" pitchFamily="34" charset="-122"/>
            </a:endParaRPr>
          </a:p>
        </p:txBody>
      </p:sp>
      <p:sp>
        <p:nvSpPr>
          <p:cNvPr id="212996" name="Rectangle 3"/>
          <p:cNvSpPr>
            <a:spLocks noChangeArrowheads="1"/>
          </p:cNvSpPr>
          <p:nvPr/>
        </p:nvSpPr>
        <p:spPr bwMode="auto">
          <a:xfrm>
            <a:off x="494675" y="1223963"/>
            <a:ext cx="11302584" cy="477271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algn="just" defTabSz="449263" fontAlgn="base" hangingPunct="0">
              <a:spcBef>
                <a:spcPct val="0"/>
              </a:spcBef>
              <a:spcAft>
                <a:spcPct val="0"/>
              </a:spcAft>
              <a:buSzPct val="45000"/>
            </a:pPr>
            <a:endParaRPr lang="el-GR" altLang="el-GR" sz="2200" b="1" dirty="0">
              <a:solidFill>
                <a:prstClr val="black"/>
              </a:solidFill>
              <a:latin typeface="Calibri" panose="020F0502020204030204" pitchFamily="34" charset="0"/>
              <a:cs typeface="Arial" panose="020B0604020202020204" pitchFamily="34" charset="0"/>
            </a:endParaRPr>
          </a:p>
          <a:p>
            <a:pPr algn="just" defTabSz="449263" fontAlgn="base" hangingPunct="0">
              <a:spcBef>
                <a:spcPct val="0"/>
              </a:spcBef>
              <a:spcAft>
                <a:spcPct val="0"/>
              </a:spcAft>
              <a:buSzPct val="45000"/>
            </a:pPr>
            <a:r>
              <a:rPr lang="el-GR" altLang="el-GR" sz="2200" b="1" dirty="0" smtClean="0">
                <a:solidFill>
                  <a:srgbClr val="000000"/>
                </a:solidFill>
                <a:latin typeface="Calibri" panose="020F0502020204030204" pitchFamily="34" charset="0"/>
                <a:cs typeface="Arial" panose="020B0604020202020204" pitchFamily="34" charset="0"/>
              </a:rPr>
              <a:t>Οι </a:t>
            </a:r>
            <a:r>
              <a:rPr lang="el-GR" altLang="el-GR" sz="2200" b="1" dirty="0">
                <a:solidFill>
                  <a:srgbClr val="000000"/>
                </a:solidFill>
                <a:latin typeface="Calibri" panose="020F0502020204030204" pitchFamily="34" charset="0"/>
                <a:cs typeface="Arial" panose="020B0604020202020204" pitchFamily="34" charset="0"/>
              </a:rPr>
              <a:t>αναθέτουσες αρχές :</a:t>
            </a:r>
          </a:p>
          <a:p>
            <a:pPr algn="just" defTabSz="449263" fontAlgn="base" hangingPunct="0">
              <a:spcBef>
                <a:spcPct val="0"/>
              </a:spcBef>
              <a:spcAft>
                <a:spcPct val="0"/>
              </a:spcAft>
              <a:buSzPct val="45000"/>
            </a:pPr>
            <a:endParaRPr lang="el-GR" altLang="el-GR" sz="2200" dirty="0">
              <a:solidFill>
                <a:srgbClr val="000000"/>
              </a:solidFill>
              <a:latin typeface="Calibri" panose="020F0502020204030204" pitchFamily="34" charset="0"/>
              <a:cs typeface="Arial" panose="020B0604020202020204" pitchFamily="34" charset="0"/>
            </a:endParaRPr>
          </a:p>
          <a:p>
            <a:pPr algn="just" defTabSz="449263" fontAlgn="base" hangingPunct="0">
              <a:spcBef>
                <a:spcPct val="0"/>
              </a:spcBef>
              <a:spcAft>
                <a:spcPct val="0"/>
              </a:spcAft>
              <a:buClr>
                <a:srgbClr val="000000"/>
              </a:buClr>
              <a:buSzPct val="45000"/>
              <a:buFont typeface="Wingdings" panose="05000000000000000000" pitchFamily="2" charset="2"/>
              <a:buChar char=""/>
            </a:pPr>
            <a:r>
              <a:rPr lang="el-GR" altLang="el-GR" sz="2200" b="1" dirty="0">
                <a:solidFill>
                  <a:srgbClr val="000000"/>
                </a:solidFill>
                <a:latin typeface="Calibri" panose="020F0502020204030204" pitchFamily="34" charset="0"/>
                <a:cs typeface="Arial" panose="020B0604020202020204" pitchFamily="34" charset="0"/>
              </a:rPr>
              <a:t> αποκτούν</a:t>
            </a:r>
            <a:r>
              <a:rPr lang="el-GR" altLang="el-GR" sz="2200" dirty="0">
                <a:solidFill>
                  <a:srgbClr val="000000"/>
                </a:solidFill>
                <a:latin typeface="Calibri" panose="020F0502020204030204" pitchFamily="34" charset="0"/>
                <a:cs typeface="Arial" panose="020B0604020202020204" pitchFamily="34" charset="0"/>
              </a:rPr>
              <a:t> αγαθά ή υπηρεσίες από ΚΑΑ</a:t>
            </a:r>
          </a:p>
          <a:p>
            <a:pPr algn="just" defTabSz="449263" fontAlgn="base" hangingPunct="0">
              <a:spcBef>
                <a:spcPct val="0"/>
              </a:spcBef>
              <a:spcAft>
                <a:spcPct val="0"/>
              </a:spcAft>
              <a:buClr>
                <a:srgbClr val="000000"/>
              </a:buClr>
              <a:buSzPct val="45000"/>
              <a:buFont typeface="Wingdings" panose="05000000000000000000" pitchFamily="2" charset="2"/>
              <a:buChar char=""/>
            </a:pPr>
            <a:endParaRPr lang="el-GR" altLang="el-GR" sz="2200" dirty="0">
              <a:solidFill>
                <a:srgbClr val="000000"/>
              </a:solidFill>
              <a:latin typeface="Calibri" panose="020F0502020204030204" pitchFamily="34" charset="0"/>
              <a:cs typeface="Arial" panose="020B0604020202020204" pitchFamily="34" charset="0"/>
            </a:endParaRPr>
          </a:p>
          <a:p>
            <a:pPr algn="just" defTabSz="449263" fontAlgn="base" hangingPunct="0">
              <a:spcBef>
                <a:spcPct val="0"/>
              </a:spcBef>
              <a:spcAft>
                <a:spcPct val="0"/>
              </a:spcAft>
              <a:buClr>
                <a:srgbClr val="000000"/>
              </a:buClr>
              <a:buSzPct val="45000"/>
              <a:buFont typeface="Wingdings" panose="05000000000000000000" pitchFamily="2" charset="2"/>
              <a:buChar char=""/>
            </a:pPr>
            <a:r>
              <a:rPr lang="el-GR" altLang="el-GR" sz="2200" b="1" dirty="0">
                <a:solidFill>
                  <a:srgbClr val="000000"/>
                </a:solidFill>
                <a:latin typeface="Calibri" panose="020F0502020204030204" pitchFamily="34" charset="0"/>
                <a:cs typeface="Arial" panose="020B0604020202020204" pitchFamily="34" charset="0"/>
              </a:rPr>
              <a:t> αποκτούν</a:t>
            </a:r>
            <a:r>
              <a:rPr lang="el-GR" altLang="el-GR" sz="2200" dirty="0">
                <a:solidFill>
                  <a:srgbClr val="000000"/>
                </a:solidFill>
                <a:latin typeface="Calibri" panose="020F0502020204030204" pitchFamily="34" charset="0"/>
                <a:cs typeface="Arial" panose="020B0604020202020204" pitchFamily="34" charset="0"/>
              </a:rPr>
              <a:t> έργα, αγαθά ή υπηρεσίες </a:t>
            </a:r>
            <a:r>
              <a:rPr lang="el-GR" altLang="el-GR" sz="2200" b="1" u="sng" dirty="0">
                <a:solidFill>
                  <a:srgbClr val="000000"/>
                </a:solidFill>
                <a:latin typeface="Calibri" panose="020F0502020204030204" pitchFamily="34" charset="0"/>
                <a:cs typeface="Arial" panose="020B0604020202020204" pitchFamily="34" charset="0"/>
              </a:rPr>
              <a:t>από συμβάσεις που συνάπτουν οι ΚΑΑ</a:t>
            </a:r>
            <a:r>
              <a:rPr lang="el-GR" altLang="el-GR" sz="2200" b="1" dirty="0">
                <a:solidFill>
                  <a:srgbClr val="000000"/>
                </a:solidFill>
                <a:latin typeface="Calibri" panose="020F0502020204030204" pitchFamily="34" charset="0"/>
                <a:cs typeface="Arial" panose="020B0604020202020204" pitchFamily="34" charset="0"/>
              </a:rPr>
              <a:t> </a:t>
            </a:r>
            <a:r>
              <a:rPr lang="el-GR" altLang="el-GR" sz="2200" b="1" u="sng" dirty="0">
                <a:solidFill>
                  <a:srgbClr val="000000"/>
                </a:solidFill>
                <a:latin typeface="Calibri" panose="020F0502020204030204" pitchFamily="34" charset="0"/>
                <a:cs typeface="Arial" panose="020B0604020202020204" pitchFamily="34" charset="0"/>
              </a:rPr>
              <a:t>ή ΔΣΑ που διαχειρίζονται οι ΚΑΑ</a:t>
            </a:r>
            <a:r>
              <a:rPr lang="el-GR" altLang="el-GR" sz="2200" b="1" dirty="0">
                <a:solidFill>
                  <a:srgbClr val="000000"/>
                </a:solidFill>
                <a:latin typeface="Calibri" panose="020F0502020204030204" pitchFamily="34" charset="0"/>
                <a:cs typeface="Arial" panose="020B0604020202020204" pitchFamily="34" charset="0"/>
              </a:rPr>
              <a:t> ή </a:t>
            </a:r>
            <a:r>
              <a:rPr lang="el-GR" altLang="el-GR" sz="2200" b="1" u="sng" dirty="0">
                <a:solidFill>
                  <a:srgbClr val="000000"/>
                </a:solidFill>
                <a:latin typeface="Calibri" panose="020F0502020204030204" pitchFamily="34" charset="0"/>
                <a:cs typeface="Arial" panose="020B0604020202020204" pitchFamily="34" charset="0"/>
              </a:rPr>
              <a:t>συμφωνία-πλαίσιο που συνάπτουν οι ΚΑΑ, </a:t>
            </a:r>
            <a:r>
              <a:rPr lang="el-GR" altLang="el-GR" sz="2200" dirty="0">
                <a:solidFill>
                  <a:srgbClr val="000000"/>
                </a:solidFill>
                <a:latin typeface="Calibri" panose="020F0502020204030204" pitchFamily="34" charset="0"/>
                <a:cs typeface="Arial" panose="020B0604020202020204" pitchFamily="34" charset="0"/>
              </a:rPr>
              <a:t>για χρήση από τις </a:t>
            </a:r>
            <a:r>
              <a:rPr lang="el-GR" altLang="el-GR" sz="2200" dirty="0" err="1">
                <a:solidFill>
                  <a:srgbClr val="000000"/>
                </a:solidFill>
                <a:latin typeface="Calibri" panose="020F0502020204030204" pitchFamily="34" charset="0"/>
                <a:cs typeface="Arial" panose="020B0604020202020204" pitchFamily="34" charset="0"/>
              </a:rPr>
              <a:t>α.α.</a:t>
            </a:r>
            <a:endParaRPr lang="el-GR" altLang="el-GR" sz="2200" dirty="0">
              <a:solidFill>
                <a:srgbClr val="000000"/>
              </a:solidFill>
              <a:latin typeface="Calibri" panose="020F0502020204030204" pitchFamily="34" charset="0"/>
              <a:cs typeface="Arial" panose="020B0604020202020204" pitchFamily="34" charset="0"/>
            </a:endParaRPr>
          </a:p>
          <a:p>
            <a:pPr algn="just" defTabSz="449263" fontAlgn="base" hangingPunct="0">
              <a:spcBef>
                <a:spcPct val="0"/>
              </a:spcBef>
              <a:spcAft>
                <a:spcPct val="0"/>
              </a:spcAft>
              <a:buClr>
                <a:srgbClr val="000000"/>
              </a:buClr>
              <a:buSzPct val="45000"/>
              <a:buFont typeface="Wingdings" panose="05000000000000000000" pitchFamily="2" charset="2"/>
              <a:buChar char=""/>
            </a:pPr>
            <a:endParaRPr lang="el-GR" altLang="el-GR" sz="2200" dirty="0">
              <a:solidFill>
                <a:srgbClr val="000000"/>
              </a:solidFill>
              <a:latin typeface="Calibri" panose="020F0502020204030204" pitchFamily="34" charset="0"/>
              <a:cs typeface="Arial" panose="020B0604020202020204" pitchFamily="34" charset="0"/>
            </a:endParaRPr>
          </a:p>
          <a:p>
            <a:pPr algn="just" defTabSz="449263" fontAlgn="base" hangingPunct="0">
              <a:spcBef>
                <a:spcPct val="0"/>
              </a:spcBef>
              <a:spcAft>
                <a:spcPct val="0"/>
              </a:spcAft>
              <a:buClr>
                <a:srgbClr val="000000"/>
              </a:buClr>
              <a:buSzPct val="45000"/>
              <a:buFont typeface="Wingdings" panose="05000000000000000000" pitchFamily="2" charset="2"/>
              <a:buChar char=""/>
            </a:pPr>
            <a:r>
              <a:rPr lang="el-GR" altLang="el-GR" sz="2200" dirty="0">
                <a:solidFill>
                  <a:srgbClr val="000000"/>
                </a:solidFill>
                <a:latin typeface="Calibri" panose="020F0502020204030204" pitchFamily="34" charset="0"/>
                <a:cs typeface="Arial" panose="020B0604020202020204" pitchFamily="34" charset="0"/>
              </a:rPr>
              <a:t> </a:t>
            </a:r>
            <a:r>
              <a:rPr lang="el-GR" altLang="el-GR" sz="2200" b="1" u="sng" dirty="0">
                <a:solidFill>
                  <a:srgbClr val="000000"/>
                </a:solidFill>
                <a:latin typeface="Calibri" panose="020F0502020204030204" pitchFamily="34" charset="0"/>
                <a:cs typeface="Arial" panose="020B0604020202020204" pitchFamily="34" charset="0"/>
              </a:rPr>
              <a:t>έχουν ευθύνη </a:t>
            </a:r>
            <a:r>
              <a:rPr lang="el-GR" altLang="el-GR" sz="2200" dirty="0">
                <a:solidFill>
                  <a:srgbClr val="000000"/>
                </a:solidFill>
                <a:latin typeface="Calibri" panose="020F0502020204030204" pitchFamily="34" charset="0"/>
                <a:cs typeface="Arial" panose="020B0604020202020204" pitchFamily="34" charset="0"/>
              </a:rPr>
              <a:t>για τα μέρη της διαδικασίας </a:t>
            </a:r>
            <a:r>
              <a:rPr lang="el-GR" altLang="el-GR" sz="2200" b="1" dirty="0">
                <a:solidFill>
                  <a:srgbClr val="000000"/>
                </a:solidFill>
                <a:latin typeface="Calibri" panose="020F0502020204030204" pitchFamily="34" charset="0"/>
                <a:cs typeface="Arial" panose="020B0604020202020204" pitchFamily="34" charset="0"/>
              </a:rPr>
              <a:t>που διεξάγουν </a:t>
            </a:r>
            <a:r>
              <a:rPr lang="el-GR" altLang="el-GR" sz="2200" b="1" u="sng" dirty="0">
                <a:solidFill>
                  <a:srgbClr val="000000"/>
                </a:solidFill>
                <a:latin typeface="Calibri" panose="020F0502020204030204" pitchFamily="34" charset="0"/>
                <a:cs typeface="Arial" panose="020B0604020202020204" pitchFamily="34" charset="0"/>
              </a:rPr>
              <a:t>οι ίδιες </a:t>
            </a:r>
          </a:p>
          <a:p>
            <a:pPr algn="just" defTabSz="449263" fontAlgn="base" hangingPunct="0">
              <a:spcBef>
                <a:spcPct val="0"/>
              </a:spcBef>
              <a:spcAft>
                <a:spcPct val="0"/>
              </a:spcAft>
              <a:buClr>
                <a:srgbClr val="000000"/>
              </a:buClr>
              <a:buSzPct val="45000"/>
            </a:pPr>
            <a:endParaRPr lang="el-GR" altLang="el-GR" sz="2200" i="1" dirty="0" smtClean="0">
              <a:solidFill>
                <a:srgbClr val="000000"/>
              </a:solidFill>
              <a:latin typeface="Calibri" panose="020F0502020204030204" pitchFamily="34" charset="0"/>
              <a:cs typeface="Arial" panose="020B0604020202020204" pitchFamily="34" charset="0"/>
            </a:endParaRPr>
          </a:p>
          <a:p>
            <a:pPr algn="just" defTabSz="449263" fontAlgn="base" hangingPunct="0">
              <a:spcBef>
                <a:spcPct val="0"/>
              </a:spcBef>
              <a:spcAft>
                <a:spcPct val="0"/>
              </a:spcAft>
              <a:buClr>
                <a:srgbClr val="000000"/>
              </a:buClr>
              <a:buSzPct val="45000"/>
            </a:pPr>
            <a:r>
              <a:rPr lang="el-GR" altLang="el-GR" sz="2200" i="1" dirty="0" smtClean="0">
                <a:solidFill>
                  <a:srgbClr val="000000"/>
                </a:solidFill>
                <a:latin typeface="Calibri" panose="020F0502020204030204" pitchFamily="34" charset="0"/>
                <a:cs typeface="Arial" panose="020B0604020202020204" pitchFamily="34" charset="0"/>
              </a:rPr>
              <a:t>π.χ</a:t>
            </a:r>
            <a:r>
              <a:rPr lang="el-GR" altLang="el-GR" sz="2200" i="1" dirty="0">
                <a:solidFill>
                  <a:srgbClr val="000000"/>
                </a:solidFill>
                <a:latin typeface="Calibri" panose="020F0502020204030204" pitchFamily="34" charset="0"/>
                <a:cs typeface="Arial" panose="020B0604020202020204" pitchFamily="34" charset="0"/>
              </a:rPr>
              <a:t>. </a:t>
            </a:r>
            <a:r>
              <a:rPr lang="el-GR" altLang="el-GR" sz="2200" i="1" u="sng" dirty="0">
                <a:solidFill>
                  <a:srgbClr val="000000"/>
                </a:solidFill>
                <a:latin typeface="Calibri" panose="020F0502020204030204" pitchFamily="34" charset="0"/>
                <a:cs typeface="Arial" panose="020B0604020202020204" pitchFamily="34" charset="0"/>
              </a:rPr>
              <a:t>ανάθεση σύμβασης από μια </a:t>
            </a:r>
            <a:r>
              <a:rPr lang="el-GR" altLang="el-GR" sz="2200" i="1" u="sng" dirty="0" err="1">
                <a:solidFill>
                  <a:srgbClr val="000000"/>
                </a:solidFill>
                <a:latin typeface="Calibri" panose="020F0502020204030204" pitchFamily="34" charset="0"/>
                <a:cs typeface="Arial" panose="020B0604020202020204" pitchFamily="34" charset="0"/>
              </a:rPr>
              <a:t>α.α.</a:t>
            </a:r>
            <a:r>
              <a:rPr lang="el-GR" altLang="el-GR" sz="2200" i="1" u="sng" dirty="0">
                <a:solidFill>
                  <a:srgbClr val="000000"/>
                </a:solidFill>
                <a:latin typeface="Calibri" panose="020F0502020204030204" pitchFamily="34" charset="0"/>
                <a:cs typeface="Arial" panose="020B0604020202020204" pitchFamily="34" charset="0"/>
              </a:rPr>
              <a:t> </a:t>
            </a:r>
            <a:r>
              <a:rPr lang="el-GR" altLang="el-GR" sz="2200" i="1" dirty="0">
                <a:solidFill>
                  <a:srgbClr val="000000"/>
                </a:solidFill>
                <a:latin typeface="Calibri" panose="020F0502020204030204" pitchFamily="34" charset="0"/>
                <a:cs typeface="Arial" panose="020B0604020202020204" pitchFamily="34" charset="0"/>
              </a:rPr>
              <a:t>στο πλαίσιο ΔΣΑ που διαχειρίζεται μια ΚΑΑ, </a:t>
            </a:r>
            <a:r>
              <a:rPr lang="el-GR" altLang="el-GR" sz="2200" i="1" u="sng" dirty="0">
                <a:solidFill>
                  <a:srgbClr val="000000"/>
                </a:solidFill>
                <a:latin typeface="Calibri" panose="020F0502020204030204" pitchFamily="34" charset="0"/>
                <a:cs typeface="Arial" panose="020B0604020202020204" pitchFamily="34" charset="0"/>
              </a:rPr>
              <a:t>διεξαγωγή διαγωνισμού για τη σύναψη εκτελεστικής σύμβασης από μια </a:t>
            </a:r>
            <a:r>
              <a:rPr lang="el-GR" altLang="el-GR" sz="2200" i="1" u="sng" dirty="0" err="1">
                <a:solidFill>
                  <a:srgbClr val="000000"/>
                </a:solidFill>
                <a:latin typeface="Calibri" panose="020F0502020204030204" pitchFamily="34" charset="0"/>
                <a:cs typeface="Arial" panose="020B0604020202020204" pitchFamily="34" charset="0"/>
              </a:rPr>
              <a:t>α.α.</a:t>
            </a:r>
            <a:r>
              <a:rPr lang="el-GR" altLang="el-GR" sz="2200" i="1" u="sng" dirty="0">
                <a:solidFill>
                  <a:srgbClr val="000000"/>
                </a:solidFill>
                <a:latin typeface="Calibri" panose="020F0502020204030204" pitchFamily="34" charset="0"/>
                <a:cs typeface="Arial" panose="020B0604020202020204" pitchFamily="34" charset="0"/>
              </a:rPr>
              <a:t> </a:t>
            </a:r>
            <a:r>
              <a:rPr lang="el-GR" altLang="el-GR" sz="2200" i="1" dirty="0">
                <a:solidFill>
                  <a:srgbClr val="000000"/>
                </a:solidFill>
                <a:latin typeface="Calibri" panose="020F0502020204030204" pitchFamily="34" charset="0"/>
                <a:cs typeface="Arial" panose="020B0604020202020204" pitchFamily="34" charset="0"/>
              </a:rPr>
              <a:t>βάσει συμφωνίας- πλαίσιο που έχει συναφθεί από μια ΚΑΑ</a:t>
            </a:r>
          </a:p>
          <a:p>
            <a:pPr algn="just" defTabSz="449263" fontAlgn="base" hangingPunct="0">
              <a:spcBef>
                <a:spcPct val="0"/>
              </a:spcBef>
              <a:spcAft>
                <a:spcPct val="0"/>
              </a:spcAft>
              <a:buClr>
                <a:srgbClr val="000000"/>
              </a:buClr>
              <a:buSzPct val="45000"/>
            </a:pPr>
            <a:endParaRPr lang="el-GR" altLang="el-GR" sz="1800" dirty="0">
              <a:solidFill>
                <a:srgbClr val="000000"/>
              </a:solidFill>
              <a:latin typeface="Calibri" panose="020F0502020204030204" pitchFamily="34" charset="0"/>
              <a:cs typeface="Arial" panose="020B0604020202020204" pitchFamily="34" charset="0"/>
            </a:endParaRPr>
          </a:p>
        </p:txBody>
      </p:sp>
      <p:sp>
        <p:nvSpPr>
          <p:cNvPr id="352261" name="Rectangle 4"/>
          <p:cNvSpPr>
            <a:spLocks noChangeArrowheads="1"/>
          </p:cNvSpPr>
          <p:nvPr/>
        </p:nvSpPr>
        <p:spPr bwMode="auto">
          <a:xfrm>
            <a:off x="1666875" y="142875"/>
            <a:ext cx="8858250" cy="956288"/>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algn="ctr" defTabSz="449263" fontAlgn="base" hangingPunct="0">
              <a:spcBef>
                <a:spcPct val="0"/>
              </a:spcBef>
              <a:spcAft>
                <a:spcPct val="0"/>
              </a:spcAft>
              <a:buSzPct val="100000"/>
              <a:defRPr/>
            </a:pPr>
            <a:r>
              <a:rPr lang="el-GR" altLang="el-GR" sz="2800" b="1" dirty="0">
                <a:solidFill>
                  <a:srgbClr val="000000"/>
                </a:solidFill>
                <a:effectLst>
                  <a:outerShdw blurRad="38100" dist="38100" dir="2700000" algn="tl">
                    <a:srgbClr val="000000">
                      <a:alpha val="43137"/>
                    </a:srgbClr>
                  </a:outerShdw>
                </a:effectLst>
                <a:latin typeface="Calibri" panose="020F0502020204030204" pitchFamily="34" charset="0"/>
                <a:cs typeface="Arial" panose="020B0604020202020204" pitchFamily="34" charset="0"/>
              </a:rPr>
              <a:t>Τεχνικές και Εργαλεία για συγκεντρωτικές διαδικασίες σύναψης συμβάσεων (Άρθρα 40-43)</a:t>
            </a:r>
          </a:p>
        </p:txBody>
      </p:sp>
      <p:sp>
        <p:nvSpPr>
          <p:cNvPr id="212998" name="Text Box 5"/>
          <p:cNvSpPr txBox="1">
            <a:spLocks noChangeArrowheads="1"/>
          </p:cNvSpPr>
          <p:nvPr/>
        </p:nvSpPr>
        <p:spPr bwMode="auto">
          <a:xfrm>
            <a:off x="7981951" y="6356350"/>
            <a:ext cx="2024063"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defTabSz="449263" eaLnBrk="0" fontAlgn="base" hangingPunct="0">
              <a:spcBef>
                <a:spcPct val="0"/>
              </a:spcBef>
              <a:spcAft>
                <a:spcPct val="0"/>
              </a:spcAft>
              <a:buSzPct val="100000"/>
            </a:pPr>
            <a:fld id="{F96F5FA9-9681-4EB2-8C12-76E39F050A9E}" type="slidenum">
              <a:rPr lang="el-GR" altLang="el-GR">
                <a:solidFill>
                  <a:srgbClr val="FFFFFF"/>
                </a:solidFill>
                <a:cs typeface="Arial" panose="020B0604020202020204" pitchFamily="34" charset="0"/>
              </a:rPr>
              <a:pPr defTabSz="449263" eaLnBrk="0" fontAlgn="base" hangingPunct="0">
                <a:spcBef>
                  <a:spcPct val="0"/>
                </a:spcBef>
                <a:spcAft>
                  <a:spcPct val="0"/>
                </a:spcAft>
                <a:buSzPct val="100000"/>
              </a:pPr>
              <a:t>43</a:t>
            </a:fld>
            <a:endParaRPr lang="el-GR" altLang="el-GR">
              <a:solidFill>
                <a:srgbClr val="FFFFFF"/>
              </a:solidFill>
              <a:cs typeface="Arial" panose="020B0604020202020204" pitchFamily="34" charset="0"/>
            </a:endParaRPr>
          </a:p>
        </p:txBody>
      </p:sp>
    </p:spTree>
    <p:extLst>
      <p:ext uri="{BB962C8B-B14F-4D97-AF65-F5344CB8AC3E}">
        <p14:creationId xmlns:p14="http://schemas.microsoft.com/office/powerpoint/2010/main" val="3325397625"/>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42" name="Text Box 1"/>
          <p:cNvSpPr txBox="1">
            <a:spLocks noChangeArrowheads="1"/>
          </p:cNvSpPr>
          <p:nvPr/>
        </p:nvSpPr>
        <p:spPr bwMode="auto">
          <a:xfrm>
            <a:off x="7192963" y="4714876"/>
            <a:ext cx="3295650" cy="728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algn="r" defTabSz="449263" fontAlgn="base">
              <a:spcBef>
                <a:spcPct val="0"/>
              </a:spcBef>
              <a:spcAft>
                <a:spcPts val="700"/>
              </a:spcAft>
              <a:buSzPct val="100000"/>
            </a:pPr>
            <a:endParaRPr lang="el-GR"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p:txBody>
      </p:sp>
      <p:sp>
        <p:nvSpPr>
          <p:cNvPr id="215043" name="Text Box 2"/>
          <p:cNvSpPr txBox="1">
            <a:spLocks noChangeArrowheads="1"/>
          </p:cNvSpPr>
          <p:nvPr/>
        </p:nvSpPr>
        <p:spPr bwMode="auto">
          <a:xfrm>
            <a:off x="1544639" y="347663"/>
            <a:ext cx="8715375" cy="1262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fontAlgn="base">
              <a:spcBef>
                <a:spcPct val="0"/>
              </a:spcBef>
              <a:spcAft>
                <a:spcPct val="0"/>
              </a:spcAft>
              <a:buClr>
                <a:srgbClr val="000000"/>
              </a:buClr>
              <a:buSzPct val="100000"/>
            </a:pPr>
            <a:endParaRPr lang="el-GR" altLang="el-GR" sz="2000">
              <a:solidFill>
                <a:prstClr val="white"/>
              </a:solidFill>
              <a:latin typeface="Arial" panose="020B0604020202020204" pitchFamily="34" charset="0"/>
              <a:ea typeface="Microsoft YaHei" panose="020B0503020204020204" pitchFamily="34" charset="-122"/>
            </a:endParaRPr>
          </a:p>
        </p:txBody>
      </p:sp>
      <p:sp>
        <p:nvSpPr>
          <p:cNvPr id="390148" name="Rectangle 3"/>
          <p:cNvSpPr>
            <a:spLocks noChangeArrowheads="1"/>
          </p:cNvSpPr>
          <p:nvPr/>
        </p:nvSpPr>
        <p:spPr bwMode="auto">
          <a:xfrm>
            <a:off x="554636" y="1143000"/>
            <a:ext cx="11302584" cy="5142050"/>
          </a:xfrm>
          <a:prstGeom prst="rect">
            <a:avLst/>
          </a:prstGeom>
          <a:noFill/>
          <a:ln>
            <a:noFill/>
          </a:ln>
          <a:effectLst/>
        </p:spPr>
        <p:txBody>
          <a:bodyPr wrap="square"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algn="just" defTabSz="449263" fontAlgn="base" hangingPunct="0">
              <a:spcBef>
                <a:spcPct val="0"/>
              </a:spcBef>
              <a:spcAft>
                <a:spcPct val="0"/>
              </a:spcAft>
              <a:buSzPct val="45000"/>
              <a:defRPr/>
            </a:pPr>
            <a:endParaRPr lang="el-GR" altLang="el-GR" sz="2200" b="1" dirty="0" smtClean="0">
              <a:solidFill>
                <a:srgbClr val="000000"/>
              </a:solidFill>
              <a:latin typeface="Calibri" panose="020F0502020204030204" pitchFamily="34" charset="0"/>
              <a:cs typeface="Arial" panose="020B0604020202020204" pitchFamily="34" charset="0"/>
            </a:endParaRPr>
          </a:p>
          <a:p>
            <a:pPr algn="just" defTabSz="449263" fontAlgn="base" hangingPunct="0">
              <a:spcBef>
                <a:spcPct val="0"/>
              </a:spcBef>
              <a:spcAft>
                <a:spcPts val="600"/>
              </a:spcAft>
              <a:buSzPct val="45000"/>
              <a:defRPr/>
            </a:pPr>
            <a:r>
              <a:rPr lang="el-GR" altLang="el-GR" sz="2200" b="1" dirty="0" smtClean="0">
                <a:solidFill>
                  <a:srgbClr val="000000"/>
                </a:solidFill>
                <a:latin typeface="Calibri" panose="020F0502020204030204" pitchFamily="34" charset="0"/>
                <a:cs typeface="Arial" panose="020B0604020202020204" pitchFamily="34" charset="0"/>
              </a:rPr>
              <a:t>Εθνικές </a:t>
            </a:r>
            <a:r>
              <a:rPr lang="el-GR" altLang="el-GR" sz="2200" b="1" dirty="0">
                <a:solidFill>
                  <a:srgbClr val="000000"/>
                </a:solidFill>
                <a:latin typeface="Calibri" panose="020F0502020204030204" pitchFamily="34" charset="0"/>
                <a:cs typeface="Arial" panose="020B0604020202020204" pitchFamily="34" charset="0"/>
              </a:rPr>
              <a:t>ΚΑΑ </a:t>
            </a:r>
            <a:r>
              <a:rPr lang="el-GR" altLang="el-GR" sz="2200" dirty="0">
                <a:solidFill>
                  <a:srgbClr val="000000"/>
                </a:solidFill>
                <a:latin typeface="Calibri" panose="020F0502020204030204" pitchFamily="34" charset="0"/>
                <a:cs typeface="Arial" panose="020B0604020202020204" pitchFamily="34" charset="0"/>
              </a:rPr>
              <a:t>--&gt; </a:t>
            </a:r>
            <a:r>
              <a:rPr lang="el-GR" altLang="el-GR" sz="2200" b="1" dirty="0">
                <a:solidFill>
                  <a:srgbClr val="000000"/>
                </a:solidFill>
                <a:latin typeface="Calibri" panose="020F0502020204030204" pitchFamily="34" charset="0"/>
                <a:cs typeface="Arial" panose="020B0604020202020204" pitchFamily="34" charset="0"/>
              </a:rPr>
              <a:t>[</a:t>
            </a:r>
            <a:r>
              <a:rPr lang="el-GR" altLang="el-GR" sz="2200" b="1" dirty="0" err="1">
                <a:solidFill>
                  <a:srgbClr val="000000"/>
                </a:solidFill>
                <a:latin typeface="Calibri" panose="020F0502020204030204" pitchFamily="34" charset="0"/>
                <a:cs typeface="Arial" panose="020B0604020202020204" pitchFamily="34" charset="0"/>
              </a:rPr>
              <a:t>αρ</a:t>
            </a:r>
            <a:r>
              <a:rPr lang="el-GR" altLang="el-GR" sz="2200" b="1" dirty="0">
                <a:solidFill>
                  <a:srgbClr val="000000"/>
                </a:solidFill>
                <a:latin typeface="Calibri" panose="020F0502020204030204" pitchFamily="34" charset="0"/>
                <a:cs typeface="Arial" panose="020B0604020202020204" pitchFamily="34" charset="0"/>
              </a:rPr>
              <a:t>. 2 παρ. 1 περ. 18] : </a:t>
            </a:r>
            <a:r>
              <a:rPr lang="el-GR" altLang="el-GR" sz="2200" dirty="0">
                <a:solidFill>
                  <a:srgbClr val="000000"/>
                </a:solidFill>
                <a:latin typeface="Calibri" panose="020F0502020204030204" pitchFamily="34" charset="0"/>
                <a:cs typeface="Arial" panose="020B0604020202020204" pitchFamily="34" charset="0"/>
              </a:rPr>
              <a:t>Οι </a:t>
            </a:r>
            <a:r>
              <a:rPr lang="el-GR" altLang="el-GR" sz="2200" dirty="0" err="1">
                <a:solidFill>
                  <a:srgbClr val="000000"/>
                </a:solidFill>
                <a:latin typeface="Calibri" panose="020F0502020204030204" pitchFamily="34" charset="0"/>
                <a:cs typeface="Arial" panose="020B0604020202020204" pitchFamily="34" charset="0"/>
              </a:rPr>
              <a:t>α.α.</a:t>
            </a:r>
            <a:r>
              <a:rPr lang="el-GR" altLang="el-GR" sz="2200" dirty="0">
                <a:solidFill>
                  <a:srgbClr val="000000"/>
                </a:solidFill>
                <a:latin typeface="Calibri" panose="020F0502020204030204" pitchFamily="34" charset="0"/>
                <a:cs typeface="Arial" panose="020B0604020202020204" pitchFamily="34" charset="0"/>
              </a:rPr>
              <a:t> που, πέραν των ανωτέρω, είναι επιπλέον αρμόδιες για τον εθνικό σχεδιασμό, προγραμματισμό, καθώς και συντονισμό κεντρικών και επικουρικών δραστηριοτήτων όλων των λοιπών ΚΑΑ :</a:t>
            </a:r>
          </a:p>
          <a:p>
            <a:pPr algn="just" defTabSz="449263" fontAlgn="base" hangingPunct="0">
              <a:spcBef>
                <a:spcPct val="0"/>
              </a:spcBef>
              <a:spcAft>
                <a:spcPts val="600"/>
              </a:spcAft>
              <a:buClr>
                <a:srgbClr val="000000"/>
              </a:buClr>
              <a:buSzPct val="45000"/>
              <a:buFont typeface="Wingdings" panose="05000000000000000000" pitchFamily="2" charset="2"/>
              <a:buChar char=""/>
              <a:defRPr/>
            </a:pPr>
            <a:r>
              <a:rPr lang="el-GR" altLang="el-GR" sz="2200" dirty="0">
                <a:solidFill>
                  <a:srgbClr val="000000"/>
                </a:solidFill>
                <a:latin typeface="Calibri" panose="020F0502020204030204" pitchFamily="34" charset="0"/>
                <a:cs typeface="Arial" panose="020B0604020202020204" pitchFamily="34" charset="0"/>
              </a:rPr>
              <a:t> </a:t>
            </a:r>
            <a:r>
              <a:rPr lang="el-GR" altLang="el-GR" sz="2200" b="1" dirty="0">
                <a:solidFill>
                  <a:srgbClr val="002060"/>
                </a:solidFill>
                <a:effectLst>
                  <a:outerShdw blurRad="38100" dist="38100" dir="2700000" algn="tl">
                    <a:srgbClr val="000000">
                      <a:alpha val="43137"/>
                    </a:srgbClr>
                  </a:outerShdw>
                </a:effectLst>
                <a:latin typeface="Calibri" panose="020F0502020204030204" pitchFamily="34" charset="0"/>
                <a:cs typeface="Arial" panose="020B0604020202020204" pitchFamily="34" charset="0"/>
              </a:rPr>
              <a:t>Γενική Γραμματεία Υποδομών </a:t>
            </a:r>
            <a:r>
              <a:rPr lang="el-GR" altLang="el-GR" sz="2200" dirty="0">
                <a:solidFill>
                  <a:srgbClr val="000000"/>
                </a:solidFill>
                <a:latin typeface="Calibri" panose="020F0502020204030204" pitchFamily="34" charset="0"/>
                <a:cs typeface="Arial" panose="020B0604020202020204" pitchFamily="34" charset="0"/>
              </a:rPr>
              <a:t>--&gt; δημόσιες συμβάσεις έργων, μελετών και παροχής τεχνικών και λοιπών συναφών επιστημονικών υπηρεσιών</a:t>
            </a:r>
          </a:p>
          <a:p>
            <a:pPr algn="just" defTabSz="449263" fontAlgn="base" hangingPunct="0">
              <a:spcBef>
                <a:spcPct val="0"/>
              </a:spcBef>
              <a:spcAft>
                <a:spcPts val="600"/>
              </a:spcAft>
              <a:buClr>
                <a:srgbClr val="000000"/>
              </a:buClr>
              <a:buSzPct val="45000"/>
              <a:buFont typeface="Wingdings" panose="05000000000000000000" pitchFamily="2" charset="2"/>
              <a:buChar char=""/>
              <a:defRPr/>
            </a:pPr>
            <a:r>
              <a:rPr lang="el-GR" altLang="el-GR" sz="2200" b="1" dirty="0" smtClean="0">
                <a:solidFill>
                  <a:srgbClr val="000000"/>
                </a:solidFill>
                <a:latin typeface="Calibri" panose="020F0502020204030204" pitchFamily="34" charset="0"/>
                <a:cs typeface="Arial" panose="020B0604020202020204" pitchFamily="34" charset="0"/>
              </a:rPr>
              <a:t> </a:t>
            </a:r>
            <a:r>
              <a:rPr lang="el-GR" altLang="el-GR" sz="2200" b="1" dirty="0">
                <a:solidFill>
                  <a:srgbClr val="002060"/>
                </a:solidFill>
                <a:effectLst>
                  <a:outerShdw blurRad="38100" dist="38100" dir="2700000" algn="tl">
                    <a:srgbClr val="000000">
                      <a:alpha val="43137"/>
                    </a:srgbClr>
                  </a:outerShdw>
                </a:effectLst>
                <a:latin typeface="Calibri" panose="020F0502020204030204" pitchFamily="34" charset="0"/>
                <a:cs typeface="Arial" panose="020B0604020202020204" pitchFamily="34" charset="0"/>
              </a:rPr>
              <a:t>Γενική Διεύθυνση Δημοσίων Συμβάσεων &amp; Προμηθειών της Γ.Γ.Ε. </a:t>
            </a:r>
            <a:r>
              <a:rPr lang="el-GR" altLang="el-GR" sz="2200" b="1" dirty="0">
                <a:solidFill>
                  <a:srgbClr val="0070C0"/>
                </a:solidFill>
                <a:effectLst>
                  <a:outerShdw blurRad="38100" dist="38100" dir="2700000" algn="tl">
                    <a:srgbClr val="000000">
                      <a:alpha val="43137"/>
                    </a:srgbClr>
                  </a:outerShdw>
                </a:effectLst>
                <a:latin typeface="Calibri" panose="020F0502020204030204" pitchFamily="34" charset="0"/>
                <a:cs typeface="Arial" panose="020B0604020202020204" pitchFamily="34" charset="0"/>
                <a:sym typeface="Wingdings" panose="05000000000000000000" pitchFamily="2" charset="2"/>
              </a:rPr>
              <a:t></a:t>
            </a:r>
            <a:r>
              <a:rPr lang="el-GR" altLang="el-GR" sz="2200" dirty="0" err="1">
                <a:solidFill>
                  <a:srgbClr val="000000"/>
                </a:solidFill>
                <a:latin typeface="Calibri" panose="020F0502020204030204" pitchFamily="34" charset="0"/>
                <a:cs typeface="Arial" panose="020B0604020202020204" pitchFamily="34" charset="0"/>
              </a:rPr>
              <a:t>δημ</a:t>
            </a:r>
            <a:r>
              <a:rPr lang="el-GR" altLang="el-GR" sz="2200" dirty="0">
                <a:solidFill>
                  <a:srgbClr val="000000"/>
                </a:solidFill>
                <a:latin typeface="Calibri" panose="020F0502020204030204" pitchFamily="34" charset="0"/>
                <a:cs typeface="Arial" panose="020B0604020202020204" pitchFamily="34" charset="0"/>
              </a:rPr>
              <a:t>. συμβάσεις προμηθειών/γενικών υπηρεσιών </a:t>
            </a:r>
          </a:p>
          <a:p>
            <a:pPr algn="just" defTabSz="449263" fontAlgn="base" hangingPunct="0">
              <a:spcBef>
                <a:spcPct val="0"/>
              </a:spcBef>
              <a:spcAft>
                <a:spcPts val="600"/>
              </a:spcAft>
              <a:buClr>
                <a:srgbClr val="000000"/>
              </a:buClr>
              <a:buSzPct val="45000"/>
              <a:buFont typeface="Wingdings" panose="05000000000000000000" pitchFamily="2" charset="2"/>
              <a:buChar char=""/>
              <a:defRPr/>
            </a:pPr>
            <a:r>
              <a:rPr lang="el-GR" altLang="el-GR" sz="2200" b="1" dirty="0" smtClean="0">
                <a:solidFill>
                  <a:srgbClr val="002060"/>
                </a:solidFill>
                <a:effectLst>
                  <a:outerShdw blurRad="38100" dist="38100" dir="2700000" algn="tl">
                    <a:srgbClr val="000000">
                      <a:alpha val="43137"/>
                    </a:srgbClr>
                  </a:outerShdw>
                </a:effectLst>
                <a:latin typeface="Calibri" panose="020F0502020204030204" pitchFamily="34" charset="0"/>
                <a:cs typeface="Arial" panose="020B0604020202020204" pitchFamily="34" charset="0"/>
              </a:rPr>
              <a:t>Επιτροπή </a:t>
            </a:r>
            <a:r>
              <a:rPr lang="el-GR" altLang="el-GR" sz="2200" b="1" dirty="0">
                <a:solidFill>
                  <a:srgbClr val="002060"/>
                </a:solidFill>
                <a:effectLst>
                  <a:outerShdw blurRad="38100" dist="38100" dir="2700000" algn="tl">
                    <a:srgbClr val="000000">
                      <a:alpha val="43137"/>
                    </a:srgbClr>
                  </a:outerShdw>
                </a:effectLst>
                <a:latin typeface="Calibri" panose="020F0502020204030204" pitchFamily="34" charset="0"/>
                <a:cs typeface="Arial" panose="020B0604020202020204" pitchFamily="34" charset="0"/>
              </a:rPr>
              <a:t>Προμηθειών Υγείας  (νυν Εθνική Κεντρική Αρχή Προμηθειών Υγείας - ΕΚΑΠΥ) </a:t>
            </a:r>
            <a:r>
              <a:rPr lang="el-GR" altLang="el-GR" sz="2200" b="1" dirty="0">
                <a:solidFill>
                  <a:srgbClr val="002060"/>
                </a:solidFill>
                <a:latin typeface="Calibri" panose="020F0502020204030204" pitchFamily="34" charset="0"/>
                <a:cs typeface="Arial" panose="020B0604020202020204" pitchFamily="34" charset="0"/>
              </a:rPr>
              <a:t>--&gt; </a:t>
            </a:r>
            <a:r>
              <a:rPr lang="el-GR" altLang="el-GR" sz="2200" dirty="0">
                <a:solidFill>
                  <a:srgbClr val="000000"/>
                </a:solidFill>
                <a:latin typeface="Calibri" panose="020F0502020204030204" pitchFamily="34" charset="0"/>
                <a:cs typeface="Arial" panose="020B0604020202020204" pitchFamily="34" charset="0"/>
              </a:rPr>
              <a:t>δημόσιες συμβάσεις προμήθειας </a:t>
            </a:r>
            <a:r>
              <a:rPr lang="el-GR" altLang="el-GR" sz="2200" dirty="0" err="1">
                <a:solidFill>
                  <a:srgbClr val="000000"/>
                </a:solidFill>
                <a:latin typeface="Calibri" panose="020F0502020204030204" pitchFamily="34" charset="0"/>
                <a:cs typeface="Arial" panose="020B0604020202020204" pitchFamily="34" charset="0"/>
              </a:rPr>
              <a:t>ιατροτεχνολογικών</a:t>
            </a:r>
            <a:r>
              <a:rPr lang="el-GR" altLang="el-GR" sz="2200" dirty="0">
                <a:solidFill>
                  <a:srgbClr val="000000"/>
                </a:solidFill>
                <a:latin typeface="Calibri" panose="020F0502020204030204" pitchFamily="34" charset="0"/>
                <a:cs typeface="Arial" panose="020B0604020202020204" pitchFamily="34" charset="0"/>
              </a:rPr>
              <a:t>, υγειονομικών, φαρμακευτικών αγαθών και συναφών υπηρεσιών </a:t>
            </a:r>
            <a:r>
              <a:rPr lang="el-GR" altLang="el-GR" sz="2200" b="1" dirty="0">
                <a:solidFill>
                  <a:srgbClr val="000000"/>
                </a:solidFill>
                <a:latin typeface="Calibri" panose="020F0502020204030204" pitchFamily="34" charset="0"/>
                <a:cs typeface="Arial" panose="020B0604020202020204" pitchFamily="34" charset="0"/>
              </a:rPr>
              <a:t> </a:t>
            </a:r>
            <a:r>
              <a:rPr lang="el-GR" altLang="el-GR" sz="2200" dirty="0">
                <a:solidFill>
                  <a:srgbClr val="000000"/>
                </a:solidFill>
                <a:latin typeface="Calibri" panose="020F0502020204030204" pitchFamily="34" charset="0"/>
                <a:cs typeface="Arial" panose="020B0604020202020204" pitchFamily="34" charset="0"/>
              </a:rPr>
              <a:t> </a:t>
            </a:r>
          </a:p>
          <a:p>
            <a:pPr algn="just" defTabSz="449263" fontAlgn="base" hangingPunct="0">
              <a:spcBef>
                <a:spcPct val="0"/>
              </a:spcBef>
              <a:spcAft>
                <a:spcPts val="600"/>
              </a:spcAft>
              <a:buClr>
                <a:srgbClr val="000000"/>
              </a:buClr>
              <a:buSzPct val="45000"/>
              <a:buFont typeface="Wingdings" panose="05000000000000000000" pitchFamily="2" charset="2"/>
              <a:buChar char=""/>
              <a:defRPr/>
            </a:pPr>
            <a:r>
              <a:rPr lang="el-GR" altLang="el-GR" sz="2200" b="1" dirty="0" smtClean="0">
                <a:solidFill>
                  <a:srgbClr val="000000"/>
                </a:solidFill>
                <a:latin typeface="Calibri" panose="020F0502020204030204" pitchFamily="34" charset="0"/>
                <a:cs typeface="Arial" panose="020B0604020202020204" pitchFamily="34" charset="0"/>
              </a:rPr>
              <a:t>Με </a:t>
            </a:r>
            <a:r>
              <a:rPr lang="el-GR" altLang="el-GR" sz="2200" b="1" dirty="0">
                <a:solidFill>
                  <a:srgbClr val="000000"/>
                </a:solidFill>
                <a:latin typeface="Calibri" panose="020F0502020204030204" pitchFamily="34" charset="0"/>
                <a:cs typeface="Arial" panose="020B0604020202020204" pitchFamily="34" charset="0"/>
              </a:rPr>
              <a:t>ΚΥΑ-</a:t>
            </a:r>
            <a:r>
              <a:rPr lang="el-GR" altLang="el-GR" sz="2200" dirty="0">
                <a:solidFill>
                  <a:srgbClr val="000000"/>
                </a:solidFill>
                <a:latin typeface="Calibri" panose="020F0502020204030204" pitchFamily="34" charset="0"/>
                <a:cs typeface="Arial" panose="020B0604020202020204" pitchFamily="34" charset="0"/>
              </a:rPr>
              <a:t>-&gt; ρύθμιση ειδικότερων ζητημάτων (πχ κατηγοριών συμβάσεων που ομαδοποιούνται ανά ΕΚΑΑ) και καθορισμός νέων ΚΑΑ, πχ. ανά τομέα ή κλάδο αγοράς </a:t>
            </a:r>
            <a:r>
              <a:rPr lang="el-GR" altLang="el-GR" sz="2200" b="1" dirty="0">
                <a:solidFill>
                  <a:srgbClr val="FF0000"/>
                </a:solidFill>
                <a:latin typeface="Calibri" panose="020F0502020204030204" pitchFamily="34" charset="0"/>
                <a:cs typeface="Arial" panose="020B0604020202020204" pitchFamily="34" charset="0"/>
              </a:rPr>
              <a:t>(άρθρο 41 – τροποποίηση με ν. 4782/21 από 09/03/21) </a:t>
            </a:r>
          </a:p>
        </p:txBody>
      </p:sp>
      <p:sp>
        <p:nvSpPr>
          <p:cNvPr id="354309" name="Rectangle 4"/>
          <p:cNvSpPr>
            <a:spLocks noChangeArrowheads="1"/>
          </p:cNvSpPr>
          <p:nvPr/>
        </p:nvSpPr>
        <p:spPr bwMode="auto">
          <a:xfrm>
            <a:off x="1666875" y="142875"/>
            <a:ext cx="8858250" cy="956288"/>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algn="ctr" defTabSz="449263" fontAlgn="base" hangingPunct="0">
              <a:spcBef>
                <a:spcPct val="0"/>
              </a:spcBef>
              <a:spcAft>
                <a:spcPct val="0"/>
              </a:spcAft>
              <a:buSzPct val="100000"/>
              <a:defRPr/>
            </a:pPr>
            <a:r>
              <a:rPr lang="el-GR" altLang="el-GR" sz="2800" b="1" dirty="0">
                <a:solidFill>
                  <a:prstClr val="black"/>
                </a:solidFill>
                <a:effectLst>
                  <a:outerShdw blurRad="38100" dist="38100" dir="2700000" algn="tl">
                    <a:srgbClr val="000000">
                      <a:alpha val="43137"/>
                    </a:srgbClr>
                  </a:outerShdw>
                </a:effectLst>
                <a:latin typeface="Calibri" panose="020F0502020204030204" pitchFamily="34" charset="0"/>
                <a:cs typeface="Arial" panose="020B0604020202020204" pitchFamily="34" charset="0"/>
              </a:rPr>
              <a:t>Τεχνικές και Εργαλεία για συγκεντρωτικές διαδικασίες σύναψης συμβάσεων (Άρθρα 40-43)</a:t>
            </a:r>
          </a:p>
        </p:txBody>
      </p:sp>
      <p:sp>
        <p:nvSpPr>
          <p:cNvPr id="215046" name="Text Box 5"/>
          <p:cNvSpPr txBox="1">
            <a:spLocks noChangeArrowheads="1"/>
          </p:cNvSpPr>
          <p:nvPr/>
        </p:nvSpPr>
        <p:spPr bwMode="auto">
          <a:xfrm>
            <a:off x="7981951" y="6356350"/>
            <a:ext cx="2024063"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defTabSz="449263" eaLnBrk="0" fontAlgn="base" hangingPunct="0">
              <a:spcBef>
                <a:spcPct val="0"/>
              </a:spcBef>
              <a:spcAft>
                <a:spcPct val="0"/>
              </a:spcAft>
              <a:buSzPct val="100000"/>
            </a:pPr>
            <a:endParaRPr lang="el-GR" altLang="el-GR">
              <a:solidFill>
                <a:srgbClr val="FFFFFF"/>
              </a:solidFill>
              <a:cs typeface="Arial" panose="020B0604020202020204" pitchFamily="34" charset="0"/>
            </a:endParaRPr>
          </a:p>
        </p:txBody>
      </p:sp>
    </p:spTree>
    <p:extLst>
      <p:ext uri="{BB962C8B-B14F-4D97-AF65-F5344CB8AC3E}">
        <p14:creationId xmlns:p14="http://schemas.microsoft.com/office/powerpoint/2010/main" val="507821920"/>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7090" name="Text Box 1"/>
          <p:cNvSpPr txBox="1">
            <a:spLocks noChangeArrowheads="1"/>
          </p:cNvSpPr>
          <p:nvPr/>
        </p:nvSpPr>
        <p:spPr bwMode="auto">
          <a:xfrm>
            <a:off x="7192963" y="4714876"/>
            <a:ext cx="3295650" cy="728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algn="r" defTabSz="449263" fontAlgn="base">
              <a:spcBef>
                <a:spcPct val="0"/>
              </a:spcBef>
              <a:spcAft>
                <a:spcPts val="700"/>
              </a:spcAft>
              <a:buSzPct val="100000"/>
            </a:pPr>
            <a:endParaRPr lang="el-GR"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spcBef>
                <a:spcPct val="0"/>
              </a:spcBef>
              <a:spcAft>
                <a:spcPts val="700"/>
              </a:spcAft>
              <a:buSzPct val="100000"/>
            </a:pPr>
            <a:endParaRPr lang="de-DE" altLang="el-GR" sz="1400">
              <a:solidFill>
                <a:srgbClr val="FFFFFF"/>
              </a:solidFill>
              <a:latin typeface="Book Antiqua" panose="02040602050305030304" pitchFamily="18" charset="0"/>
              <a:cs typeface="Arial" panose="020B0604020202020204" pitchFamily="34" charset="0"/>
            </a:endParaRPr>
          </a:p>
        </p:txBody>
      </p:sp>
      <p:sp>
        <p:nvSpPr>
          <p:cNvPr id="217091" name="Text Box 2"/>
          <p:cNvSpPr txBox="1">
            <a:spLocks noChangeArrowheads="1"/>
          </p:cNvSpPr>
          <p:nvPr/>
        </p:nvSpPr>
        <p:spPr bwMode="auto">
          <a:xfrm>
            <a:off x="1544639" y="347663"/>
            <a:ext cx="8715375" cy="1262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fontAlgn="base">
              <a:spcBef>
                <a:spcPct val="0"/>
              </a:spcBef>
              <a:spcAft>
                <a:spcPct val="0"/>
              </a:spcAft>
              <a:buClr>
                <a:srgbClr val="000000"/>
              </a:buClr>
              <a:buSzPct val="100000"/>
            </a:pPr>
            <a:endParaRPr lang="el-GR" altLang="el-GR" sz="2000">
              <a:solidFill>
                <a:prstClr val="white"/>
              </a:solidFill>
              <a:latin typeface="Arial" panose="020B0604020202020204" pitchFamily="34" charset="0"/>
              <a:ea typeface="Microsoft YaHei" panose="020B0503020204020204" pitchFamily="34" charset="-122"/>
            </a:endParaRPr>
          </a:p>
        </p:txBody>
      </p:sp>
      <p:sp>
        <p:nvSpPr>
          <p:cNvPr id="390148" name="Rectangle 3"/>
          <p:cNvSpPr>
            <a:spLocks noChangeArrowheads="1"/>
          </p:cNvSpPr>
          <p:nvPr/>
        </p:nvSpPr>
        <p:spPr bwMode="auto">
          <a:xfrm>
            <a:off x="329784" y="1125539"/>
            <a:ext cx="11407514" cy="2125839"/>
          </a:xfrm>
          <a:prstGeom prst="rect">
            <a:avLst/>
          </a:prstGeom>
          <a:noFill/>
          <a:ln>
            <a:noFill/>
          </a:ln>
          <a:effectLst/>
        </p:spPr>
        <p:txBody>
          <a:bodyPr wrap="square"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algn="just" defTabSz="449263" fontAlgn="base" hangingPunct="0">
              <a:spcBef>
                <a:spcPct val="0"/>
              </a:spcBef>
              <a:spcAft>
                <a:spcPct val="0"/>
              </a:spcAft>
              <a:buSzPct val="45000"/>
              <a:defRPr/>
            </a:pPr>
            <a:endParaRPr lang="el-GR" altLang="el-GR" sz="2200" b="1" dirty="0">
              <a:solidFill>
                <a:srgbClr val="000000"/>
              </a:solidFill>
              <a:latin typeface="Calibri" panose="020F0502020204030204" pitchFamily="34" charset="0"/>
              <a:cs typeface="Arial" panose="020B0604020202020204" pitchFamily="34" charset="0"/>
            </a:endParaRPr>
          </a:p>
          <a:p>
            <a:pPr algn="just" defTabSz="449263" fontAlgn="base" hangingPunct="0">
              <a:spcBef>
                <a:spcPct val="0"/>
              </a:spcBef>
              <a:spcAft>
                <a:spcPct val="0"/>
              </a:spcAft>
              <a:buSzPct val="45000"/>
              <a:defRPr/>
            </a:pPr>
            <a:endParaRPr lang="el-GR" altLang="el-GR" sz="2200" b="1" dirty="0">
              <a:solidFill>
                <a:srgbClr val="000000"/>
              </a:solidFill>
              <a:latin typeface="Calibri" panose="020F0502020204030204" pitchFamily="34" charset="0"/>
              <a:cs typeface="Arial" panose="020B0604020202020204" pitchFamily="34" charset="0"/>
            </a:endParaRPr>
          </a:p>
          <a:p>
            <a:pPr marL="342900" indent="-342900" algn="just" defTabSz="449263" fontAlgn="base" hangingPunct="0">
              <a:spcBef>
                <a:spcPct val="0"/>
              </a:spcBef>
              <a:spcAft>
                <a:spcPct val="0"/>
              </a:spcAft>
              <a:buSzPct val="45000"/>
              <a:buFont typeface="Wingdings" panose="05000000000000000000" pitchFamily="2" charset="2"/>
              <a:buChar char="q"/>
              <a:defRPr/>
            </a:pPr>
            <a:r>
              <a:rPr lang="el-GR" altLang="el-GR" sz="2200" b="1" dirty="0">
                <a:solidFill>
                  <a:srgbClr val="000000"/>
                </a:solidFill>
                <a:latin typeface="Calibri" panose="020F0502020204030204" pitchFamily="34" charset="0"/>
                <a:cs typeface="Arial" panose="020B0604020202020204" pitchFamily="34" charset="0"/>
              </a:rPr>
              <a:t>Περιστασιακές από κοινού διαδικασίες σύναψης συμβάσεων (άρθρο 42) </a:t>
            </a:r>
          </a:p>
          <a:p>
            <a:pPr algn="just" defTabSz="449263" fontAlgn="base" hangingPunct="0">
              <a:spcBef>
                <a:spcPct val="0"/>
              </a:spcBef>
              <a:spcAft>
                <a:spcPct val="0"/>
              </a:spcAft>
              <a:buSzPct val="45000"/>
              <a:defRPr/>
            </a:pPr>
            <a:endParaRPr lang="el-GR" altLang="el-GR" sz="2200" b="1" dirty="0">
              <a:solidFill>
                <a:srgbClr val="000000"/>
              </a:solidFill>
              <a:latin typeface="Calibri" panose="020F0502020204030204" pitchFamily="34" charset="0"/>
              <a:cs typeface="Arial" panose="020B0604020202020204" pitchFamily="34" charset="0"/>
            </a:endParaRPr>
          </a:p>
          <a:p>
            <a:pPr algn="just" defTabSz="449263" fontAlgn="base" hangingPunct="0">
              <a:spcBef>
                <a:spcPct val="0"/>
              </a:spcBef>
              <a:spcAft>
                <a:spcPct val="0"/>
              </a:spcAft>
              <a:buSzPct val="45000"/>
              <a:defRPr/>
            </a:pPr>
            <a:endParaRPr lang="el-GR" altLang="el-GR" sz="2200" b="1" dirty="0">
              <a:solidFill>
                <a:srgbClr val="000000"/>
              </a:solidFill>
              <a:latin typeface="Calibri" panose="020F0502020204030204" pitchFamily="34" charset="0"/>
              <a:cs typeface="Arial" panose="020B0604020202020204" pitchFamily="34" charset="0"/>
            </a:endParaRPr>
          </a:p>
          <a:p>
            <a:pPr marL="342900" indent="-342900" algn="just" defTabSz="449263" fontAlgn="base" hangingPunct="0">
              <a:spcBef>
                <a:spcPct val="0"/>
              </a:spcBef>
              <a:spcAft>
                <a:spcPct val="0"/>
              </a:spcAft>
              <a:buSzPct val="45000"/>
              <a:buFont typeface="Wingdings" panose="05000000000000000000" pitchFamily="2" charset="2"/>
              <a:buChar char="q"/>
              <a:defRPr/>
            </a:pPr>
            <a:r>
              <a:rPr lang="el-GR" altLang="el-GR" sz="2200" b="1" dirty="0">
                <a:solidFill>
                  <a:srgbClr val="000000"/>
                </a:solidFill>
                <a:latin typeface="Calibri" panose="020F0502020204030204" pitchFamily="34" charset="0"/>
                <a:cs typeface="Arial" panose="020B0604020202020204" pitchFamily="34" charset="0"/>
              </a:rPr>
              <a:t>Διαδικασίες σύναψης συμβάσεων με </a:t>
            </a:r>
            <a:r>
              <a:rPr lang="el-GR" altLang="el-GR" sz="2200" b="1" dirty="0" err="1">
                <a:solidFill>
                  <a:srgbClr val="000000"/>
                </a:solidFill>
                <a:latin typeface="Calibri" panose="020F0502020204030204" pitchFamily="34" charset="0"/>
                <a:cs typeface="Arial" panose="020B0604020202020204" pitchFamily="34" charset="0"/>
              </a:rPr>
              <a:t>α.α.</a:t>
            </a:r>
            <a:r>
              <a:rPr lang="el-GR" altLang="el-GR" sz="2200" b="1" dirty="0">
                <a:solidFill>
                  <a:srgbClr val="000000"/>
                </a:solidFill>
                <a:latin typeface="Calibri" panose="020F0502020204030204" pitchFamily="34" charset="0"/>
                <a:cs typeface="Arial" panose="020B0604020202020204" pitchFamily="34" charset="0"/>
              </a:rPr>
              <a:t> από διαφορετικά κράτη-μέλη </a:t>
            </a:r>
            <a:r>
              <a:rPr lang="el-GR" altLang="el-GR" sz="2200" b="1" dirty="0" smtClean="0">
                <a:solidFill>
                  <a:srgbClr val="000000"/>
                </a:solidFill>
                <a:latin typeface="Calibri" panose="020F0502020204030204" pitchFamily="34" charset="0"/>
                <a:cs typeface="Arial" panose="020B0604020202020204" pitchFamily="34" charset="0"/>
              </a:rPr>
              <a:t>(άρθρο 43)</a:t>
            </a:r>
            <a:endParaRPr lang="el-GR" altLang="el-GR" sz="2200" b="1" dirty="0">
              <a:solidFill>
                <a:srgbClr val="000000"/>
              </a:solidFill>
              <a:latin typeface="Calibri" panose="020F0502020204030204" pitchFamily="34" charset="0"/>
              <a:cs typeface="Arial" panose="020B0604020202020204" pitchFamily="34" charset="0"/>
            </a:endParaRPr>
          </a:p>
        </p:txBody>
      </p:sp>
      <p:sp>
        <p:nvSpPr>
          <p:cNvPr id="354309" name="Rectangle 4"/>
          <p:cNvSpPr>
            <a:spLocks noChangeArrowheads="1"/>
          </p:cNvSpPr>
          <p:nvPr/>
        </p:nvSpPr>
        <p:spPr bwMode="auto">
          <a:xfrm>
            <a:off x="1666875" y="142875"/>
            <a:ext cx="8858250" cy="956288"/>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algn="ctr" defTabSz="449263" fontAlgn="base" hangingPunct="0">
              <a:spcBef>
                <a:spcPct val="0"/>
              </a:spcBef>
              <a:spcAft>
                <a:spcPct val="0"/>
              </a:spcAft>
              <a:buSzPct val="100000"/>
              <a:defRPr/>
            </a:pPr>
            <a:r>
              <a:rPr lang="el-GR" altLang="el-GR" sz="2800" b="1" dirty="0">
                <a:solidFill>
                  <a:prstClr val="black"/>
                </a:solidFill>
                <a:effectLst>
                  <a:outerShdw blurRad="38100" dist="38100" dir="2700000" algn="tl">
                    <a:srgbClr val="000000">
                      <a:alpha val="43137"/>
                    </a:srgbClr>
                  </a:outerShdw>
                </a:effectLst>
                <a:latin typeface="Calibri" panose="020F0502020204030204" pitchFamily="34" charset="0"/>
                <a:cs typeface="Arial" panose="020B0604020202020204" pitchFamily="34" charset="0"/>
              </a:rPr>
              <a:t>Τεχνικές και Εργαλεία για συγκεντρωτικές διαδικασίες σύναψης συμβάσεων (Άρθρα 40-43)</a:t>
            </a:r>
          </a:p>
        </p:txBody>
      </p:sp>
      <p:sp>
        <p:nvSpPr>
          <p:cNvPr id="217094" name="Text Box 5"/>
          <p:cNvSpPr txBox="1">
            <a:spLocks noChangeArrowheads="1"/>
          </p:cNvSpPr>
          <p:nvPr/>
        </p:nvSpPr>
        <p:spPr bwMode="auto">
          <a:xfrm>
            <a:off x="7981951" y="6356350"/>
            <a:ext cx="2024063"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bg1"/>
                </a:solidFill>
                <a:latin typeface="Arial" panose="020B0604020202020204" pitchFamily="34" charset="0"/>
                <a:ea typeface="Microsoft YaHei" panose="020B0503020204020204" pitchFamily="34" charset="-122"/>
              </a:defRPr>
            </a:lvl9pPr>
          </a:lstStyle>
          <a:p>
            <a:pPr defTabSz="449263" eaLnBrk="0" fontAlgn="base" hangingPunct="0">
              <a:spcBef>
                <a:spcPct val="0"/>
              </a:spcBef>
              <a:spcAft>
                <a:spcPct val="0"/>
              </a:spcAft>
              <a:buSzPct val="100000"/>
            </a:pPr>
            <a:fld id="{ABAD87D8-CF18-4621-A4FD-9EB391817857}" type="slidenum">
              <a:rPr lang="el-GR" altLang="el-GR">
                <a:solidFill>
                  <a:srgbClr val="FFFFFF"/>
                </a:solidFill>
                <a:cs typeface="Arial" panose="020B0604020202020204" pitchFamily="34" charset="0"/>
              </a:rPr>
              <a:pPr defTabSz="449263" eaLnBrk="0" fontAlgn="base" hangingPunct="0">
                <a:spcBef>
                  <a:spcPct val="0"/>
                </a:spcBef>
                <a:spcAft>
                  <a:spcPct val="0"/>
                </a:spcAft>
                <a:buSzPct val="100000"/>
              </a:pPr>
              <a:t>45</a:t>
            </a:fld>
            <a:endParaRPr lang="el-GR" altLang="el-GR">
              <a:solidFill>
                <a:srgbClr val="FFFFFF"/>
              </a:solidFill>
              <a:cs typeface="Arial" panose="020B0604020202020204" pitchFamily="34" charset="0"/>
            </a:endParaRPr>
          </a:p>
        </p:txBody>
      </p:sp>
    </p:spTree>
    <p:extLst>
      <p:ext uri="{BB962C8B-B14F-4D97-AF65-F5344CB8AC3E}">
        <p14:creationId xmlns:p14="http://schemas.microsoft.com/office/powerpoint/2010/main" val="1847334591"/>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53143" y="731520"/>
            <a:ext cx="10929257" cy="1084217"/>
          </a:xfrm>
        </p:spPr>
        <p:txBody>
          <a:bodyPr>
            <a:normAutofit fontScale="90000"/>
          </a:bodyPr>
          <a:lstStyle/>
          <a:p>
            <a:pPr algn="ctr"/>
            <a:r>
              <a:rPr lang="en-US" dirty="0" smtClean="0"/>
              <a:t/>
            </a:r>
            <a:br>
              <a:rPr lang="en-US" dirty="0" smtClean="0"/>
            </a:br>
            <a:endParaRPr lang="el-GR" dirty="0"/>
          </a:p>
        </p:txBody>
      </p:sp>
      <p:sp>
        <p:nvSpPr>
          <p:cNvPr id="3" name="Θέση περιεχομένου 2"/>
          <p:cNvSpPr>
            <a:spLocks noGrp="1"/>
          </p:cNvSpPr>
          <p:nvPr>
            <p:ph idx="1"/>
          </p:nvPr>
        </p:nvSpPr>
        <p:spPr>
          <a:xfrm>
            <a:off x="705394" y="1802674"/>
            <a:ext cx="10877005" cy="3841041"/>
          </a:xfrm>
          <a:pattFill prst="ltDnDiag">
            <a:fgClr>
              <a:schemeClr val="accent1"/>
            </a:fgClr>
            <a:bgClr>
              <a:schemeClr val="bg1"/>
            </a:bgClr>
          </a:pattFill>
        </p:spPr>
        <p:txBody>
          <a:bodyPr>
            <a:normAutofit lnSpcReduction="10000"/>
          </a:bodyPr>
          <a:lstStyle/>
          <a:p>
            <a:pPr lvl="1" algn="just">
              <a:buNone/>
            </a:pPr>
            <a:r>
              <a:rPr lang="el-GR" sz="4000" b="1" i="1" dirty="0" smtClean="0">
                <a:solidFill>
                  <a:srgbClr val="002060"/>
                </a:solidFill>
                <a:sym typeface="Wingdings" pitchFamily="2" charset="2"/>
              </a:rPr>
              <a:t>Ευχαριστώ για την προσοχή σας!</a:t>
            </a:r>
          </a:p>
          <a:p>
            <a:pPr lvl="1" algn="just">
              <a:buNone/>
            </a:pPr>
            <a:endParaRPr lang="el-GR" sz="4000" b="1" i="1" dirty="0" smtClean="0">
              <a:solidFill>
                <a:srgbClr val="002060"/>
              </a:solidFill>
              <a:sym typeface="Wingdings" pitchFamily="2" charset="2"/>
            </a:endParaRPr>
          </a:p>
          <a:p>
            <a:pPr lvl="1" algn="r">
              <a:buNone/>
            </a:pPr>
            <a:r>
              <a:rPr lang="el-GR" b="1" i="1" dirty="0" smtClean="0">
                <a:solidFill>
                  <a:srgbClr val="002060"/>
                </a:solidFill>
                <a:sym typeface="Wingdings" pitchFamily="2" charset="2"/>
              </a:rPr>
              <a:t>Μίνα Καλογρίδου</a:t>
            </a:r>
          </a:p>
          <a:p>
            <a:pPr lvl="1" algn="r">
              <a:buNone/>
            </a:pPr>
            <a:r>
              <a:rPr lang="el-GR" b="1" i="1" dirty="0" smtClean="0">
                <a:solidFill>
                  <a:srgbClr val="002060"/>
                </a:solidFill>
                <a:sym typeface="Wingdings" pitchFamily="2" charset="2"/>
              </a:rPr>
              <a:t>Προϊσταμένη Διεύθυνσης</a:t>
            </a:r>
          </a:p>
          <a:p>
            <a:pPr lvl="1" algn="r">
              <a:buNone/>
            </a:pPr>
            <a:r>
              <a:rPr lang="el-GR" b="1" i="1" dirty="0" smtClean="0">
                <a:solidFill>
                  <a:srgbClr val="002060"/>
                </a:solidFill>
                <a:sym typeface="Wingdings" pitchFamily="2" charset="2"/>
              </a:rPr>
              <a:t>Μελετών και Γνωμοδοτήσεων</a:t>
            </a:r>
          </a:p>
          <a:p>
            <a:pPr lvl="1" algn="r">
              <a:buNone/>
            </a:pPr>
            <a:r>
              <a:rPr lang="el-GR" b="1" i="1" dirty="0" smtClean="0">
                <a:solidFill>
                  <a:srgbClr val="002060"/>
                </a:solidFill>
                <a:sym typeface="Wingdings" pitchFamily="2" charset="2"/>
              </a:rPr>
              <a:t>Ε.Α.ΔΗ.ΣΥ.</a:t>
            </a:r>
          </a:p>
          <a:p>
            <a:pPr lvl="1" algn="r">
              <a:buNone/>
            </a:pPr>
            <a:r>
              <a:rPr lang="en-US" b="1" i="1" dirty="0" smtClean="0">
                <a:solidFill>
                  <a:srgbClr val="002060"/>
                </a:solidFill>
                <a:sym typeface="Wingdings" pitchFamily="2" charset="2"/>
                <a:hlinkClick r:id="rId2"/>
              </a:rPr>
              <a:t>m.kalogridou@eaadhsy.gr</a:t>
            </a:r>
            <a:endParaRPr lang="en-US" b="1" i="1" dirty="0" smtClean="0">
              <a:solidFill>
                <a:srgbClr val="002060"/>
              </a:solidFill>
              <a:sym typeface="Wingdings" pitchFamily="2" charset="2"/>
            </a:endParaRPr>
          </a:p>
          <a:p>
            <a:pPr lvl="1" algn="r">
              <a:buNone/>
            </a:pPr>
            <a:r>
              <a:rPr lang="el-GR" b="1" i="1" dirty="0" smtClean="0">
                <a:solidFill>
                  <a:srgbClr val="002060"/>
                </a:solidFill>
                <a:sym typeface="Wingdings" pitchFamily="2" charset="2"/>
              </a:rPr>
              <a:t>Τηλ. </a:t>
            </a:r>
            <a:r>
              <a:rPr lang="en-US" b="1" i="1" dirty="0" smtClean="0">
                <a:solidFill>
                  <a:srgbClr val="002060"/>
                </a:solidFill>
                <a:sym typeface="Wingdings" pitchFamily="2" charset="2"/>
              </a:rPr>
              <a:t>2132124732</a:t>
            </a:r>
            <a:endParaRPr lang="el-GR" b="1" i="1" dirty="0" smtClean="0">
              <a:solidFill>
                <a:srgbClr val="002060"/>
              </a:solidFill>
              <a:sym typeface="Wingdings" pitchFamily="2" charset="2"/>
            </a:endParaRPr>
          </a:p>
          <a:p>
            <a:pPr lvl="1" algn="just"/>
            <a:endParaRPr lang="el-GR" sz="2200" dirty="0" smtClean="0"/>
          </a:p>
        </p:txBody>
      </p:sp>
    </p:spTree>
    <p:extLst>
      <p:ext uri="{BB962C8B-B14F-4D97-AF65-F5344CB8AC3E}">
        <p14:creationId xmlns:p14="http://schemas.microsoft.com/office/powerpoint/2010/main" val="13430859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9202" name="Text Box 1"/>
          <p:cNvSpPr txBox="1">
            <a:spLocks noChangeArrowheads="1"/>
          </p:cNvSpPr>
          <p:nvPr/>
        </p:nvSpPr>
        <p:spPr bwMode="auto">
          <a:xfrm>
            <a:off x="7192963" y="4714876"/>
            <a:ext cx="3295650" cy="728663"/>
          </a:xfrm>
          <a:prstGeom prst="rect">
            <a:avLst/>
          </a:prstGeom>
          <a:noFill/>
          <a:ln w="9525">
            <a:noFill/>
            <a:round/>
            <a:headEnd/>
            <a:tailEnd/>
          </a:ln>
          <a:effectLst/>
        </p:spPr>
        <p:txBody>
          <a:bodyPr lIns="0" tIns="46800" rIns="0" bIns="46800"/>
          <a:lstStyle/>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a:p>
            <a:pPr algn="r" defTabSz="449263" fontAlgn="base">
              <a:spcBef>
                <a:spcPct val="0"/>
              </a:spcBef>
              <a:spcAft>
                <a:spcPts val="7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altLang="el-GR" sz="1400">
              <a:solidFill>
                <a:srgbClr val="FFFFFF"/>
              </a:solidFill>
              <a:latin typeface="Book Antiqua" pitchFamily="18" charset="0"/>
              <a:ea typeface="Microsoft YaHei" pitchFamily="34" charset="-122"/>
              <a:cs typeface="Arial" charset="0"/>
            </a:endParaRPr>
          </a:p>
        </p:txBody>
      </p:sp>
      <p:sp>
        <p:nvSpPr>
          <p:cNvPr id="179203" name="Text Box 2"/>
          <p:cNvSpPr txBox="1">
            <a:spLocks noChangeArrowheads="1"/>
          </p:cNvSpPr>
          <p:nvPr/>
        </p:nvSpPr>
        <p:spPr bwMode="auto">
          <a:xfrm>
            <a:off x="1544639" y="347663"/>
            <a:ext cx="8715375" cy="1262062"/>
          </a:xfrm>
          <a:prstGeom prst="rect">
            <a:avLst/>
          </a:prstGeom>
          <a:noFill/>
          <a:ln w="9525">
            <a:noFill/>
            <a:round/>
            <a:headEnd/>
            <a:tailEnd/>
          </a:ln>
          <a:effectLst/>
        </p:spPr>
        <p:txBody>
          <a:bodyPr wrap="none" anchor="ctr"/>
          <a:lstStyle/>
          <a:p>
            <a:pPr defTabSz="449263" fontAlgn="base">
              <a:spcBef>
                <a:spcPct val="0"/>
              </a:spcBef>
              <a:spcAft>
                <a:spcPct val="0"/>
              </a:spcAft>
              <a:buClr>
                <a:srgbClr val="000000"/>
              </a:buClr>
              <a:buSzPct val="100000"/>
            </a:pPr>
            <a:endParaRPr lang="el-GR" altLang="el-GR" sz="2000">
              <a:solidFill>
                <a:srgbClr val="FFFFFF"/>
              </a:solidFill>
              <a:latin typeface="Arial" charset="0"/>
              <a:ea typeface="Microsoft YaHei" pitchFamily="34" charset="-122"/>
            </a:endParaRPr>
          </a:p>
        </p:txBody>
      </p:sp>
      <p:sp>
        <p:nvSpPr>
          <p:cNvPr id="179204" name="Rectangle 3"/>
          <p:cNvSpPr>
            <a:spLocks noChangeArrowheads="1"/>
          </p:cNvSpPr>
          <p:nvPr/>
        </p:nvSpPr>
        <p:spPr bwMode="auto">
          <a:xfrm>
            <a:off x="365760" y="509451"/>
            <a:ext cx="11168743" cy="586957"/>
          </a:xfrm>
          <a:prstGeom prst="rect">
            <a:avLst/>
          </a:prstGeom>
          <a:noFill/>
          <a:ln w="9525">
            <a:noFill/>
            <a:round/>
            <a:headEnd/>
            <a:tailEnd/>
          </a:ln>
          <a:effectLst/>
        </p:spPr>
        <p:txBody>
          <a:bodyPr wrap="square" lIns="90000" tIns="46800" rIns="90000" bIns="46800">
            <a:spAutoFit/>
          </a:bodyPr>
          <a:lstStyle/>
          <a:p>
            <a:pPr algn="ctr" defTabSz="449263"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3200" b="1" dirty="0">
                <a:solidFill>
                  <a:srgbClr val="000000"/>
                </a:solidFill>
                <a:latin typeface="Calibri" pitchFamily="34" charset="0"/>
                <a:ea typeface="Microsoft YaHei" pitchFamily="34" charset="-122"/>
                <a:cs typeface="Arial" charset="0"/>
              </a:rPr>
              <a:t>Είδη διαδικασιών </a:t>
            </a:r>
            <a:r>
              <a:rPr lang="el-GR" altLang="el-GR" sz="3200" b="1" dirty="0" smtClean="0">
                <a:solidFill>
                  <a:srgbClr val="000000"/>
                </a:solidFill>
                <a:latin typeface="Calibri" pitchFamily="34" charset="0"/>
                <a:ea typeface="Microsoft YaHei" pitchFamily="34" charset="-122"/>
                <a:cs typeface="Arial" charset="0"/>
              </a:rPr>
              <a:t>ανάθεσης</a:t>
            </a:r>
            <a:endParaRPr lang="el-GR" altLang="el-GR" sz="3200" b="1" dirty="0">
              <a:solidFill>
                <a:srgbClr val="000000"/>
              </a:solidFill>
              <a:latin typeface="Calibri" pitchFamily="34" charset="0"/>
              <a:ea typeface="Microsoft YaHei" pitchFamily="34" charset="-122"/>
              <a:cs typeface="Arial" charset="0"/>
            </a:endParaRPr>
          </a:p>
        </p:txBody>
      </p:sp>
      <p:sp>
        <p:nvSpPr>
          <p:cNvPr id="2" name="Rectangle 4"/>
          <p:cNvSpPr>
            <a:spLocks noChangeArrowheads="1"/>
          </p:cNvSpPr>
          <p:nvPr/>
        </p:nvSpPr>
        <p:spPr bwMode="auto">
          <a:xfrm>
            <a:off x="365760" y="1711961"/>
            <a:ext cx="11573691" cy="5095883"/>
          </a:xfrm>
          <a:prstGeom prst="rect">
            <a:avLst/>
          </a:prstGeom>
          <a:noFill/>
          <a:ln>
            <a:noFill/>
          </a:ln>
          <a:effectLst/>
        </p:spPr>
        <p:txBody>
          <a:bodyPr wrap="square" lIns="90000" tIns="46800" rIns="90000" bIns="46800">
            <a:spAutoFit/>
          </a:bodyPr>
          <a:lstStyle>
            <a:lvl1pPr marL="250825" indent="-247650">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1pPr>
            <a:lvl2pPr>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2pPr>
            <a:lvl3pPr>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3pPr>
            <a:lvl4pPr>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4pPr>
            <a:lvl5pPr>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5pPr>
            <a:lvl6pPr marL="2514600" indent="-228600" defTabSz="449263" fontAlgn="base">
              <a:spcBef>
                <a:spcPct val="0"/>
              </a:spcBef>
              <a:spcAft>
                <a:spcPct val="0"/>
              </a:spcAft>
              <a:buClr>
                <a:srgbClr val="000000"/>
              </a:buClr>
              <a:buSzPct val="100000"/>
              <a:buFont typeface="Times New Roman" pitchFamily="16" charset="0"/>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6pPr>
            <a:lvl7pPr marL="2971800" indent="-228600" defTabSz="449263" fontAlgn="base">
              <a:spcBef>
                <a:spcPct val="0"/>
              </a:spcBef>
              <a:spcAft>
                <a:spcPct val="0"/>
              </a:spcAft>
              <a:buClr>
                <a:srgbClr val="000000"/>
              </a:buClr>
              <a:buSzPct val="100000"/>
              <a:buFont typeface="Times New Roman" pitchFamily="16" charset="0"/>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7pPr>
            <a:lvl8pPr marL="3429000" indent="-228600" defTabSz="449263" fontAlgn="base">
              <a:spcBef>
                <a:spcPct val="0"/>
              </a:spcBef>
              <a:spcAft>
                <a:spcPct val="0"/>
              </a:spcAft>
              <a:buClr>
                <a:srgbClr val="000000"/>
              </a:buClr>
              <a:buSzPct val="100000"/>
              <a:buFont typeface="Times New Roman" pitchFamily="16" charset="0"/>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8pPr>
            <a:lvl9pPr marL="3886200" indent="-228600" defTabSz="449263" fontAlgn="base">
              <a:spcBef>
                <a:spcPct val="0"/>
              </a:spcBef>
              <a:spcAft>
                <a:spcPct val="0"/>
              </a:spcAft>
              <a:buClr>
                <a:srgbClr val="000000"/>
              </a:buClr>
              <a:buSzPct val="100000"/>
              <a:buFont typeface="Times New Roman" pitchFamily="16" charset="0"/>
              <a:tabLst>
                <a:tab pos="250825" algn="l"/>
                <a:tab pos="698500" algn="l"/>
                <a:tab pos="1147763" algn="l"/>
                <a:tab pos="1597025" algn="l"/>
                <a:tab pos="2046288" algn="l"/>
                <a:tab pos="2495550" algn="l"/>
                <a:tab pos="2944813" algn="l"/>
                <a:tab pos="3394075" algn="l"/>
                <a:tab pos="3843338" algn="l"/>
                <a:tab pos="4292600" algn="l"/>
                <a:tab pos="4741863" algn="l"/>
                <a:tab pos="5191125" algn="l"/>
                <a:tab pos="5640388" algn="l"/>
                <a:tab pos="6089650" algn="l"/>
                <a:tab pos="6538913" algn="l"/>
                <a:tab pos="6988175" algn="l"/>
                <a:tab pos="7437438" algn="l"/>
                <a:tab pos="7886700" algn="l"/>
                <a:tab pos="8335963" algn="l"/>
                <a:tab pos="8785225" algn="l"/>
                <a:tab pos="9234488" algn="l"/>
              </a:tabLst>
              <a:defRPr sz="2000">
                <a:solidFill>
                  <a:srgbClr val="FFFFFF"/>
                </a:solidFill>
                <a:latin typeface="Arial" charset="0"/>
                <a:ea typeface="Microsoft YaHei" pitchFamily="32" charset="-122"/>
              </a:defRPr>
            </a:lvl9pPr>
          </a:lstStyle>
          <a:p>
            <a:pPr marL="1588" indent="0" algn="just" defTabSz="449263" fontAlgn="base">
              <a:spcBef>
                <a:spcPct val="0"/>
              </a:spcBef>
              <a:spcAft>
                <a:spcPts val="600"/>
              </a:spcAft>
              <a:buClr>
                <a:srgbClr val="000000"/>
              </a:buClr>
              <a:buSzPct val="45000"/>
              <a:defRPr/>
            </a:pPr>
            <a:r>
              <a:rPr lang="el-GR" altLang="el-GR" sz="2400" b="1" dirty="0" smtClean="0">
                <a:solidFill>
                  <a:srgbClr val="000000"/>
                </a:solidFill>
                <a:latin typeface="Calibri" pitchFamily="32" charset="0"/>
              </a:rPr>
              <a:t>Διάκριση διαδικασιών ανάλογα με το </a:t>
            </a:r>
            <a:r>
              <a:rPr lang="el-GR" altLang="el-GR" sz="2400" b="1" u="sng" dirty="0" smtClean="0">
                <a:solidFill>
                  <a:srgbClr val="000000"/>
                </a:solidFill>
                <a:latin typeface="Calibri" pitchFamily="32" charset="0"/>
              </a:rPr>
              <a:t>αν η προσφορά υποβάλλεται σε ένα στάδιο ή σε δεύτερο στάδιο</a:t>
            </a:r>
          </a:p>
          <a:p>
            <a:pPr marL="344488" indent="-342900" algn="just" defTabSz="449263" fontAlgn="base">
              <a:spcBef>
                <a:spcPct val="0"/>
              </a:spcBef>
              <a:spcAft>
                <a:spcPts val="600"/>
              </a:spcAft>
              <a:buClr>
                <a:srgbClr val="000000"/>
              </a:buClr>
              <a:buSzPct val="45000"/>
              <a:buFont typeface="Wingdings" panose="05000000000000000000" pitchFamily="2" charset="2"/>
              <a:buChar char="Ø"/>
              <a:defRPr/>
            </a:pPr>
            <a:r>
              <a:rPr lang="el-GR" altLang="el-GR" sz="2200" b="1" dirty="0" smtClean="0">
                <a:solidFill>
                  <a:srgbClr val="000000"/>
                </a:solidFill>
                <a:effectLst>
                  <a:outerShdw blurRad="38100" dist="38100" dir="2700000" algn="tl">
                    <a:srgbClr val="000000">
                      <a:alpha val="43137"/>
                    </a:srgbClr>
                  </a:outerShdw>
                </a:effectLst>
                <a:latin typeface="Calibri" pitchFamily="32" charset="0"/>
              </a:rPr>
              <a:t>Διαδικασία </a:t>
            </a:r>
            <a:r>
              <a:rPr lang="el-GR" altLang="el-GR" sz="2200" b="1" dirty="0">
                <a:solidFill>
                  <a:srgbClr val="000000"/>
                </a:solidFill>
                <a:effectLst>
                  <a:outerShdw blurRad="38100" dist="38100" dir="2700000" algn="tl">
                    <a:srgbClr val="000000">
                      <a:alpha val="43137"/>
                    </a:srgbClr>
                  </a:outerShdw>
                </a:effectLst>
                <a:latin typeface="Calibri" pitchFamily="32" charset="0"/>
              </a:rPr>
              <a:t>ενός σταδίου</a:t>
            </a:r>
            <a:r>
              <a:rPr lang="el-GR" altLang="el-GR" sz="2200" b="1" dirty="0">
                <a:solidFill>
                  <a:srgbClr val="000000"/>
                </a:solidFill>
                <a:latin typeface="Calibri" pitchFamily="32" charset="0"/>
              </a:rPr>
              <a:t>: Προσφορά μπορούν να υποβάλουν όλοι οι ενδιαφερόμενοι οικονομικοί φορείς </a:t>
            </a:r>
          </a:p>
          <a:p>
            <a:pPr marL="550863" lvl="1" indent="-342900" algn="just" defTabSz="449263" fontAlgn="base">
              <a:spcBef>
                <a:spcPct val="0"/>
              </a:spcBef>
              <a:spcAft>
                <a:spcPts val="600"/>
              </a:spcAft>
              <a:buClr>
                <a:srgbClr val="000000"/>
              </a:buClr>
              <a:buSzPct val="45000"/>
              <a:buFont typeface="Wingdings" panose="05000000000000000000" pitchFamily="2" charset="2"/>
              <a:buChar char="ü"/>
              <a:defRPr/>
            </a:pPr>
            <a:r>
              <a:rPr lang="el-GR" altLang="el-GR" sz="2200" b="1" dirty="0" smtClean="0">
                <a:solidFill>
                  <a:srgbClr val="000000"/>
                </a:solidFill>
                <a:latin typeface="Calibri" pitchFamily="32" charset="0"/>
              </a:rPr>
              <a:t>Ανοικτή διαδικασία </a:t>
            </a:r>
          </a:p>
          <a:p>
            <a:pPr marL="344488" indent="-342900" algn="just" defTabSz="449263" fontAlgn="base">
              <a:spcBef>
                <a:spcPct val="0"/>
              </a:spcBef>
              <a:spcAft>
                <a:spcPts val="600"/>
              </a:spcAft>
              <a:buClr>
                <a:srgbClr val="000000"/>
              </a:buClr>
              <a:buSzPct val="45000"/>
              <a:buFont typeface="Wingdings" panose="05000000000000000000" pitchFamily="2" charset="2"/>
              <a:buChar char="Ø"/>
              <a:defRPr/>
            </a:pPr>
            <a:r>
              <a:rPr lang="el-GR" altLang="el-GR" sz="2200" b="1" dirty="0" smtClean="0">
                <a:solidFill>
                  <a:srgbClr val="000000"/>
                </a:solidFill>
                <a:effectLst>
                  <a:outerShdw blurRad="38100" dist="38100" dir="2700000" algn="tl">
                    <a:srgbClr val="000000">
                      <a:alpha val="43137"/>
                    </a:srgbClr>
                  </a:outerShdw>
                </a:effectLst>
                <a:latin typeface="Calibri" pitchFamily="32" charset="0"/>
              </a:rPr>
              <a:t>Διαδικασία δύο σταδίων </a:t>
            </a:r>
            <a:r>
              <a:rPr lang="el-GR" altLang="el-GR" sz="2200" b="1" dirty="0">
                <a:solidFill>
                  <a:srgbClr val="000000"/>
                </a:solidFill>
                <a:latin typeface="Calibri" pitchFamily="32" charset="0"/>
              </a:rPr>
              <a:t>: μόνο προεπιλεγμένοι </a:t>
            </a:r>
            <a:r>
              <a:rPr lang="el-GR" altLang="el-GR" sz="2200" b="1" dirty="0" smtClean="0">
                <a:solidFill>
                  <a:srgbClr val="000000"/>
                </a:solidFill>
                <a:latin typeface="Calibri" pitchFamily="32" charset="0"/>
              </a:rPr>
              <a:t>οικονομικοί φορείς  </a:t>
            </a:r>
            <a:r>
              <a:rPr lang="el-GR" altLang="el-GR" sz="2200" b="1" dirty="0">
                <a:solidFill>
                  <a:srgbClr val="000000"/>
                </a:solidFill>
                <a:latin typeface="Calibri" pitchFamily="32" charset="0"/>
              </a:rPr>
              <a:t>μπορούν να υποβάλλουν </a:t>
            </a:r>
            <a:r>
              <a:rPr lang="el-GR" altLang="el-GR" sz="2200" b="1" dirty="0" smtClean="0">
                <a:solidFill>
                  <a:srgbClr val="000000"/>
                </a:solidFill>
                <a:latin typeface="Calibri" pitchFamily="32" charset="0"/>
              </a:rPr>
              <a:t>προσφορές </a:t>
            </a:r>
            <a:r>
              <a:rPr lang="el-GR" altLang="el-GR" sz="2200" b="1" dirty="0" smtClean="0">
                <a:solidFill>
                  <a:srgbClr val="000000"/>
                </a:solidFill>
                <a:latin typeface="Calibri" pitchFamily="32" charset="0"/>
                <a:sym typeface="Wingdings" panose="05000000000000000000" pitchFamily="2" charset="2"/>
              </a:rPr>
              <a:t> </a:t>
            </a:r>
            <a:r>
              <a:rPr lang="el-GR" altLang="el-GR" sz="2200" b="1" dirty="0" smtClean="0">
                <a:solidFill>
                  <a:srgbClr val="000000"/>
                </a:solidFill>
                <a:latin typeface="Calibri" pitchFamily="32" charset="0"/>
              </a:rPr>
              <a:t>α) στάδιο: εκδήλωση ενδιαφέροντος οικονομικών φορέων - επιλογή αυτών που θα υποβάλλουν προσφορά β) στάδιο: υποβολή προσφοράς από τους επιλεγέντες οικ. φορείς</a:t>
            </a:r>
          </a:p>
          <a:p>
            <a:pPr marL="550863" lvl="1" indent="-342900" algn="just" defTabSz="449263" fontAlgn="base">
              <a:spcBef>
                <a:spcPct val="0"/>
              </a:spcBef>
              <a:spcAft>
                <a:spcPts val="600"/>
              </a:spcAft>
              <a:buClr>
                <a:srgbClr val="000000"/>
              </a:buClr>
              <a:buSzPct val="45000"/>
              <a:buFont typeface="Wingdings" panose="05000000000000000000" pitchFamily="2" charset="2"/>
              <a:buChar char="ü"/>
              <a:defRPr/>
            </a:pPr>
            <a:r>
              <a:rPr lang="el-GR" altLang="el-GR" sz="2200" b="1" dirty="0">
                <a:solidFill>
                  <a:srgbClr val="000000"/>
                </a:solidFill>
                <a:latin typeface="Calibri" pitchFamily="32" charset="0"/>
              </a:rPr>
              <a:t>Κλειστή διαδικασία </a:t>
            </a:r>
          </a:p>
          <a:p>
            <a:pPr marL="550863" lvl="1" indent="-342900" algn="just" defTabSz="449263" fontAlgn="base">
              <a:spcBef>
                <a:spcPct val="0"/>
              </a:spcBef>
              <a:spcAft>
                <a:spcPts val="600"/>
              </a:spcAft>
              <a:buClr>
                <a:srgbClr val="000000"/>
              </a:buClr>
              <a:buSzPct val="45000"/>
              <a:buFont typeface="Wingdings" panose="05000000000000000000" pitchFamily="2" charset="2"/>
              <a:buChar char="ü"/>
              <a:defRPr/>
            </a:pPr>
            <a:r>
              <a:rPr lang="el-GR" altLang="el-GR" sz="2200" b="1" dirty="0" smtClean="0">
                <a:solidFill>
                  <a:srgbClr val="000000"/>
                </a:solidFill>
                <a:latin typeface="Calibri" pitchFamily="32" charset="0"/>
              </a:rPr>
              <a:t>Ανταγωνιστική </a:t>
            </a:r>
            <a:r>
              <a:rPr lang="el-GR" altLang="el-GR" sz="2200" b="1" dirty="0">
                <a:solidFill>
                  <a:srgbClr val="000000"/>
                </a:solidFill>
                <a:latin typeface="Calibri" pitchFamily="32" charset="0"/>
              </a:rPr>
              <a:t>διαδικασία με </a:t>
            </a:r>
            <a:r>
              <a:rPr lang="el-GR" altLang="el-GR" sz="2200" b="1" dirty="0" smtClean="0">
                <a:solidFill>
                  <a:srgbClr val="000000"/>
                </a:solidFill>
                <a:latin typeface="Calibri" pitchFamily="32" charset="0"/>
              </a:rPr>
              <a:t>διαπραγμάτευση</a:t>
            </a:r>
            <a:endParaRPr lang="el-GR" altLang="el-GR" sz="2200" b="1" dirty="0">
              <a:solidFill>
                <a:srgbClr val="000000"/>
              </a:solidFill>
              <a:latin typeface="Calibri" pitchFamily="32" charset="0"/>
            </a:endParaRPr>
          </a:p>
          <a:p>
            <a:pPr marL="550863" lvl="1" indent="-342900" algn="just" defTabSz="449263" fontAlgn="base">
              <a:spcBef>
                <a:spcPct val="0"/>
              </a:spcBef>
              <a:spcAft>
                <a:spcPts val="600"/>
              </a:spcAft>
              <a:buClr>
                <a:srgbClr val="000000"/>
              </a:buClr>
              <a:buSzPct val="45000"/>
              <a:buFont typeface="Wingdings" panose="05000000000000000000" pitchFamily="2" charset="2"/>
              <a:buChar char="ü"/>
              <a:defRPr/>
            </a:pPr>
            <a:r>
              <a:rPr lang="el-GR" altLang="el-GR" sz="2200" b="1" dirty="0">
                <a:solidFill>
                  <a:srgbClr val="000000"/>
                </a:solidFill>
                <a:latin typeface="Calibri" pitchFamily="32" charset="0"/>
              </a:rPr>
              <a:t>Ανταγωνιστικός </a:t>
            </a:r>
            <a:r>
              <a:rPr lang="el-GR" altLang="el-GR" sz="2200" b="1" dirty="0" smtClean="0">
                <a:solidFill>
                  <a:srgbClr val="000000"/>
                </a:solidFill>
                <a:latin typeface="Calibri" pitchFamily="32" charset="0"/>
              </a:rPr>
              <a:t>διάλογος</a:t>
            </a:r>
            <a:endParaRPr lang="el-GR" altLang="el-GR" sz="2200" b="1" dirty="0">
              <a:solidFill>
                <a:srgbClr val="000000"/>
              </a:solidFill>
              <a:latin typeface="Calibri" pitchFamily="32" charset="0"/>
            </a:endParaRPr>
          </a:p>
          <a:p>
            <a:pPr marL="550863" lvl="1" indent="-342900" algn="just" defTabSz="449263" fontAlgn="base">
              <a:spcBef>
                <a:spcPct val="0"/>
              </a:spcBef>
              <a:spcAft>
                <a:spcPts val="600"/>
              </a:spcAft>
              <a:buClr>
                <a:srgbClr val="000000"/>
              </a:buClr>
              <a:buSzPct val="45000"/>
              <a:buFont typeface="Wingdings" panose="05000000000000000000" pitchFamily="2" charset="2"/>
              <a:buChar char="ü"/>
              <a:defRPr/>
            </a:pPr>
            <a:r>
              <a:rPr lang="el-GR" altLang="el-GR" sz="2200" b="1" dirty="0">
                <a:solidFill>
                  <a:srgbClr val="000000"/>
                </a:solidFill>
                <a:latin typeface="Calibri" pitchFamily="32" charset="0"/>
              </a:rPr>
              <a:t>Σύμπραξη </a:t>
            </a:r>
            <a:r>
              <a:rPr lang="el-GR" altLang="el-GR" sz="2200" b="1" dirty="0" smtClean="0">
                <a:solidFill>
                  <a:srgbClr val="000000"/>
                </a:solidFill>
                <a:latin typeface="Calibri" pitchFamily="32" charset="0"/>
              </a:rPr>
              <a:t>καινοτομίας</a:t>
            </a:r>
          </a:p>
        </p:txBody>
      </p:sp>
      <p:sp>
        <p:nvSpPr>
          <p:cNvPr id="179206" name="Text Box 5"/>
          <p:cNvSpPr txBox="1">
            <a:spLocks noChangeArrowheads="1"/>
          </p:cNvSpPr>
          <p:nvPr/>
        </p:nvSpPr>
        <p:spPr bwMode="auto">
          <a:xfrm>
            <a:off x="7981951" y="6356350"/>
            <a:ext cx="2024063" cy="331788"/>
          </a:xfrm>
          <a:prstGeom prst="rect">
            <a:avLst/>
          </a:prstGeom>
          <a:noFill/>
          <a:ln w="9525">
            <a:noFill/>
            <a:round/>
            <a:headEnd/>
            <a:tailEnd/>
          </a:ln>
          <a:effectLst/>
        </p:spPr>
        <p:txBody>
          <a:bodyPr lIns="90000" tIns="46800" rIns="90000" bIns="46800" anchor="ctr"/>
          <a:lstStyle/>
          <a:p>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DB319E89-E16B-43DC-8DF3-0F8AE108DB49}" type="slidenum">
              <a:rPr lang="el-GR" altLang="el-GR" sz="2000">
                <a:solidFill>
                  <a:srgbClr val="FFFFFF"/>
                </a:solidFill>
                <a:latin typeface="Arial" charset="0"/>
                <a:ea typeface="Microsoft YaHei" pitchFamily="34" charset="-122"/>
                <a:cs typeface="Arial" charset="0"/>
              </a:rPr>
              <a:pPr defTabSz="449263" eaLnBrk="0" fontAlgn="base" hangingPunct="0">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5</a:t>
            </a:fld>
            <a:endParaRPr lang="el-GR" altLang="el-GR" sz="2000">
              <a:solidFill>
                <a:srgbClr val="FFFFFF"/>
              </a:solidFill>
              <a:latin typeface="Arial" charset="0"/>
              <a:ea typeface="Microsoft YaHei" pitchFamily="34" charset="-122"/>
              <a:cs typeface="Arial" charset="0"/>
            </a:endParaRPr>
          </a:p>
        </p:txBody>
      </p:sp>
    </p:spTree>
    <p:extLst>
      <p:ext uri="{BB962C8B-B14F-4D97-AF65-F5344CB8AC3E}">
        <p14:creationId xmlns:p14="http://schemas.microsoft.com/office/powerpoint/2010/main" val="2215567736"/>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3666" name="Text Box 1"/>
          <p:cNvSpPr txBox="1">
            <a:spLocks noChangeArrowheads="1"/>
          </p:cNvSpPr>
          <p:nvPr/>
        </p:nvSpPr>
        <p:spPr bwMode="auto">
          <a:xfrm>
            <a:off x="7192963" y="4714876"/>
            <a:ext cx="3295650" cy="728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algn="r" defTabSz="449263" fontAlgn="base">
              <a:lnSpc>
                <a:spcPct val="100000"/>
              </a:lnSpc>
              <a:spcBef>
                <a:spcPct val="0"/>
              </a:spcBef>
              <a:spcAft>
                <a:spcPts val="700"/>
              </a:spcAft>
              <a:buClrTx/>
            </a:pPr>
            <a:endParaRPr lang="el-GR"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p:txBody>
      </p:sp>
      <p:sp>
        <p:nvSpPr>
          <p:cNvPr id="113667" name="Text Box 2"/>
          <p:cNvSpPr txBox="1">
            <a:spLocks noChangeArrowheads="1"/>
          </p:cNvSpPr>
          <p:nvPr/>
        </p:nvSpPr>
        <p:spPr bwMode="auto">
          <a:xfrm>
            <a:off x="1544639" y="347663"/>
            <a:ext cx="9519601" cy="1262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fontAlgn="base">
              <a:spcBef>
                <a:spcPct val="0"/>
              </a:spcBef>
              <a:spcAft>
                <a:spcPct val="0"/>
              </a:spcAft>
              <a:buClr>
                <a:srgbClr val="000000"/>
              </a:buClr>
              <a:buSzPct val="100000"/>
            </a:pPr>
            <a:endParaRPr lang="el-GR" altLang="el-GR" sz="2000">
              <a:solidFill>
                <a:srgbClr val="FFFFFF"/>
              </a:solidFill>
              <a:latin typeface="Arial" panose="020B0604020202020204" pitchFamily="34" charset="0"/>
              <a:ea typeface="Microsoft YaHei" panose="020B0503020204020204" pitchFamily="34" charset="-122"/>
            </a:endParaRPr>
          </a:p>
        </p:txBody>
      </p:sp>
      <p:sp>
        <p:nvSpPr>
          <p:cNvPr id="113668" name="Rectangle 3"/>
          <p:cNvSpPr>
            <a:spLocks noChangeArrowheads="1"/>
          </p:cNvSpPr>
          <p:nvPr/>
        </p:nvSpPr>
        <p:spPr bwMode="auto">
          <a:xfrm>
            <a:off x="1227909" y="457200"/>
            <a:ext cx="10006147" cy="5869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algn="ctr" defTabSz="449263" fontAlgn="base" hangingPunct="0">
              <a:lnSpc>
                <a:spcPct val="100000"/>
              </a:lnSpc>
              <a:spcBef>
                <a:spcPct val="0"/>
              </a:spcBef>
              <a:spcAft>
                <a:spcPct val="0"/>
              </a:spcAft>
              <a:buClrTx/>
            </a:pPr>
            <a:r>
              <a:rPr lang="el-GR" altLang="el-GR" sz="3200" b="1" dirty="0">
                <a:cs typeface="Arial" panose="020B0604020202020204" pitchFamily="34" charset="0"/>
              </a:rPr>
              <a:t>Ανοικτή </a:t>
            </a:r>
            <a:r>
              <a:rPr lang="el-GR" altLang="el-GR" sz="3200" b="1" dirty="0" smtClean="0">
                <a:cs typeface="Arial" panose="020B0604020202020204" pitchFamily="34" charset="0"/>
              </a:rPr>
              <a:t>διαδικασία (</a:t>
            </a:r>
            <a:r>
              <a:rPr lang="el-GR" altLang="el-GR" sz="3200" b="1" dirty="0">
                <a:cs typeface="Arial" panose="020B0604020202020204" pitchFamily="34" charset="0"/>
              </a:rPr>
              <a:t>Άρθρο 27)</a:t>
            </a:r>
          </a:p>
        </p:txBody>
      </p:sp>
      <p:sp>
        <p:nvSpPr>
          <p:cNvPr id="2" name="Rectangle 4"/>
          <p:cNvSpPr>
            <a:spLocks noChangeArrowheads="1"/>
          </p:cNvSpPr>
          <p:nvPr/>
        </p:nvSpPr>
        <p:spPr bwMode="auto">
          <a:xfrm>
            <a:off x="391886" y="1335314"/>
            <a:ext cx="11430000" cy="4988161"/>
          </a:xfrm>
          <a:prstGeom prst="rect">
            <a:avLst/>
          </a:prstGeom>
          <a:noFill/>
          <a:ln>
            <a:noFill/>
          </a:ln>
          <a:effectLst/>
        </p:spPr>
        <p:txBody>
          <a:bodyPr wrap="square" lIns="90000" tIns="46800" rIns="90000" bIns="46800">
            <a:spAutoFit/>
          </a:bodyPr>
          <a:lstStyle>
            <a:lvl1pPr marL="304800" indent="-30480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1pPr>
            <a:lvl2pPr>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2pPr>
            <a:lvl3pPr>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3pPr>
            <a:lvl4pPr>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4pPr>
            <a:lvl5pPr>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5pPr>
            <a:lvl6pPr marL="2514600" indent="-228600" defTabSz="449263" fontAlgn="base">
              <a:spcBef>
                <a:spcPct val="0"/>
              </a:spcBef>
              <a:spcAft>
                <a:spcPct val="0"/>
              </a:spcAft>
              <a:buClr>
                <a:srgbClr val="000000"/>
              </a:buClr>
              <a:buSzPct val="100000"/>
              <a:buFont typeface="Times New Roman" pitchFamily="16"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6pPr>
            <a:lvl7pPr marL="2971800" indent="-228600" defTabSz="449263" fontAlgn="base">
              <a:spcBef>
                <a:spcPct val="0"/>
              </a:spcBef>
              <a:spcAft>
                <a:spcPct val="0"/>
              </a:spcAft>
              <a:buClr>
                <a:srgbClr val="000000"/>
              </a:buClr>
              <a:buSzPct val="100000"/>
              <a:buFont typeface="Times New Roman" pitchFamily="16"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7pPr>
            <a:lvl8pPr marL="3429000" indent="-228600" defTabSz="449263" fontAlgn="base">
              <a:spcBef>
                <a:spcPct val="0"/>
              </a:spcBef>
              <a:spcAft>
                <a:spcPct val="0"/>
              </a:spcAft>
              <a:buClr>
                <a:srgbClr val="000000"/>
              </a:buClr>
              <a:buSzPct val="100000"/>
              <a:buFont typeface="Times New Roman" pitchFamily="16"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8pPr>
            <a:lvl9pPr marL="3886200" indent="-228600" defTabSz="449263" fontAlgn="base">
              <a:spcBef>
                <a:spcPct val="0"/>
              </a:spcBef>
              <a:spcAft>
                <a:spcPct val="0"/>
              </a:spcAft>
              <a:buClr>
                <a:srgbClr val="000000"/>
              </a:buClr>
              <a:buSzPct val="100000"/>
              <a:buFont typeface="Times New Roman" pitchFamily="16"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9pPr>
          </a:lstStyle>
          <a:p>
            <a:pPr algn="just" defTabSz="449263" fontAlgn="base">
              <a:spcBef>
                <a:spcPct val="0"/>
              </a:spcBef>
              <a:spcAft>
                <a:spcPct val="0"/>
              </a:spcAft>
              <a:buClr>
                <a:srgbClr val="000000"/>
              </a:buClr>
              <a:buSzPct val="100000"/>
              <a:buFont typeface="Wingdings" charset="2"/>
              <a:buChar char=""/>
              <a:defRPr/>
            </a:pPr>
            <a:endParaRPr lang="el-GR" altLang="el-GR" sz="1800" b="1" dirty="0">
              <a:solidFill>
                <a:srgbClr val="000000"/>
              </a:solidFill>
              <a:latin typeface="Calibri" pitchFamily="32" charset="0"/>
            </a:endParaRPr>
          </a:p>
          <a:p>
            <a:pPr algn="just" defTabSz="449263" fontAlgn="base">
              <a:spcBef>
                <a:spcPct val="0"/>
              </a:spcBef>
              <a:spcAft>
                <a:spcPts val="600"/>
              </a:spcAft>
              <a:buClr>
                <a:srgbClr val="000000"/>
              </a:buClr>
              <a:buSzPct val="100000"/>
              <a:buFont typeface="Wingdings" charset="2"/>
              <a:buChar char=""/>
              <a:defRPr/>
            </a:pPr>
            <a:r>
              <a:rPr lang="el-GR" altLang="el-GR" sz="2200" b="1" dirty="0" smtClean="0">
                <a:solidFill>
                  <a:srgbClr val="000000"/>
                </a:solidFill>
                <a:latin typeface="Calibri" pitchFamily="32" charset="0"/>
              </a:rPr>
              <a:t>Η </a:t>
            </a:r>
            <a:r>
              <a:rPr lang="el-GR" altLang="el-GR" sz="2200" b="1" dirty="0">
                <a:solidFill>
                  <a:srgbClr val="000000"/>
                </a:solidFill>
                <a:latin typeface="Calibri" pitchFamily="32" charset="0"/>
              </a:rPr>
              <a:t>πιο </a:t>
            </a:r>
            <a:r>
              <a:rPr lang="el-GR" altLang="el-GR" sz="2200" b="1" dirty="0" smtClean="0">
                <a:solidFill>
                  <a:srgbClr val="000000"/>
                </a:solidFill>
                <a:latin typeface="Calibri" pitchFamily="32" charset="0"/>
              </a:rPr>
              <a:t>συνήθης </a:t>
            </a:r>
            <a:r>
              <a:rPr lang="el-GR" altLang="el-GR" sz="2200" b="1" dirty="0">
                <a:solidFill>
                  <a:srgbClr val="000000"/>
                </a:solidFill>
                <a:latin typeface="Calibri" pitchFamily="32" charset="0"/>
              </a:rPr>
              <a:t>μέθοδος ανάθεσης δημοσίων συμβάσεων</a:t>
            </a:r>
            <a:r>
              <a:rPr lang="el-GR" altLang="el-GR" sz="2200" dirty="0">
                <a:solidFill>
                  <a:srgbClr val="000000"/>
                </a:solidFill>
                <a:latin typeface="Calibri" pitchFamily="32" charset="0"/>
              </a:rPr>
              <a:t> για έργα, υπηρεσίες ή </a:t>
            </a:r>
            <a:r>
              <a:rPr lang="el-GR" altLang="el-GR" sz="2200" dirty="0" smtClean="0">
                <a:solidFill>
                  <a:srgbClr val="000000"/>
                </a:solidFill>
                <a:latin typeface="Calibri" pitchFamily="32" charset="0"/>
              </a:rPr>
              <a:t>αγαθά</a:t>
            </a:r>
          </a:p>
          <a:p>
            <a:pPr algn="just" defTabSz="449263" fontAlgn="base">
              <a:spcBef>
                <a:spcPct val="0"/>
              </a:spcBef>
              <a:spcAft>
                <a:spcPts val="600"/>
              </a:spcAft>
              <a:buClr>
                <a:srgbClr val="000000"/>
              </a:buClr>
              <a:buSzPct val="100000"/>
              <a:buFont typeface="Wingdings" charset="2"/>
              <a:buChar char=""/>
              <a:defRPr/>
            </a:pPr>
            <a:r>
              <a:rPr lang="el-GR" altLang="el-GR" sz="2200" b="1" dirty="0" smtClean="0">
                <a:solidFill>
                  <a:srgbClr val="000000"/>
                </a:solidFill>
                <a:latin typeface="Calibri" pitchFamily="32" charset="0"/>
              </a:rPr>
              <a:t>Προσφορά </a:t>
            </a:r>
            <a:r>
              <a:rPr lang="el-GR" altLang="el-GR" sz="2200" b="1" dirty="0">
                <a:solidFill>
                  <a:srgbClr val="000000"/>
                </a:solidFill>
                <a:latin typeface="Calibri" pitchFamily="32" charset="0"/>
              </a:rPr>
              <a:t>μπορούν να υποβάλουν </a:t>
            </a:r>
            <a:r>
              <a:rPr lang="el-GR" altLang="el-GR" sz="2200" b="1" u="sng" dirty="0">
                <a:solidFill>
                  <a:srgbClr val="000000"/>
                </a:solidFill>
                <a:latin typeface="Calibri" pitchFamily="32" charset="0"/>
              </a:rPr>
              <a:t>όλοι οι ενδιαφερόμενοι οικονομικοί φορείς </a:t>
            </a:r>
          </a:p>
          <a:p>
            <a:pPr algn="just" defTabSz="449263" fontAlgn="base">
              <a:spcBef>
                <a:spcPct val="0"/>
              </a:spcBef>
              <a:spcAft>
                <a:spcPts val="600"/>
              </a:spcAft>
              <a:buClr>
                <a:srgbClr val="000000"/>
              </a:buClr>
              <a:buSzPct val="100000"/>
              <a:buFont typeface="Wingdings" charset="2"/>
              <a:buChar char=""/>
              <a:defRPr/>
            </a:pPr>
            <a:r>
              <a:rPr lang="el-GR" altLang="el-GR" sz="2200" dirty="0" smtClean="0">
                <a:solidFill>
                  <a:srgbClr val="000000"/>
                </a:solidFill>
                <a:latin typeface="Calibri" pitchFamily="32" charset="0"/>
              </a:rPr>
              <a:t> </a:t>
            </a:r>
            <a:r>
              <a:rPr lang="el-GR" altLang="el-GR" sz="2200" b="1" dirty="0">
                <a:solidFill>
                  <a:srgbClr val="000000"/>
                </a:solidFill>
                <a:latin typeface="Calibri" pitchFamily="32" charset="0"/>
              </a:rPr>
              <a:t>Υποβάλλονται σε ενιαίο στάδιο </a:t>
            </a:r>
            <a:r>
              <a:rPr lang="el-GR" altLang="el-GR" sz="2200" b="1" dirty="0" smtClean="0">
                <a:solidFill>
                  <a:srgbClr val="000000"/>
                </a:solidFill>
                <a:latin typeface="Calibri" pitchFamily="32" charset="0"/>
              </a:rPr>
              <a:t>προσφορές για το αντικείμενο της σύμβασης </a:t>
            </a:r>
            <a:r>
              <a:rPr lang="el-GR" altLang="el-GR" sz="2200" b="1" dirty="0">
                <a:solidFill>
                  <a:srgbClr val="000000"/>
                </a:solidFill>
                <a:latin typeface="Calibri" pitchFamily="32" charset="0"/>
              </a:rPr>
              <a:t>και στοιχεία </a:t>
            </a:r>
            <a:r>
              <a:rPr lang="el-GR" altLang="el-GR" sz="2200" b="1" dirty="0" smtClean="0">
                <a:solidFill>
                  <a:srgbClr val="000000"/>
                </a:solidFill>
                <a:latin typeface="Calibri" pitchFamily="32" charset="0"/>
              </a:rPr>
              <a:t>που αφορούν το πρόσωπο των οικονομικών φορέων (πλήρωση κριτηρίων ποιοτικής επιλογής). </a:t>
            </a:r>
            <a:r>
              <a:rPr lang="el-GR" altLang="el-GR" sz="2200" dirty="0" smtClean="0">
                <a:solidFill>
                  <a:srgbClr val="000000"/>
                </a:solidFill>
                <a:latin typeface="Calibri" pitchFamily="32" charset="0"/>
              </a:rPr>
              <a:t>Τα </a:t>
            </a:r>
            <a:r>
              <a:rPr lang="el-GR" altLang="el-GR" sz="2200" dirty="0">
                <a:solidFill>
                  <a:srgbClr val="000000"/>
                </a:solidFill>
                <a:latin typeface="Calibri" pitchFamily="32" charset="0"/>
              </a:rPr>
              <a:t>κριτήρια ποιοτικής επιλογής και η αξιολόγηση των κριτηρίων ανάθεσης πραγματοποιούνται μετά την υποβολή των προσφορών</a:t>
            </a:r>
            <a:r>
              <a:rPr lang="el-GR" altLang="el-GR" sz="2200" dirty="0" smtClean="0">
                <a:solidFill>
                  <a:srgbClr val="000000"/>
                </a:solidFill>
                <a:latin typeface="Calibri" pitchFamily="32" charset="0"/>
              </a:rPr>
              <a:t>.</a:t>
            </a:r>
          </a:p>
          <a:p>
            <a:pPr algn="just" defTabSz="449263" fontAlgn="base">
              <a:spcBef>
                <a:spcPct val="0"/>
              </a:spcBef>
              <a:spcAft>
                <a:spcPts val="600"/>
              </a:spcAft>
              <a:buClr>
                <a:srgbClr val="000000"/>
              </a:buClr>
              <a:buSzPct val="100000"/>
              <a:buFont typeface="Wingdings" charset="2"/>
              <a:buChar char=""/>
              <a:defRPr/>
            </a:pPr>
            <a:r>
              <a:rPr lang="el-GR" altLang="el-GR" sz="2200" b="1" dirty="0">
                <a:solidFill>
                  <a:srgbClr val="000000"/>
                </a:solidFill>
                <a:latin typeface="Calibri" pitchFamily="32" charset="0"/>
              </a:rPr>
              <a:t>Δεν απαιτείται ειδική αιτιολόγηση για την επιλογή της από την αναθέτουσα </a:t>
            </a:r>
            <a:r>
              <a:rPr lang="el-GR" altLang="el-GR" sz="2200" b="1" dirty="0" smtClean="0">
                <a:solidFill>
                  <a:srgbClr val="000000"/>
                </a:solidFill>
                <a:latin typeface="Calibri" pitchFamily="32" charset="0"/>
              </a:rPr>
              <a:t>αρχή.</a:t>
            </a:r>
          </a:p>
          <a:p>
            <a:pPr algn="just" defTabSz="449263" fontAlgn="base">
              <a:spcBef>
                <a:spcPct val="0"/>
              </a:spcBef>
              <a:spcAft>
                <a:spcPts val="600"/>
              </a:spcAft>
              <a:buClr>
                <a:srgbClr val="000000"/>
              </a:buClr>
              <a:buSzPct val="100000"/>
              <a:buFont typeface="Wingdings" charset="2"/>
              <a:buChar char=""/>
              <a:defRPr/>
            </a:pPr>
            <a:r>
              <a:rPr lang="el-GR" altLang="el-GR" sz="2200" b="1" dirty="0" smtClean="0">
                <a:solidFill>
                  <a:srgbClr val="000000"/>
                </a:solidFill>
                <a:latin typeface="Calibri" pitchFamily="32" charset="0"/>
              </a:rPr>
              <a:t>ΠΛΕΟΝΕΚΤΗΜΑ</a:t>
            </a:r>
            <a:r>
              <a:rPr lang="el-GR" altLang="el-GR" sz="2200" b="1" dirty="0">
                <a:solidFill>
                  <a:srgbClr val="000000"/>
                </a:solidFill>
                <a:latin typeface="Calibri" pitchFamily="32" charset="0"/>
              </a:rPr>
              <a:t>: Προάγει τον ανταγωνισμό</a:t>
            </a:r>
          </a:p>
          <a:p>
            <a:pPr algn="just" defTabSz="449263" fontAlgn="base">
              <a:spcBef>
                <a:spcPct val="0"/>
              </a:spcBef>
              <a:spcAft>
                <a:spcPts val="600"/>
              </a:spcAft>
              <a:buClr>
                <a:srgbClr val="000000"/>
              </a:buClr>
              <a:buSzPct val="100000"/>
              <a:buFont typeface="Wingdings" charset="2"/>
              <a:buChar char=""/>
              <a:defRPr/>
            </a:pPr>
            <a:r>
              <a:rPr lang="el-GR" altLang="el-GR" sz="2200" b="1" dirty="0">
                <a:solidFill>
                  <a:srgbClr val="000000"/>
                </a:solidFill>
                <a:latin typeface="Calibri" pitchFamily="32" charset="0"/>
              </a:rPr>
              <a:t>ΜΕΙΟΝΕΚΤΗΜΑ: Μεγάλο διοικητικό βάρος για την </a:t>
            </a:r>
            <a:r>
              <a:rPr lang="el-GR" altLang="el-GR" sz="2200" b="1" dirty="0" err="1">
                <a:solidFill>
                  <a:srgbClr val="000000"/>
                </a:solidFill>
                <a:latin typeface="Calibri" pitchFamily="32" charset="0"/>
              </a:rPr>
              <a:t>α.α.</a:t>
            </a:r>
            <a:r>
              <a:rPr lang="el-GR" altLang="el-GR" sz="2200" b="1" dirty="0">
                <a:solidFill>
                  <a:srgbClr val="000000"/>
                </a:solidFill>
                <a:latin typeface="Calibri" pitchFamily="32" charset="0"/>
              </a:rPr>
              <a:t> αν υποβληθούν πολλές προσφορές. </a:t>
            </a:r>
          </a:p>
          <a:p>
            <a:pPr algn="just" defTabSz="449263" fontAlgn="base">
              <a:spcBef>
                <a:spcPct val="0"/>
              </a:spcBef>
              <a:spcAft>
                <a:spcPts val="600"/>
              </a:spcAft>
              <a:buClr>
                <a:srgbClr val="000000"/>
              </a:buClr>
              <a:buSzPct val="100000"/>
              <a:buFont typeface="Wingdings" charset="2"/>
              <a:buChar char=""/>
              <a:defRPr/>
            </a:pPr>
            <a:endParaRPr lang="el-GR" altLang="el-GR" sz="2200" b="1" dirty="0">
              <a:solidFill>
                <a:srgbClr val="000000"/>
              </a:solidFill>
              <a:latin typeface="Calibri" pitchFamily="32" charset="0"/>
            </a:endParaRPr>
          </a:p>
          <a:p>
            <a:pPr algn="just" defTabSz="449263" fontAlgn="base">
              <a:spcBef>
                <a:spcPct val="0"/>
              </a:spcBef>
              <a:spcAft>
                <a:spcPts val="600"/>
              </a:spcAft>
              <a:buClr>
                <a:srgbClr val="000000"/>
              </a:buClr>
              <a:buSzPct val="100000"/>
              <a:buFont typeface="Wingdings" charset="2"/>
              <a:buChar char=""/>
              <a:defRPr/>
            </a:pPr>
            <a:endParaRPr lang="el-GR" altLang="el-GR" sz="2200" dirty="0">
              <a:solidFill>
                <a:srgbClr val="000000"/>
              </a:solidFill>
              <a:latin typeface="Calibri" pitchFamily="32" charset="0"/>
            </a:endParaRPr>
          </a:p>
          <a:p>
            <a:pPr marL="306388" algn="just" defTabSz="449263" fontAlgn="base">
              <a:spcBef>
                <a:spcPct val="0"/>
              </a:spcBef>
              <a:spcAft>
                <a:spcPct val="0"/>
              </a:spcAft>
              <a:buSzPct val="100000"/>
              <a:defRPr/>
            </a:pPr>
            <a:endParaRPr lang="el-GR" altLang="el-GR" sz="1800" dirty="0">
              <a:solidFill>
                <a:srgbClr val="000000"/>
              </a:solidFill>
              <a:latin typeface="Calibri" pitchFamily="32" charset="0"/>
            </a:endParaRPr>
          </a:p>
        </p:txBody>
      </p:sp>
      <p:sp>
        <p:nvSpPr>
          <p:cNvPr id="113670" name="Text Box 5"/>
          <p:cNvSpPr txBox="1">
            <a:spLocks noChangeArrowheads="1"/>
          </p:cNvSpPr>
          <p:nvPr/>
        </p:nvSpPr>
        <p:spPr bwMode="auto">
          <a:xfrm>
            <a:off x="7981951" y="6356350"/>
            <a:ext cx="2024063"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defTabSz="449263" eaLnBrk="0" fontAlgn="base" hangingPunct="0">
              <a:lnSpc>
                <a:spcPct val="100000"/>
              </a:lnSpc>
              <a:spcBef>
                <a:spcPct val="0"/>
              </a:spcBef>
              <a:spcAft>
                <a:spcPct val="0"/>
              </a:spcAft>
              <a:buClrTx/>
            </a:pPr>
            <a:fld id="{2DBC355B-3CB4-4AA3-B150-7128EB2D4E71}" type="slidenum">
              <a:rPr lang="el-GR" altLang="el-GR" sz="2000">
                <a:solidFill>
                  <a:srgbClr val="FFFFFF"/>
                </a:solidFill>
                <a:latin typeface="Arial" panose="020B0604020202020204" pitchFamily="34" charset="0"/>
                <a:cs typeface="Arial" panose="020B0604020202020204" pitchFamily="34" charset="0"/>
              </a:rPr>
              <a:pPr defTabSz="449263" eaLnBrk="0" fontAlgn="base" hangingPunct="0">
                <a:lnSpc>
                  <a:spcPct val="100000"/>
                </a:lnSpc>
                <a:spcBef>
                  <a:spcPct val="0"/>
                </a:spcBef>
                <a:spcAft>
                  <a:spcPct val="0"/>
                </a:spcAft>
                <a:buClrTx/>
              </a:pPr>
              <a:t>6</a:t>
            </a:fld>
            <a:endParaRPr lang="el-GR" altLang="el-GR" sz="2000">
              <a:solidFill>
                <a:srgbClr val="FFFF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43637764"/>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3666" name="Text Box 1"/>
          <p:cNvSpPr txBox="1">
            <a:spLocks noChangeArrowheads="1"/>
          </p:cNvSpPr>
          <p:nvPr/>
        </p:nvSpPr>
        <p:spPr bwMode="auto">
          <a:xfrm>
            <a:off x="7192963" y="4714876"/>
            <a:ext cx="3295650" cy="728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algn="r" defTabSz="449263" fontAlgn="base">
              <a:lnSpc>
                <a:spcPct val="100000"/>
              </a:lnSpc>
              <a:spcBef>
                <a:spcPct val="0"/>
              </a:spcBef>
              <a:spcAft>
                <a:spcPts val="700"/>
              </a:spcAft>
              <a:buClrTx/>
            </a:pPr>
            <a:endParaRPr lang="el-GR"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p:txBody>
      </p:sp>
      <p:sp>
        <p:nvSpPr>
          <p:cNvPr id="113667" name="Text Box 2"/>
          <p:cNvSpPr txBox="1">
            <a:spLocks noChangeArrowheads="1"/>
          </p:cNvSpPr>
          <p:nvPr/>
        </p:nvSpPr>
        <p:spPr bwMode="auto">
          <a:xfrm>
            <a:off x="1544639" y="347663"/>
            <a:ext cx="9519601" cy="1262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fontAlgn="base">
              <a:spcBef>
                <a:spcPct val="0"/>
              </a:spcBef>
              <a:spcAft>
                <a:spcPct val="0"/>
              </a:spcAft>
              <a:buClr>
                <a:srgbClr val="000000"/>
              </a:buClr>
              <a:buSzPct val="100000"/>
            </a:pPr>
            <a:endParaRPr lang="el-GR" altLang="el-GR" sz="2000">
              <a:solidFill>
                <a:srgbClr val="FFFFFF"/>
              </a:solidFill>
              <a:latin typeface="Arial" panose="020B0604020202020204" pitchFamily="34" charset="0"/>
              <a:ea typeface="Microsoft YaHei" panose="020B0503020204020204" pitchFamily="34" charset="-122"/>
            </a:endParaRPr>
          </a:p>
        </p:txBody>
      </p:sp>
      <p:sp>
        <p:nvSpPr>
          <p:cNvPr id="113668" name="Rectangle 3"/>
          <p:cNvSpPr>
            <a:spLocks noChangeArrowheads="1"/>
          </p:cNvSpPr>
          <p:nvPr/>
        </p:nvSpPr>
        <p:spPr bwMode="auto">
          <a:xfrm>
            <a:off x="1227909" y="457200"/>
            <a:ext cx="10006147" cy="5869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algn="ctr" defTabSz="449263" fontAlgn="base" hangingPunct="0">
              <a:lnSpc>
                <a:spcPct val="100000"/>
              </a:lnSpc>
              <a:spcBef>
                <a:spcPct val="0"/>
              </a:spcBef>
              <a:spcAft>
                <a:spcPct val="0"/>
              </a:spcAft>
              <a:buClrTx/>
            </a:pPr>
            <a:r>
              <a:rPr lang="el-GR" altLang="el-GR" sz="3200" b="1" dirty="0">
                <a:cs typeface="Arial" panose="020B0604020202020204" pitchFamily="34" charset="0"/>
              </a:rPr>
              <a:t>Ανοικτή </a:t>
            </a:r>
            <a:r>
              <a:rPr lang="el-GR" altLang="el-GR" sz="3200" b="1" dirty="0" smtClean="0">
                <a:cs typeface="Arial" panose="020B0604020202020204" pitchFamily="34" charset="0"/>
              </a:rPr>
              <a:t>διαδικασία</a:t>
            </a:r>
            <a:endParaRPr lang="el-GR" altLang="el-GR" sz="3200" b="1" dirty="0">
              <a:cs typeface="Arial" panose="020B0604020202020204" pitchFamily="34" charset="0"/>
            </a:endParaRPr>
          </a:p>
        </p:txBody>
      </p:sp>
      <p:sp>
        <p:nvSpPr>
          <p:cNvPr id="2" name="Rectangle 4"/>
          <p:cNvSpPr>
            <a:spLocks noChangeArrowheads="1"/>
          </p:cNvSpPr>
          <p:nvPr/>
        </p:nvSpPr>
        <p:spPr bwMode="auto">
          <a:xfrm>
            <a:off x="431074" y="1332411"/>
            <a:ext cx="11390812" cy="4772718"/>
          </a:xfrm>
          <a:prstGeom prst="rect">
            <a:avLst/>
          </a:prstGeom>
          <a:noFill/>
          <a:ln>
            <a:noFill/>
          </a:ln>
          <a:effectLst/>
        </p:spPr>
        <p:txBody>
          <a:bodyPr wrap="square" lIns="90000" tIns="46800" rIns="90000" bIns="46800">
            <a:spAutoFit/>
          </a:bodyPr>
          <a:lstStyle>
            <a:lvl1pPr marL="304800" indent="-30480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1pPr>
            <a:lvl2pPr>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2pPr>
            <a:lvl3pPr>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3pPr>
            <a:lvl4pPr>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4pPr>
            <a:lvl5pPr>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5pPr>
            <a:lvl6pPr marL="2514600" indent="-228600" defTabSz="449263" fontAlgn="base">
              <a:spcBef>
                <a:spcPct val="0"/>
              </a:spcBef>
              <a:spcAft>
                <a:spcPct val="0"/>
              </a:spcAft>
              <a:buClr>
                <a:srgbClr val="000000"/>
              </a:buClr>
              <a:buSzPct val="100000"/>
              <a:buFont typeface="Times New Roman" pitchFamily="16"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6pPr>
            <a:lvl7pPr marL="2971800" indent="-228600" defTabSz="449263" fontAlgn="base">
              <a:spcBef>
                <a:spcPct val="0"/>
              </a:spcBef>
              <a:spcAft>
                <a:spcPct val="0"/>
              </a:spcAft>
              <a:buClr>
                <a:srgbClr val="000000"/>
              </a:buClr>
              <a:buSzPct val="100000"/>
              <a:buFont typeface="Times New Roman" pitchFamily="16"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7pPr>
            <a:lvl8pPr marL="3429000" indent="-228600" defTabSz="449263" fontAlgn="base">
              <a:spcBef>
                <a:spcPct val="0"/>
              </a:spcBef>
              <a:spcAft>
                <a:spcPct val="0"/>
              </a:spcAft>
              <a:buClr>
                <a:srgbClr val="000000"/>
              </a:buClr>
              <a:buSzPct val="100000"/>
              <a:buFont typeface="Times New Roman" pitchFamily="16"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8pPr>
            <a:lvl9pPr marL="3886200" indent="-228600" defTabSz="449263" fontAlgn="base">
              <a:spcBef>
                <a:spcPct val="0"/>
              </a:spcBef>
              <a:spcAft>
                <a:spcPct val="0"/>
              </a:spcAft>
              <a:buClr>
                <a:srgbClr val="000000"/>
              </a:buClr>
              <a:buSzPct val="100000"/>
              <a:buFont typeface="Times New Roman" pitchFamily="16"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000">
                <a:solidFill>
                  <a:srgbClr val="FFFFFF"/>
                </a:solidFill>
                <a:latin typeface="Arial" charset="0"/>
                <a:ea typeface="Microsoft YaHei" pitchFamily="32" charset="-122"/>
              </a:defRPr>
            </a:lvl9pPr>
          </a:lstStyle>
          <a:p>
            <a:pPr algn="just" defTabSz="449263" fontAlgn="base">
              <a:spcBef>
                <a:spcPct val="0"/>
              </a:spcBef>
              <a:spcAft>
                <a:spcPct val="0"/>
              </a:spcAft>
              <a:buClr>
                <a:srgbClr val="000000"/>
              </a:buClr>
              <a:buSzPct val="100000"/>
              <a:buFont typeface="Wingdings" charset="2"/>
              <a:buChar char=""/>
              <a:defRPr/>
            </a:pPr>
            <a:endParaRPr lang="el-GR" altLang="el-GR" sz="1800" b="1" dirty="0">
              <a:solidFill>
                <a:srgbClr val="000000"/>
              </a:solidFill>
              <a:latin typeface="Calibri" pitchFamily="32" charset="0"/>
            </a:endParaRPr>
          </a:p>
          <a:p>
            <a:pPr marL="342900" indent="-342900" algn="just" defTabSz="449263" fontAlgn="base">
              <a:spcBef>
                <a:spcPct val="0"/>
              </a:spcBef>
              <a:spcAft>
                <a:spcPct val="0"/>
              </a:spcAft>
              <a:buClr>
                <a:srgbClr val="000000"/>
              </a:buClr>
              <a:buSzPct val="100000"/>
              <a:buFont typeface="Wingdings" panose="05000000000000000000" pitchFamily="2" charset="2"/>
              <a:buChar char="Ø"/>
              <a:defRPr/>
            </a:pPr>
            <a:r>
              <a:rPr lang="el-GR" altLang="el-GR" sz="2200" b="1" dirty="0">
                <a:solidFill>
                  <a:srgbClr val="000000"/>
                </a:solidFill>
                <a:latin typeface="Calibri" pitchFamily="32" charset="0"/>
              </a:rPr>
              <a:t>Ελάχιστη προθεσμία παραλαβής των προσφορών (</a:t>
            </a:r>
            <a:r>
              <a:rPr lang="el-GR" altLang="el-GR" sz="2200" b="1" dirty="0">
                <a:solidFill>
                  <a:srgbClr val="002060"/>
                </a:solidFill>
                <a:latin typeface="Calibri" pitchFamily="32" charset="0"/>
              </a:rPr>
              <a:t>άνω ορίων</a:t>
            </a:r>
            <a:r>
              <a:rPr lang="el-GR" altLang="el-GR" sz="2200" b="1" dirty="0">
                <a:solidFill>
                  <a:srgbClr val="000000"/>
                </a:solidFill>
                <a:latin typeface="Calibri" pitchFamily="32" charset="0"/>
              </a:rPr>
              <a:t>): </a:t>
            </a:r>
          </a:p>
          <a:p>
            <a:pPr marL="800100" lvl="1" indent="-342900" algn="just" defTabSz="449263" fontAlgn="base">
              <a:spcBef>
                <a:spcPct val="0"/>
              </a:spcBef>
              <a:spcAft>
                <a:spcPct val="0"/>
              </a:spcAft>
              <a:buClr>
                <a:srgbClr val="000000"/>
              </a:buClr>
              <a:buSzPct val="100000"/>
              <a:buFont typeface="Wingdings" panose="05000000000000000000" pitchFamily="2" charset="2"/>
              <a:buChar char="§"/>
              <a:defRPr/>
            </a:pPr>
            <a:r>
              <a:rPr lang="el-GR" altLang="el-GR" sz="2200" b="1" dirty="0">
                <a:solidFill>
                  <a:srgbClr val="FF0000"/>
                </a:solidFill>
                <a:latin typeface="Calibri" pitchFamily="32" charset="0"/>
              </a:rPr>
              <a:t>35 ημέρες </a:t>
            </a:r>
            <a:r>
              <a:rPr lang="el-GR" altLang="el-GR" sz="2200" b="1" dirty="0">
                <a:solidFill>
                  <a:srgbClr val="000000"/>
                </a:solidFill>
                <a:latin typeface="Calibri" pitchFamily="32" charset="0"/>
              </a:rPr>
              <a:t>από την </a:t>
            </a:r>
            <a:r>
              <a:rPr lang="el-GR" altLang="el-GR" sz="2200" b="1" u="sng" dirty="0">
                <a:solidFill>
                  <a:srgbClr val="000000"/>
                </a:solidFill>
                <a:latin typeface="Calibri" pitchFamily="32" charset="0"/>
              </a:rPr>
              <a:t>ημερομηνία αποστολής της προκήρυξης</a:t>
            </a:r>
            <a:r>
              <a:rPr lang="el-GR" altLang="el-GR" sz="2200" b="1" dirty="0">
                <a:solidFill>
                  <a:srgbClr val="000000"/>
                </a:solidFill>
                <a:latin typeface="Calibri" pitchFamily="32" charset="0"/>
              </a:rPr>
              <a:t> σύμβασης στην Υπηρεσία Εκδόσεων της </a:t>
            </a:r>
            <a:r>
              <a:rPr lang="el-GR" altLang="el-GR" sz="2200" b="1" dirty="0" smtClean="0">
                <a:solidFill>
                  <a:srgbClr val="000000"/>
                </a:solidFill>
                <a:latin typeface="Calibri" pitchFamily="32" charset="0"/>
              </a:rPr>
              <a:t>Ένωσης (</a:t>
            </a:r>
            <a:r>
              <a:rPr lang="en-US" altLang="el-GR" sz="2200" b="1" dirty="0" smtClean="0">
                <a:solidFill>
                  <a:srgbClr val="000000"/>
                </a:solidFill>
                <a:latin typeface="Calibri" pitchFamily="32" charset="0"/>
              </a:rPr>
              <a:t>TED)</a:t>
            </a:r>
            <a:r>
              <a:rPr lang="el-GR" altLang="el-GR" sz="2200" b="1" dirty="0" smtClean="0">
                <a:solidFill>
                  <a:srgbClr val="000000"/>
                </a:solidFill>
                <a:latin typeface="Calibri" pitchFamily="32" charset="0"/>
              </a:rPr>
              <a:t>.</a:t>
            </a:r>
            <a:endParaRPr lang="el-GR" altLang="el-GR" sz="2200" b="1" dirty="0">
              <a:solidFill>
                <a:srgbClr val="000000"/>
              </a:solidFill>
              <a:latin typeface="Calibri" pitchFamily="32" charset="0"/>
            </a:endParaRPr>
          </a:p>
          <a:p>
            <a:pPr marL="800100" lvl="1" indent="-342900" algn="just" defTabSz="449263" fontAlgn="base">
              <a:spcBef>
                <a:spcPct val="0"/>
              </a:spcBef>
              <a:spcAft>
                <a:spcPct val="0"/>
              </a:spcAft>
              <a:buClr>
                <a:srgbClr val="000000"/>
              </a:buClr>
              <a:buSzPct val="100000"/>
              <a:buFont typeface="Wingdings" panose="05000000000000000000" pitchFamily="2" charset="2"/>
              <a:buChar char="§"/>
              <a:defRPr/>
            </a:pPr>
            <a:r>
              <a:rPr lang="el-GR" altLang="el-GR" sz="2200" b="1" dirty="0" smtClean="0">
                <a:solidFill>
                  <a:srgbClr val="FF0000"/>
                </a:solidFill>
                <a:latin typeface="Calibri" pitchFamily="32" charset="0"/>
              </a:rPr>
              <a:t>30 ημέρες </a:t>
            </a:r>
            <a:r>
              <a:rPr lang="el-GR" altLang="el-GR" sz="2200" b="1" dirty="0" smtClean="0">
                <a:solidFill>
                  <a:srgbClr val="000000"/>
                </a:solidFill>
                <a:latin typeface="Calibri" pitchFamily="32" charset="0"/>
              </a:rPr>
              <a:t>στην </a:t>
            </a:r>
            <a:r>
              <a:rPr lang="el-GR" altLang="el-GR" sz="2200" b="1" dirty="0">
                <a:solidFill>
                  <a:srgbClr val="000000"/>
                </a:solidFill>
                <a:latin typeface="Calibri" pitchFamily="32" charset="0"/>
              </a:rPr>
              <a:t>περίπτωση υποβολής προσφορών με ηλεκτρονικά μέσα (ΕΣΗΔΗΣ)</a:t>
            </a:r>
          </a:p>
          <a:p>
            <a:pPr marL="800100" lvl="1" indent="-342900" algn="just" defTabSz="449263" fontAlgn="base">
              <a:spcBef>
                <a:spcPct val="0"/>
              </a:spcBef>
              <a:spcAft>
                <a:spcPct val="0"/>
              </a:spcAft>
              <a:buClr>
                <a:srgbClr val="000000"/>
              </a:buClr>
              <a:buSzPct val="100000"/>
              <a:buFont typeface="Wingdings" panose="05000000000000000000" pitchFamily="2" charset="2"/>
              <a:buChar char="§"/>
              <a:defRPr/>
            </a:pPr>
            <a:r>
              <a:rPr lang="el-GR" altLang="el-GR" sz="2200" b="1" dirty="0" smtClean="0">
                <a:solidFill>
                  <a:srgbClr val="FF0000"/>
                </a:solidFill>
                <a:latin typeface="Calibri" pitchFamily="32" charset="0"/>
              </a:rPr>
              <a:t>15</a:t>
            </a:r>
            <a:r>
              <a:rPr lang="el-GR" altLang="el-GR" sz="2200" b="1" dirty="0" smtClean="0">
                <a:solidFill>
                  <a:srgbClr val="000000"/>
                </a:solidFill>
                <a:latin typeface="Calibri" pitchFamily="32" charset="0"/>
              </a:rPr>
              <a:t> </a:t>
            </a:r>
            <a:r>
              <a:rPr lang="el-GR" altLang="el-GR" sz="2200" b="1" dirty="0">
                <a:solidFill>
                  <a:srgbClr val="FF0000"/>
                </a:solidFill>
                <a:latin typeface="Calibri" pitchFamily="32" charset="0"/>
              </a:rPr>
              <a:t>ημέρες</a:t>
            </a:r>
            <a:r>
              <a:rPr lang="el-GR" altLang="el-GR" sz="2200" b="1" dirty="0">
                <a:solidFill>
                  <a:srgbClr val="000000"/>
                </a:solidFill>
                <a:latin typeface="Calibri" pitchFamily="32" charset="0"/>
              </a:rPr>
              <a:t> στις περιπτώσεις:</a:t>
            </a:r>
          </a:p>
          <a:p>
            <a:pPr marL="800100" lvl="1" indent="-342900" algn="just" defTabSz="449263" fontAlgn="base">
              <a:spcBef>
                <a:spcPct val="0"/>
              </a:spcBef>
              <a:spcAft>
                <a:spcPct val="0"/>
              </a:spcAft>
              <a:buClr>
                <a:srgbClr val="000000"/>
              </a:buClr>
              <a:buSzPct val="100000"/>
              <a:buFont typeface="Wingdings" panose="05000000000000000000" pitchFamily="2" charset="2"/>
              <a:buChar char="§"/>
              <a:defRPr/>
            </a:pPr>
            <a:r>
              <a:rPr lang="el-GR" altLang="el-GR" sz="2200" b="1" dirty="0">
                <a:solidFill>
                  <a:srgbClr val="000000"/>
                </a:solidFill>
                <a:latin typeface="Calibri" pitchFamily="32" charset="0"/>
              </a:rPr>
              <a:t>	α) προκαταρκτικής προκήρυξης </a:t>
            </a:r>
            <a:endParaRPr lang="en-US" altLang="el-GR" sz="2200" b="1" dirty="0" smtClean="0">
              <a:solidFill>
                <a:srgbClr val="000000"/>
              </a:solidFill>
              <a:latin typeface="Calibri" pitchFamily="32" charset="0"/>
            </a:endParaRPr>
          </a:p>
          <a:p>
            <a:pPr marL="800100" lvl="1" indent="-342900" algn="just" defTabSz="449263" fontAlgn="base">
              <a:spcBef>
                <a:spcPct val="0"/>
              </a:spcBef>
              <a:spcAft>
                <a:spcPct val="0"/>
              </a:spcAft>
              <a:buClr>
                <a:srgbClr val="000000"/>
              </a:buClr>
              <a:buSzPct val="100000"/>
              <a:buFont typeface="Wingdings" panose="05000000000000000000" pitchFamily="2" charset="2"/>
              <a:buChar char="§"/>
              <a:defRPr/>
            </a:pPr>
            <a:r>
              <a:rPr lang="el-GR" altLang="el-GR" sz="2200" b="1" dirty="0">
                <a:solidFill>
                  <a:srgbClr val="000000"/>
                </a:solidFill>
                <a:latin typeface="Calibri" pitchFamily="32" charset="0"/>
              </a:rPr>
              <a:t>	β) επείγουσας κατάστασης δεόντως αιτιολογημένης από την </a:t>
            </a:r>
            <a:r>
              <a:rPr lang="el-GR" altLang="el-GR" sz="2200" b="1" dirty="0" err="1" smtClean="0">
                <a:solidFill>
                  <a:srgbClr val="000000"/>
                </a:solidFill>
                <a:latin typeface="Calibri" pitchFamily="32" charset="0"/>
              </a:rPr>
              <a:t>αα</a:t>
            </a:r>
            <a:endParaRPr lang="el-GR" altLang="el-GR" sz="2200" b="1" dirty="0">
              <a:solidFill>
                <a:srgbClr val="000000"/>
              </a:solidFill>
              <a:latin typeface="Calibri" pitchFamily="32" charset="0"/>
            </a:endParaRPr>
          </a:p>
          <a:p>
            <a:pPr marL="800100" lvl="1" indent="-342900" algn="just" defTabSz="449263" fontAlgn="base">
              <a:spcBef>
                <a:spcPct val="0"/>
              </a:spcBef>
              <a:spcAft>
                <a:spcPct val="0"/>
              </a:spcAft>
              <a:buClr>
                <a:srgbClr val="000000"/>
              </a:buClr>
              <a:buSzPct val="100000"/>
              <a:buFont typeface="Wingdings" panose="05000000000000000000" pitchFamily="2" charset="2"/>
              <a:buChar char="§"/>
              <a:defRPr/>
            </a:pPr>
            <a:r>
              <a:rPr lang="el-GR" altLang="el-GR" sz="2200" b="1" dirty="0">
                <a:solidFill>
                  <a:srgbClr val="000000"/>
                </a:solidFill>
                <a:latin typeface="Calibri" pitchFamily="32" charset="0"/>
              </a:rPr>
              <a:t>	 </a:t>
            </a:r>
            <a:r>
              <a:rPr lang="el-GR" altLang="el-GR" sz="2200" b="1" dirty="0">
                <a:solidFill>
                  <a:srgbClr val="FF0000"/>
                </a:solidFill>
                <a:latin typeface="Calibri" pitchFamily="32" charset="0"/>
              </a:rPr>
              <a:t>+ 5 ημέρες </a:t>
            </a:r>
            <a:r>
              <a:rPr lang="el-GR" altLang="el-GR" sz="2200" b="1" dirty="0">
                <a:solidFill>
                  <a:srgbClr val="000000"/>
                </a:solidFill>
                <a:latin typeface="Calibri" pitchFamily="32" charset="0"/>
              </a:rPr>
              <a:t>όταν δεν προσφέρεται ελεύθερη, πλήρης, άμεση και δωρεάν πρόσβαση στα έγγραφα της σύμβασης  (εκτός από την περίπτωση επείγουσας </a:t>
            </a:r>
            <a:r>
              <a:rPr lang="el-GR" altLang="el-GR" sz="2200" b="1" dirty="0" smtClean="0">
                <a:solidFill>
                  <a:srgbClr val="000000"/>
                </a:solidFill>
                <a:latin typeface="Calibri" pitchFamily="32" charset="0"/>
              </a:rPr>
              <a:t>κατάστασης</a:t>
            </a:r>
            <a:r>
              <a:rPr lang="el-GR" altLang="el-GR" sz="2200" b="1" dirty="0">
                <a:solidFill>
                  <a:srgbClr val="000000"/>
                </a:solidFill>
                <a:latin typeface="Calibri" pitchFamily="32" charset="0"/>
              </a:rPr>
              <a:t>) (</a:t>
            </a:r>
            <a:r>
              <a:rPr lang="el-GR" altLang="el-GR" sz="2200" b="1" dirty="0" err="1">
                <a:solidFill>
                  <a:srgbClr val="000000"/>
                </a:solidFill>
                <a:latin typeface="Calibri" pitchFamily="32" charset="0"/>
              </a:rPr>
              <a:t>αρ</a:t>
            </a:r>
            <a:r>
              <a:rPr lang="el-GR" altLang="el-GR" sz="2200" b="1" dirty="0">
                <a:solidFill>
                  <a:srgbClr val="000000"/>
                </a:solidFill>
                <a:latin typeface="Calibri" pitchFamily="32" charset="0"/>
              </a:rPr>
              <a:t>. 67)</a:t>
            </a:r>
          </a:p>
          <a:p>
            <a:pPr algn="just" defTabSz="449263" fontAlgn="base">
              <a:spcBef>
                <a:spcPct val="0"/>
              </a:spcBef>
              <a:spcAft>
                <a:spcPct val="0"/>
              </a:spcAft>
              <a:buClr>
                <a:srgbClr val="000000"/>
              </a:buClr>
              <a:buSzPct val="100000"/>
              <a:buFont typeface="Wingdings" charset="2"/>
              <a:buChar char=""/>
              <a:defRPr/>
            </a:pPr>
            <a:r>
              <a:rPr lang="el-GR" altLang="el-GR" sz="2200" b="1" dirty="0">
                <a:solidFill>
                  <a:srgbClr val="000000"/>
                </a:solidFill>
                <a:latin typeface="Calibri" pitchFamily="32" charset="0"/>
              </a:rPr>
              <a:t>Για </a:t>
            </a:r>
            <a:r>
              <a:rPr lang="el-GR" altLang="el-GR" sz="2200" b="1" dirty="0">
                <a:solidFill>
                  <a:srgbClr val="002060"/>
                </a:solidFill>
                <a:latin typeface="Calibri" pitchFamily="32" charset="0"/>
              </a:rPr>
              <a:t>συμβάσεις κάτω των ορίων</a:t>
            </a:r>
            <a:r>
              <a:rPr lang="el-GR" altLang="el-GR" sz="2200" b="1" dirty="0">
                <a:solidFill>
                  <a:srgbClr val="000000"/>
                </a:solidFill>
                <a:latin typeface="Calibri" pitchFamily="32" charset="0"/>
              </a:rPr>
              <a:t>, </a:t>
            </a:r>
            <a:endParaRPr lang="el-GR" altLang="el-GR" sz="2200" b="1" dirty="0" smtClean="0">
              <a:solidFill>
                <a:srgbClr val="000000"/>
              </a:solidFill>
              <a:latin typeface="Calibri" pitchFamily="32" charset="0"/>
            </a:endParaRPr>
          </a:p>
          <a:p>
            <a:pPr marL="800100" lvl="1" indent="-342900" algn="just" defTabSz="449263" fontAlgn="base">
              <a:spcBef>
                <a:spcPct val="0"/>
              </a:spcBef>
              <a:spcAft>
                <a:spcPct val="0"/>
              </a:spcAft>
              <a:buClr>
                <a:srgbClr val="000000"/>
              </a:buClr>
              <a:buSzPct val="100000"/>
              <a:buFont typeface="Wingdings" panose="05000000000000000000" pitchFamily="2" charset="2"/>
              <a:buChar char="§"/>
              <a:defRPr/>
            </a:pPr>
            <a:r>
              <a:rPr lang="el-GR" altLang="el-GR" sz="2200" b="1" dirty="0" smtClean="0">
                <a:solidFill>
                  <a:srgbClr val="000000"/>
                </a:solidFill>
                <a:latin typeface="Calibri" pitchFamily="32" charset="0"/>
              </a:rPr>
              <a:t>15 ημέρες </a:t>
            </a:r>
            <a:r>
              <a:rPr lang="el-GR" altLang="el-GR" sz="2200" b="1" dirty="0">
                <a:solidFill>
                  <a:srgbClr val="000000"/>
                </a:solidFill>
                <a:latin typeface="Calibri" pitchFamily="32" charset="0"/>
              </a:rPr>
              <a:t>από δημοσίευση </a:t>
            </a:r>
            <a:r>
              <a:rPr lang="el-GR" altLang="el-GR" sz="2200" b="1" dirty="0" smtClean="0">
                <a:solidFill>
                  <a:srgbClr val="000000"/>
                </a:solidFill>
                <a:latin typeface="Calibri" pitchFamily="32" charset="0"/>
              </a:rPr>
              <a:t>διακήρυξης στο ΚΗΜΔΗΣ</a:t>
            </a:r>
          </a:p>
          <a:p>
            <a:pPr marL="800100" lvl="1" indent="-342900" algn="just" defTabSz="449263" fontAlgn="base">
              <a:spcBef>
                <a:spcPct val="0"/>
              </a:spcBef>
              <a:spcAft>
                <a:spcPct val="0"/>
              </a:spcAft>
              <a:buClr>
                <a:srgbClr val="000000"/>
              </a:buClr>
              <a:buSzPct val="100000"/>
              <a:buFont typeface="Wingdings" panose="05000000000000000000" pitchFamily="2" charset="2"/>
              <a:buChar char="§"/>
              <a:defRPr/>
            </a:pPr>
            <a:r>
              <a:rPr lang="el-GR" altLang="el-GR" sz="2200" b="1" dirty="0" smtClean="0">
                <a:solidFill>
                  <a:srgbClr val="000000"/>
                </a:solidFill>
                <a:latin typeface="Calibri" pitchFamily="32" charset="0"/>
              </a:rPr>
              <a:t>10 </a:t>
            </a:r>
            <a:r>
              <a:rPr lang="el-GR" altLang="el-GR" sz="2200" b="1" dirty="0">
                <a:solidFill>
                  <a:srgbClr val="000000"/>
                </a:solidFill>
                <a:latin typeface="Calibri" pitchFamily="32" charset="0"/>
              </a:rPr>
              <a:t>ημέρες από δημοσίευση διακήρυξης στο </a:t>
            </a:r>
            <a:r>
              <a:rPr lang="el-GR" altLang="el-GR" sz="2200" b="1" dirty="0" smtClean="0">
                <a:solidFill>
                  <a:srgbClr val="000000"/>
                </a:solidFill>
                <a:latin typeface="Calibri" pitchFamily="32" charset="0"/>
              </a:rPr>
              <a:t>ΚΗΜΔΗΣ λόγω επείγουσας </a:t>
            </a:r>
            <a:r>
              <a:rPr lang="el-GR" altLang="el-GR" sz="2200" b="1" dirty="0">
                <a:solidFill>
                  <a:srgbClr val="000000"/>
                </a:solidFill>
                <a:latin typeface="Calibri" pitchFamily="32" charset="0"/>
              </a:rPr>
              <a:t>κατάστασης δεόντως </a:t>
            </a:r>
            <a:r>
              <a:rPr lang="el-GR" altLang="el-GR" sz="2200" b="1" dirty="0" smtClean="0">
                <a:solidFill>
                  <a:srgbClr val="000000"/>
                </a:solidFill>
                <a:latin typeface="Calibri" pitchFamily="32" charset="0"/>
              </a:rPr>
              <a:t>αιτιολογημένης</a:t>
            </a:r>
            <a:endParaRPr lang="el-GR" altLang="el-GR" sz="1800" dirty="0">
              <a:solidFill>
                <a:srgbClr val="000000"/>
              </a:solidFill>
              <a:latin typeface="Calibri" pitchFamily="32" charset="0"/>
            </a:endParaRPr>
          </a:p>
        </p:txBody>
      </p:sp>
      <p:sp>
        <p:nvSpPr>
          <p:cNvPr id="113670" name="Text Box 5"/>
          <p:cNvSpPr txBox="1">
            <a:spLocks noChangeArrowheads="1"/>
          </p:cNvSpPr>
          <p:nvPr/>
        </p:nvSpPr>
        <p:spPr bwMode="auto">
          <a:xfrm>
            <a:off x="7981951" y="6356350"/>
            <a:ext cx="2024063"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defTabSz="449263" eaLnBrk="0" fontAlgn="base" hangingPunct="0">
              <a:lnSpc>
                <a:spcPct val="100000"/>
              </a:lnSpc>
              <a:spcBef>
                <a:spcPct val="0"/>
              </a:spcBef>
              <a:spcAft>
                <a:spcPct val="0"/>
              </a:spcAft>
              <a:buClrTx/>
            </a:pPr>
            <a:fld id="{2DBC355B-3CB4-4AA3-B150-7128EB2D4E71}" type="slidenum">
              <a:rPr lang="el-GR" altLang="el-GR" sz="2000">
                <a:solidFill>
                  <a:srgbClr val="FFFFFF"/>
                </a:solidFill>
                <a:latin typeface="Arial" panose="020B0604020202020204" pitchFamily="34" charset="0"/>
                <a:cs typeface="Arial" panose="020B0604020202020204" pitchFamily="34" charset="0"/>
              </a:rPr>
              <a:pPr defTabSz="449263" eaLnBrk="0" fontAlgn="base" hangingPunct="0">
                <a:lnSpc>
                  <a:spcPct val="100000"/>
                </a:lnSpc>
                <a:spcBef>
                  <a:spcPct val="0"/>
                </a:spcBef>
                <a:spcAft>
                  <a:spcPct val="0"/>
                </a:spcAft>
                <a:buClrTx/>
              </a:pPr>
              <a:t>7</a:t>
            </a:fld>
            <a:endParaRPr lang="el-GR" altLang="el-GR" sz="2000">
              <a:solidFill>
                <a:srgbClr val="FFFF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25021818"/>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5714" name="Text Box 1"/>
          <p:cNvSpPr txBox="1">
            <a:spLocks noChangeArrowheads="1"/>
          </p:cNvSpPr>
          <p:nvPr/>
        </p:nvSpPr>
        <p:spPr bwMode="auto">
          <a:xfrm>
            <a:off x="7192963" y="4714876"/>
            <a:ext cx="3295650" cy="728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algn="r" defTabSz="449263" fontAlgn="base">
              <a:lnSpc>
                <a:spcPct val="100000"/>
              </a:lnSpc>
              <a:spcBef>
                <a:spcPct val="0"/>
              </a:spcBef>
              <a:spcAft>
                <a:spcPts val="700"/>
              </a:spcAft>
              <a:buClrTx/>
            </a:pPr>
            <a:endParaRPr lang="el-GR"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p:txBody>
      </p:sp>
      <p:sp>
        <p:nvSpPr>
          <p:cNvPr id="115715" name="Text Box 2"/>
          <p:cNvSpPr txBox="1">
            <a:spLocks noChangeArrowheads="1"/>
          </p:cNvSpPr>
          <p:nvPr/>
        </p:nvSpPr>
        <p:spPr bwMode="auto">
          <a:xfrm>
            <a:off x="1544639" y="347663"/>
            <a:ext cx="8715375" cy="1262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fontAlgn="base">
              <a:spcBef>
                <a:spcPct val="0"/>
              </a:spcBef>
              <a:spcAft>
                <a:spcPct val="0"/>
              </a:spcAft>
              <a:buClr>
                <a:srgbClr val="000000"/>
              </a:buClr>
              <a:buSzPct val="100000"/>
            </a:pPr>
            <a:endParaRPr lang="el-GR" altLang="el-GR" sz="2000">
              <a:solidFill>
                <a:srgbClr val="FFFFFF"/>
              </a:solidFill>
              <a:latin typeface="Arial" panose="020B0604020202020204" pitchFamily="34" charset="0"/>
              <a:ea typeface="Microsoft YaHei" panose="020B0503020204020204" pitchFamily="34" charset="-122"/>
            </a:endParaRPr>
          </a:p>
        </p:txBody>
      </p:sp>
      <p:sp>
        <p:nvSpPr>
          <p:cNvPr id="115716" name="Rectangle 3"/>
          <p:cNvSpPr>
            <a:spLocks noChangeArrowheads="1"/>
          </p:cNvSpPr>
          <p:nvPr/>
        </p:nvSpPr>
        <p:spPr bwMode="auto">
          <a:xfrm>
            <a:off x="692331" y="457199"/>
            <a:ext cx="10280469" cy="5254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algn="ctr" defTabSz="449263" fontAlgn="base" hangingPunct="0">
              <a:lnSpc>
                <a:spcPct val="100000"/>
              </a:lnSpc>
              <a:spcBef>
                <a:spcPct val="0"/>
              </a:spcBef>
              <a:spcAft>
                <a:spcPct val="0"/>
              </a:spcAft>
              <a:buClrTx/>
            </a:pPr>
            <a:r>
              <a:rPr lang="el-GR" altLang="el-GR" sz="2800" b="1" dirty="0">
                <a:cs typeface="Arial" panose="020B0604020202020204" pitchFamily="34" charset="0"/>
              </a:rPr>
              <a:t>Κλειστή διαδικασία </a:t>
            </a:r>
            <a:r>
              <a:rPr lang="el-GR" altLang="el-GR" sz="2800" b="1" dirty="0" smtClean="0">
                <a:cs typeface="Arial" panose="020B0604020202020204" pitchFamily="34" charset="0"/>
              </a:rPr>
              <a:t>– Λόγοι επιλογής της </a:t>
            </a:r>
            <a:endParaRPr lang="el-GR" altLang="el-GR" sz="2800" b="1" dirty="0">
              <a:cs typeface="Arial" panose="020B0604020202020204" pitchFamily="34" charset="0"/>
            </a:endParaRPr>
          </a:p>
        </p:txBody>
      </p:sp>
      <p:sp>
        <p:nvSpPr>
          <p:cNvPr id="115717" name="Rectangle 4"/>
          <p:cNvSpPr>
            <a:spLocks noChangeArrowheads="1"/>
          </p:cNvSpPr>
          <p:nvPr/>
        </p:nvSpPr>
        <p:spPr bwMode="auto">
          <a:xfrm>
            <a:off x="493485" y="1719261"/>
            <a:ext cx="11354525" cy="1525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marL="304800" indent="-304800">
              <a:lnSpc>
                <a:spcPct val="90000"/>
              </a:lnSpc>
              <a:spcBef>
                <a:spcPts val="750"/>
              </a:spcBef>
              <a:buClr>
                <a:srgbClr val="000000"/>
              </a:buClr>
              <a:buSzPct val="100000"/>
              <a:buFont typeface="Times New Roman" panose="02020603050405020304" pitchFamily="18"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1300">
                <a:solidFill>
                  <a:srgbClr val="000000"/>
                </a:solidFill>
                <a:latin typeface="Calibri" panose="020F0502020204030204" pitchFamily="34" charset="0"/>
                <a:ea typeface="Microsoft YaHei" panose="020B0503020204020204" pitchFamily="34" charset="-122"/>
              </a:defRPr>
            </a:lvl9pPr>
          </a:lstStyle>
          <a:p>
            <a:pPr algn="just" defTabSz="449263" fontAlgn="base">
              <a:lnSpc>
                <a:spcPct val="100000"/>
              </a:lnSpc>
              <a:spcBef>
                <a:spcPct val="0"/>
              </a:spcBef>
              <a:spcAft>
                <a:spcPts val="600"/>
              </a:spcAft>
              <a:buFont typeface="Wingdings" panose="05000000000000000000" pitchFamily="2" charset="2"/>
              <a:buChar char=""/>
            </a:pPr>
            <a:r>
              <a:rPr lang="el-GR" altLang="el-GR" sz="2200" b="1" dirty="0" smtClean="0"/>
              <a:t>Η </a:t>
            </a:r>
            <a:r>
              <a:rPr lang="el-GR" altLang="el-GR" sz="2200" b="1" dirty="0"/>
              <a:t>κλειστή διαδικασία χρησιμοποιείται γενικά όπου παρατηρείται υψηλός βαθμός ανταγωνισμού </a:t>
            </a:r>
            <a:r>
              <a:rPr lang="el-GR" altLang="el-GR" sz="2200" dirty="0"/>
              <a:t>(αρκετοί δυνητικοί προσφέροντες) στην αγορά, και </a:t>
            </a:r>
            <a:r>
              <a:rPr lang="el-GR" altLang="el-GR" sz="2200" b="1" dirty="0"/>
              <a:t>η αναθέτουσα αρχή επιθυμεί να καταρτίσει κατάλογο επικρατέστερων υποψηφίων</a:t>
            </a:r>
            <a:r>
              <a:rPr lang="el-GR" altLang="el-GR" sz="2200" dirty="0"/>
              <a:t>. </a:t>
            </a:r>
            <a:endParaRPr lang="el-GR" altLang="el-GR" sz="2200" dirty="0" smtClean="0"/>
          </a:p>
          <a:p>
            <a:pPr algn="just" defTabSz="449263" fontAlgn="base">
              <a:lnSpc>
                <a:spcPct val="100000"/>
              </a:lnSpc>
              <a:spcBef>
                <a:spcPct val="0"/>
              </a:spcBef>
              <a:spcAft>
                <a:spcPts val="600"/>
              </a:spcAft>
              <a:buFont typeface="Wingdings" panose="05000000000000000000" pitchFamily="2" charset="2"/>
              <a:buChar char=""/>
            </a:pPr>
            <a:r>
              <a:rPr lang="el-GR" altLang="el-GR" sz="2200" b="1" dirty="0" smtClean="0"/>
              <a:t>Δεν </a:t>
            </a:r>
            <a:r>
              <a:rPr lang="el-GR" altLang="el-GR" sz="2200" b="1" dirty="0"/>
              <a:t>απαιτείται ειδική αιτιολόγηση για την επιλογή της από την αναθέτουσα </a:t>
            </a:r>
            <a:r>
              <a:rPr lang="el-GR" altLang="el-GR" sz="2200" b="1" dirty="0" smtClean="0"/>
              <a:t>αρχή</a:t>
            </a:r>
            <a:endParaRPr lang="el-GR" altLang="el-GR" sz="2200" b="1" dirty="0"/>
          </a:p>
        </p:txBody>
      </p:sp>
      <p:sp>
        <p:nvSpPr>
          <p:cNvPr id="115718" name="Text Box 5"/>
          <p:cNvSpPr txBox="1">
            <a:spLocks noChangeArrowheads="1"/>
          </p:cNvSpPr>
          <p:nvPr/>
        </p:nvSpPr>
        <p:spPr bwMode="auto">
          <a:xfrm>
            <a:off x="7981951" y="6356350"/>
            <a:ext cx="2024063"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defTabSz="449263" eaLnBrk="0" fontAlgn="base" hangingPunct="0">
              <a:lnSpc>
                <a:spcPct val="100000"/>
              </a:lnSpc>
              <a:spcBef>
                <a:spcPct val="0"/>
              </a:spcBef>
              <a:spcAft>
                <a:spcPct val="0"/>
              </a:spcAft>
              <a:buClrTx/>
            </a:pPr>
            <a:fld id="{9D9D6EC1-3BF4-4265-95B3-1B4CB1BAA8C2}" type="slidenum">
              <a:rPr lang="el-GR" altLang="el-GR" sz="2000">
                <a:solidFill>
                  <a:srgbClr val="FFFFFF"/>
                </a:solidFill>
                <a:latin typeface="Arial" panose="020B0604020202020204" pitchFamily="34" charset="0"/>
                <a:cs typeface="Arial" panose="020B0604020202020204" pitchFamily="34" charset="0"/>
              </a:rPr>
              <a:pPr defTabSz="449263" eaLnBrk="0" fontAlgn="base" hangingPunct="0">
                <a:lnSpc>
                  <a:spcPct val="100000"/>
                </a:lnSpc>
                <a:spcBef>
                  <a:spcPct val="0"/>
                </a:spcBef>
                <a:spcAft>
                  <a:spcPct val="0"/>
                </a:spcAft>
                <a:buClrTx/>
              </a:pPr>
              <a:t>8</a:t>
            </a:fld>
            <a:endParaRPr lang="el-GR" altLang="el-GR" sz="2000">
              <a:solidFill>
                <a:srgbClr val="FFFF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51718247"/>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5714" name="Text Box 1"/>
          <p:cNvSpPr txBox="1">
            <a:spLocks noChangeArrowheads="1"/>
          </p:cNvSpPr>
          <p:nvPr/>
        </p:nvSpPr>
        <p:spPr bwMode="auto">
          <a:xfrm>
            <a:off x="7192963" y="4714876"/>
            <a:ext cx="3295650" cy="728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algn="r" defTabSz="449263" fontAlgn="base">
              <a:lnSpc>
                <a:spcPct val="100000"/>
              </a:lnSpc>
              <a:spcBef>
                <a:spcPct val="0"/>
              </a:spcBef>
              <a:spcAft>
                <a:spcPts val="700"/>
              </a:spcAft>
              <a:buClrTx/>
            </a:pPr>
            <a:endParaRPr lang="el-GR"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a:p>
            <a:pPr algn="r" defTabSz="449263" fontAlgn="base">
              <a:lnSpc>
                <a:spcPct val="100000"/>
              </a:lnSpc>
              <a:spcBef>
                <a:spcPct val="0"/>
              </a:spcBef>
              <a:spcAft>
                <a:spcPts val="700"/>
              </a:spcAft>
              <a:buClrTx/>
            </a:pPr>
            <a:endParaRPr lang="de-DE" altLang="el-GR" sz="1400">
              <a:solidFill>
                <a:srgbClr val="FFFFFF"/>
              </a:solidFill>
              <a:latin typeface="Book Antiqua" panose="02040602050305030304" pitchFamily="18" charset="0"/>
              <a:cs typeface="Arial" panose="020B0604020202020204" pitchFamily="34" charset="0"/>
            </a:endParaRPr>
          </a:p>
        </p:txBody>
      </p:sp>
      <p:sp>
        <p:nvSpPr>
          <p:cNvPr id="115715" name="Text Box 2"/>
          <p:cNvSpPr txBox="1">
            <a:spLocks noChangeArrowheads="1"/>
          </p:cNvSpPr>
          <p:nvPr/>
        </p:nvSpPr>
        <p:spPr bwMode="auto">
          <a:xfrm>
            <a:off x="1544639" y="347663"/>
            <a:ext cx="8715375" cy="1262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fontAlgn="base">
              <a:spcBef>
                <a:spcPct val="0"/>
              </a:spcBef>
              <a:spcAft>
                <a:spcPct val="0"/>
              </a:spcAft>
              <a:buClr>
                <a:srgbClr val="000000"/>
              </a:buClr>
              <a:buSzPct val="100000"/>
            </a:pPr>
            <a:endParaRPr lang="el-GR" altLang="el-GR" sz="2000">
              <a:solidFill>
                <a:srgbClr val="FFFFFF"/>
              </a:solidFill>
              <a:latin typeface="Arial" panose="020B0604020202020204" pitchFamily="34" charset="0"/>
              <a:ea typeface="Microsoft YaHei" panose="020B0503020204020204" pitchFamily="34" charset="-122"/>
            </a:endParaRPr>
          </a:p>
        </p:txBody>
      </p:sp>
      <p:sp>
        <p:nvSpPr>
          <p:cNvPr id="115716" name="Rectangle 3"/>
          <p:cNvSpPr>
            <a:spLocks noChangeArrowheads="1"/>
          </p:cNvSpPr>
          <p:nvPr/>
        </p:nvSpPr>
        <p:spPr bwMode="auto">
          <a:xfrm>
            <a:off x="692331" y="457199"/>
            <a:ext cx="10280469" cy="5254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algn="ctr" defTabSz="449263" fontAlgn="base" hangingPunct="0">
              <a:lnSpc>
                <a:spcPct val="100000"/>
              </a:lnSpc>
              <a:spcBef>
                <a:spcPct val="0"/>
              </a:spcBef>
              <a:spcAft>
                <a:spcPct val="0"/>
              </a:spcAft>
              <a:buClrTx/>
            </a:pPr>
            <a:r>
              <a:rPr lang="el-GR" altLang="el-GR" sz="2800" b="1" dirty="0">
                <a:cs typeface="Arial" panose="020B0604020202020204" pitchFamily="34" charset="0"/>
              </a:rPr>
              <a:t>Κλειστή διαδικασία (Άρθρο </a:t>
            </a:r>
            <a:r>
              <a:rPr lang="el-GR" altLang="el-GR" sz="2800" b="1" dirty="0" smtClean="0">
                <a:cs typeface="Arial" panose="020B0604020202020204" pitchFamily="34" charset="0"/>
              </a:rPr>
              <a:t>28 και 84)</a:t>
            </a:r>
            <a:endParaRPr lang="el-GR" altLang="el-GR" sz="2800" b="1" dirty="0">
              <a:cs typeface="Arial" panose="020B0604020202020204" pitchFamily="34" charset="0"/>
            </a:endParaRPr>
          </a:p>
        </p:txBody>
      </p:sp>
      <p:sp>
        <p:nvSpPr>
          <p:cNvPr id="115717" name="Rectangle 4"/>
          <p:cNvSpPr>
            <a:spLocks noChangeArrowheads="1"/>
          </p:cNvSpPr>
          <p:nvPr/>
        </p:nvSpPr>
        <p:spPr bwMode="auto">
          <a:xfrm>
            <a:off x="470263" y="1196975"/>
            <a:ext cx="11377748" cy="43879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marL="304800" indent="-304800">
              <a:lnSpc>
                <a:spcPct val="90000"/>
              </a:lnSpc>
              <a:spcBef>
                <a:spcPts val="750"/>
              </a:spcBef>
              <a:buClr>
                <a:srgbClr val="000000"/>
              </a:buClr>
              <a:buSzPct val="100000"/>
              <a:buFont typeface="Times New Roman" panose="02020603050405020304" pitchFamily="18"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304800" algn="l"/>
                <a:tab pos="752475" algn="l"/>
                <a:tab pos="1201738" algn="l"/>
                <a:tab pos="1651000" algn="l"/>
                <a:tab pos="2100263" algn="l"/>
                <a:tab pos="2549525" algn="l"/>
                <a:tab pos="2998788" algn="l"/>
                <a:tab pos="3448050" algn="l"/>
                <a:tab pos="3897313" algn="l"/>
                <a:tab pos="4346575" algn="l"/>
                <a:tab pos="4795838" algn="l"/>
                <a:tab pos="5245100" algn="l"/>
                <a:tab pos="5694363" algn="l"/>
                <a:tab pos="6143625" algn="l"/>
                <a:tab pos="6592888" algn="l"/>
                <a:tab pos="7042150" algn="l"/>
                <a:tab pos="7491413" algn="l"/>
                <a:tab pos="7940675" algn="l"/>
                <a:tab pos="8389938" algn="l"/>
                <a:tab pos="8839200" algn="l"/>
                <a:tab pos="9288463" algn="l"/>
              </a:tabLst>
              <a:defRPr sz="1300">
                <a:solidFill>
                  <a:srgbClr val="000000"/>
                </a:solidFill>
                <a:latin typeface="Calibri" panose="020F0502020204030204" pitchFamily="34" charset="0"/>
                <a:ea typeface="Microsoft YaHei" panose="020B0503020204020204" pitchFamily="34" charset="-122"/>
              </a:defRPr>
            </a:lvl9pPr>
          </a:lstStyle>
          <a:p>
            <a:pPr algn="just" defTabSz="449263" fontAlgn="base">
              <a:lnSpc>
                <a:spcPct val="100000"/>
              </a:lnSpc>
              <a:spcBef>
                <a:spcPct val="0"/>
              </a:spcBef>
              <a:spcAft>
                <a:spcPts val="600"/>
              </a:spcAft>
              <a:buFont typeface="Wingdings" panose="05000000000000000000" pitchFamily="2" charset="2"/>
              <a:buChar char=""/>
            </a:pPr>
            <a:r>
              <a:rPr lang="el-GR" altLang="el-GR" sz="2200" b="1" dirty="0" smtClean="0"/>
              <a:t>Α στάδιο: Δημοσίευση  προκήρυξης / διακήρυξης στην </a:t>
            </a:r>
            <a:r>
              <a:rPr lang="el-GR" altLang="el-GR" sz="2200" b="1" dirty="0"/>
              <a:t>οποία καλούνται </a:t>
            </a:r>
            <a:r>
              <a:rPr lang="el-GR" altLang="el-GR" sz="2200" b="1" dirty="0" smtClean="0"/>
              <a:t>οικονομικοί φορείς </a:t>
            </a:r>
            <a:r>
              <a:rPr lang="el-GR" altLang="el-GR" sz="2200" b="1" dirty="0"/>
              <a:t>να εκδηλώσουν ενδιαφέρον</a:t>
            </a:r>
            <a:r>
              <a:rPr lang="el-GR" altLang="el-GR" sz="2200" dirty="0"/>
              <a:t>. </a:t>
            </a:r>
            <a:endParaRPr lang="el-GR" altLang="el-GR" sz="2200" dirty="0" smtClean="0"/>
          </a:p>
          <a:p>
            <a:pPr algn="just" defTabSz="449263" fontAlgn="base">
              <a:lnSpc>
                <a:spcPct val="100000"/>
              </a:lnSpc>
              <a:spcBef>
                <a:spcPct val="0"/>
              </a:spcBef>
              <a:spcAft>
                <a:spcPts val="600"/>
              </a:spcAft>
              <a:buFont typeface="Wingdings" panose="05000000000000000000" pitchFamily="2" charset="2"/>
              <a:buChar char=""/>
            </a:pPr>
            <a:r>
              <a:rPr lang="el-GR" altLang="el-GR" sz="2200" dirty="0" smtClean="0"/>
              <a:t>Στην </a:t>
            </a:r>
            <a:r>
              <a:rPr lang="el-GR" altLang="el-GR" sz="2200" dirty="0"/>
              <a:t>προκήρυξη </a:t>
            </a:r>
            <a:r>
              <a:rPr lang="el-GR" altLang="el-GR" sz="2200" dirty="0" smtClean="0"/>
              <a:t>/ διακήρυξη  </a:t>
            </a:r>
            <a:r>
              <a:rPr lang="el-GR" altLang="el-GR" sz="2200" dirty="0"/>
              <a:t>αναφέρονται οι σχετικές </a:t>
            </a:r>
            <a:r>
              <a:rPr lang="el-GR" altLang="el-GR" sz="2200" b="1" dirty="0"/>
              <a:t>πληροφορίες </a:t>
            </a:r>
            <a:r>
              <a:rPr lang="el-GR" altLang="el-GR" sz="2200" b="1" dirty="0" smtClean="0"/>
              <a:t>ποιοτικής επιλογής (φερεγγυότητας, καταλληλότητας, τεχνικής και επαγγελματικής ικανότητας και χρηματοοικονομικής επάρκειας)  </a:t>
            </a:r>
            <a:r>
              <a:rPr lang="el-GR" altLang="el-GR" sz="2200" b="1" dirty="0"/>
              <a:t>που πρέπει να  </a:t>
            </a:r>
            <a:r>
              <a:rPr lang="el-GR" altLang="el-GR" sz="2200" b="1" dirty="0" smtClean="0"/>
              <a:t>παρασχεθούν από τους οικονομικούς φορείς</a:t>
            </a:r>
            <a:r>
              <a:rPr lang="el-GR" altLang="el-GR" sz="2200" dirty="0" smtClean="0"/>
              <a:t>. </a:t>
            </a:r>
          </a:p>
          <a:p>
            <a:pPr lvl="1" algn="just" defTabSz="449263" fontAlgn="base">
              <a:lnSpc>
                <a:spcPct val="100000"/>
              </a:lnSpc>
              <a:spcBef>
                <a:spcPct val="0"/>
              </a:spcBef>
              <a:spcAft>
                <a:spcPts val="600"/>
              </a:spcAft>
              <a:buFont typeface="Wingdings" panose="05000000000000000000" pitchFamily="2" charset="2"/>
              <a:buChar char=""/>
            </a:pPr>
            <a:r>
              <a:rPr lang="el-GR" altLang="el-GR" sz="2200" dirty="0"/>
              <a:t>Οι </a:t>
            </a:r>
            <a:r>
              <a:rPr lang="el-GR" altLang="el-GR" sz="2200" b="1" dirty="0" err="1"/>
              <a:t>α.α.</a:t>
            </a:r>
            <a:r>
              <a:rPr lang="el-GR" altLang="el-GR" sz="2200" b="1" dirty="0"/>
              <a:t> μπορούν να περιορίζουν τον αριθμό των </a:t>
            </a:r>
            <a:r>
              <a:rPr lang="el-GR" altLang="el-GR" sz="2200" b="1" dirty="0" err="1"/>
              <a:t>πληρούντων</a:t>
            </a:r>
            <a:r>
              <a:rPr lang="el-GR" altLang="el-GR" sz="2200" b="1" dirty="0"/>
              <a:t> τα κριτήρια επιλογής υποψηφίων, οι οποίοι θα προσκληθούν να υποβάλουν προσφορά (τουλάχιστον 5) </a:t>
            </a:r>
            <a:r>
              <a:rPr lang="el-GR" altLang="el-GR" sz="2200" dirty="0"/>
              <a:t>εφόσον έχουν προσδιορίσει στην προκήρυξη / διακήρυξη, </a:t>
            </a:r>
            <a:r>
              <a:rPr lang="el-GR" altLang="el-GR" sz="2200" b="1" dirty="0"/>
              <a:t>αντικειμενικά και χωρίς διακρίσεις τους κανόνες ή τα κριτήρια περιορισμού των υποψηφίων</a:t>
            </a:r>
            <a:r>
              <a:rPr lang="el-GR" altLang="el-GR" sz="2200" dirty="0"/>
              <a:t>. </a:t>
            </a:r>
            <a:endParaRPr lang="el-GR" altLang="el-GR" sz="2200" dirty="0" smtClean="0"/>
          </a:p>
          <a:p>
            <a:pPr lvl="1" algn="just" defTabSz="449263" fontAlgn="base">
              <a:lnSpc>
                <a:spcPct val="100000"/>
              </a:lnSpc>
              <a:spcBef>
                <a:spcPct val="0"/>
              </a:spcBef>
              <a:spcAft>
                <a:spcPts val="600"/>
              </a:spcAft>
              <a:buFont typeface="Wingdings" panose="05000000000000000000" pitchFamily="2" charset="2"/>
              <a:buChar char=""/>
            </a:pPr>
            <a:r>
              <a:rPr lang="el-GR" altLang="el-GR" sz="2200" b="1" dirty="0" smtClean="0"/>
              <a:t>Αν ο </a:t>
            </a:r>
            <a:r>
              <a:rPr lang="el-GR" altLang="el-GR" sz="2200" b="1" dirty="0"/>
              <a:t>αριθμός των υποψηφίων </a:t>
            </a:r>
            <a:r>
              <a:rPr lang="el-GR" altLang="el-GR" sz="2200" dirty="0"/>
              <a:t>που πληρούν τα κριτήρια επιλογής </a:t>
            </a:r>
            <a:r>
              <a:rPr lang="el-GR" altLang="el-GR" sz="2200" b="1" dirty="0"/>
              <a:t>είναι μικρότερος </a:t>
            </a:r>
            <a:r>
              <a:rPr lang="el-GR" altLang="el-GR" sz="2200" dirty="0"/>
              <a:t>από τον ελάχιστο αριθμό, </a:t>
            </a:r>
            <a:r>
              <a:rPr lang="el-GR" altLang="el-GR" sz="2200" b="1" dirty="0"/>
              <a:t>η </a:t>
            </a:r>
            <a:r>
              <a:rPr lang="el-GR" altLang="el-GR" sz="2200" b="1" dirty="0" err="1"/>
              <a:t>α.α.</a:t>
            </a:r>
            <a:r>
              <a:rPr lang="el-GR" altLang="el-GR" sz="2200" b="1" dirty="0"/>
              <a:t> συνεχίζει με αυτούς</a:t>
            </a:r>
            <a:r>
              <a:rPr lang="el-GR" altLang="el-GR" sz="2200" dirty="0"/>
              <a:t>. </a:t>
            </a:r>
          </a:p>
        </p:txBody>
      </p:sp>
      <p:sp>
        <p:nvSpPr>
          <p:cNvPr id="115718" name="Text Box 5"/>
          <p:cNvSpPr txBox="1">
            <a:spLocks noChangeArrowheads="1"/>
          </p:cNvSpPr>
          <p:nvPr/>
        </p:nvSpPr>
        <p:spPr bwMode="auto">
          <a:xfrm>
            <a:off x="7981951" y="6356350"/>
            <a:ext cx="2024063"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lnSpc>
                <a:spcPct val="90000"/>
              </a:lnSpc>
              <a:spcBef>
                <a:spcPts val="7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100">
                <a:solidFill>
                  <a:srgbClr val="000000"/>
                </a:solidFill>
                <a:latin typeface="Calibri" panose="020F0502020204030204" pitchFamily="34" charset="0"/>
                <a:ea typeface="Microsoft YaHei" panose="020B0503020204020204" pitchFamily="34" charset="-122"/>
              </a:defRPr>
            </a:lvl1pPr>
            <a:lvl2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500">
                <a:solidFill>
                  <a:srgbClr val="000000"/>
                </a:solidFill>
                <a:latin typeface="Calibri" panose="020F0502020204030204" pitchFamily="34" charset="0"/>
                <a:ea typeface="Microsoft YaHei" panose="020B0503020204020204" pitchFamily="34" charset="-122"/>
              </a:defRPr>
            </a:lvl3pPr>
            <a:lvl4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4pPr>
            <a:lvl5pPr>
              <a:lnSpc>
                <a:spcPct val="90000"/>
              </a:lnSpc>
              <a:spcBef>
                <a:spcPts val="3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90000"/>
              </a:lnSpc>
              <a:spcBef>
                <a:spcPts val="375"/>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000000"/>
                </a:solidFill>
                <a:latin typeface="Calibri" panose="020F0502020204030204" pitchFamily="34" charset="0"/>
                <a:ea typeface="Microsoft YaHei" panose="020B0503020204020204" pitchFamily="34" charset="-122"/>
              </a:defRPr>
            </a:lvl9pPr>
          </a:lstStyle>
          <a:p>
            <a:pPr defTabSz="449263" eaLnBrk="0" fontAlgn="base" hangingPunct="0">
              <a:lnSpc>
                <a:spcPct val="100000"/>
              </a:lnSpc>
              <a:spcBef>
                <a:spcPct val="0"/>
              </a:spcBef>
              <a:spcAft>
                <a:spcPct val="0"/>
              </a:spcAft>
              <a:buClrTx/>
            </a:pPr>
            <a:fld id="{9D9D6EC1-3BF4-4265-95B3-1B4CB1BAA8C2}" type="slidenum">
              <a:rPr lang="el-GR" altLang="el-GR" sz="2000">
                <a:solidFill>
                  <a:srgbClr val="FFFFFF"/>
                </a:solidFill>
                <a:latin typeface="Arial" panose="020B0604020202020204" pitchFamily="34" charset="0"/>
                <a:cs typeface="Arial" panose="020B0604020202020204" pitchFamily="34" charset="0"/>
              </a:rPr>
              <a:pPr defTabSz="449263" eaLnBrk="0" fontAlgn="base" hangingPunct="0">
                <a:lnSpc>
                  <a:spcPct val="100000"/>
                </a:lnSpc>
                <a:spcBef>
                  <a:spcPct val="0"/>
                </a:spcBef>
                <a:spcAft>
                  <a:spcPct val="0"/>
                </a:spcAft>
                <a:buClrTx/>
              </a:pPr>
              <a:t>9</a:t>
            </a:fld>
            <a:endParaRPr lang="el-GR" altLang="el-GR" sz="2000">
              <a:solidFill>
                <a:srgbClr val="FFFF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60045594"/>
      </p:ext>
    </p:extLst>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αρουσίαση εκπαίδευσης">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extLst>
    <a:ext uri="{05A4C25C-085E-4340-85A3-A5531E510DB2}">
      <thm15:themeFamily xmlns:thm15="http://schemas.microsoft.com/office/thememl/2012/main" name="Office_16224867_TF03460604" id="{25ABF085-DDEA-4EFE-8218-5BD8BECF4739}" vid="{63331392-D9F2-4E8A-98E1-8C9857AD6AFA}"/>
    </a:ext>
  </a:extLst>
</a:theme>
</file>

<file path=ppt/theme/theme2.xml><?xml version="1.0" encoding="utf-8"?>
<a:theme xmlns:a="http://schemas.openxmlformats.org/drawingml/2006/main" name="2_Παρουσίαση εκπαίδευσης">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extLst>
    <a:ext uri="{05A4C25C-085E-4340-85A3-A5531E510DB2}">
      <thm15:themeFamily xmlns:thm15="http://schemas.microsoft.com/office/thememl/2012/main" name="Office_16224867_TF03460604" id="{25ABF085-DDEA-4EFE-8218-5BD8BECF4739}" vid="{63331392-D9F2-4E8A-98E1-8C9857AD6AFA}"/>
    </a:ext>
  </a:extLst>
</a:theme>
</file>

<file path=ppt/theme/theme3.xml><?xml version="1.0" encoding="utf-8"?>
<a:theme xmlns:a="http://schemas.openxmlformats.org/drawingml/2006/main" name="1_Παρουσίαση εκπαίδευσης">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extLst>
    <a:ext uri="{05A4C25C-085E-4340-85A3-A5531E510DB2}">
      <thm15:themeFamily xmlns:thm15="http://schemas.microsoft.com/office/thememl/2012/main" name="Office_16224867_TF03460604" id="{25ABF085-DDEA-4EFE-8218-5BD8BECF4739}" vid="{63331392-D9F2-4E8A-98E1-8C9857AD6AFA}"/>
    </a:ext>
  </a:extLst>
</a:theme>
</file>

<file path=ppt/theme/theme4.xml><?xml version="1.0" encoding="utf-8"?>
<a:theme xmlns:a="http://schemas.openxmlformats.org/drawingml/2006/main" name="3_Παρουσίαση εκπαίδευσης">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extLst>
    <a:ext uri="{05A4C25C-085E-4340-85A3-A5531E510DB2}">
      <thm15:themeFamily xmlns:thm15="http://schemas.microsoft.com/office/thememl/2012/main" name="Office_16224867_TF03460604" id="{25ABF085-DDEA-4EFE-8218-5BD8BECF4739}" vid="{63331392-D9F2-4E8A-98E1-8C9857AD6AFA}"/>
    </a:ext>
  </a:extLst>
</a:theme>
</file>

<file path=ppt/theme/theme5.xml><?xml version="1.0" encoding="utf-8"?>
<a:theme xmlns:a="http://schemas.openxmlformats.org/drawingml/2006/main" name="Θέμα του Offic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Θέμα του Offic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10.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11.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12.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13.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14.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15.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16.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17.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18.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19.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2.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20.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21.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22.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23.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24.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25.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26.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27.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28.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29.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3.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30.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31.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32.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33.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34.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35.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36.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37.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38.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39.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4.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40.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41.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42.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43.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44.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5.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6.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7.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8.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9.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docProps/app.xml><?xml version="1.0" encoding="utf-8"?>
<Properties xmlns="http://schemas.openxmlformats.org/officeDocument/2006/extended-properties" xmlns:vt="http://schemas.openxmlformats.org/officeDocument/2006/docPropsVTypes">
  <Template/>
  <TotalTime>13357</TotalTime>
  <Words>3933</Words>
  <Application>Microsoft Office PowerPoint</Application>
  <PresentationFormat>Ευρεία οθόνη</PresentationFormat>
  <Paragraphs>757</Paragraphs>
  <Slides>46</Slides>
  <Notes>40</Notes>
  <HiddenSlides>0</HiddenSlides>
  <MMClips>0</MMClips>
  <ScaleCrop>false</ScaleCrop>
  <HeadingPairs>
    <vt:vector size="6" baseType="variant">
      <vt:variant>
        <vt:lpstr>Γραμματοσειρές που χρησιμοποιούνται</vt:lpstr>
      </vt:variant>
      <vt:variant>
        <vt:i4>10</vt:i4>
      </vt:variant>
      <vt:variant>
        <vt:lpstr>Θέμα</vt:lpstr>
      </vt:variant>
      <vt:variant>
        <vt:i4>4</vt:i4>
      </vt:variant>
      <vt:variant>
        <vt:lpstr>Τίτλοι διαφανειών</vt:lpstr>
      </vt:variant>
      <vt:variant>
        <vt:i4>46</vt:i4>
      </vt:variant>
    </vt:vector>
  </HeadingPairs>
  <TitlesOfParts>
    <vt:vector size="60" baseType="lpstr">
      <vt:lpstr>Microsoft YaHei</vt:lpstr>
      <vt:lpstr>Arial</vt:lpstr>
      <vt:lpstr>Book Antiqua</vt:lpstr>
      <vt:lpstr>Calibri</vt:lpstr>
      <vt:lpstr>Georgia</vt:lpstr>
      <vt:lpstr>Segoe UI</vt:lpstr>
      <vt:lpstr>Times New Roman</vt:lpstr>
      <vt:lpstr>Trebuchet MS</vt:lpstr>
      <vt:lpstr>Wingdings</vt:lpstr>
      <vt:lpstr>Wingdings 2</vt:lpstr>
      <vt:lpstr>Παρουσίαση εκπαίδευσης</vt:lpstr>
      <vt:lpstr>2_Παρουσίαση εκπαίδευσης</vt:lpstr>
      <vt:lpstr>1_Παρουσίαση εκπαίδευσης</vt:lpstr>
      <vt:lpstr>3_Παρουσίαση εκπαίδευσης</vt:lpstr>
      <vt:lpstr>Δημόσιες Συμβάσεις - ΕΣΗΔΗΣ</vt:lpstr>
      <vt:lpstr>3η διδακτική ενότητα – Θεματικές ενότητες</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Συμβάσεις ήσσονος αξίας άρθρο 117 Α</vt:lpstr>
      <vt:lpstr>Απευθείας ανάθεση</vt:lpstr>
      <vt:lpstr>Απευθείας ανάθεση – ΚΗΜΔΗΣ</vt:lpstr>
      <vt:lpstr>Απευθείας ανάθεση</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ΑΝΑΘΕΣΗ ΚΑΙ ΕΚΤΕΛΕΣΗ ΔΗΜΟΣΙΩΝ ΣΥΜΒΑΣΕΩΝ ΠΡΟΜΗΘΕΙΩΝ &amp; ΥΠΗΡΕΣΙΩΝ</dc:title>
  <dc:creator>Eleni</dc:creator>
  <cp:lastModifiedBy>User</cp:lastModifiedBy>
  <cp:revision>654</cp:revision>
  <dcterms:created xsi:type="dcterms:W3CDTF">2021-12-02T12:36:04Z</dcterms:created>
  <dcterms:modified xsi:type="dcterms:W3CDTF">2022-11-15T00:47:40Z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